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12FF293-D4DB-4522-99F4-45F115EF93D0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0CA506-C2BA-475E-A12D-25DFF9B4A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mufon.com/ufo-new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openminds.tv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urlingtonnews.net/burlington_ufo_center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Website Makeover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743200" y="2057400"/>
            <a:ext cx="6400800" cy="175260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Saving the world from </a:t>
            </a:r>
          </a:p>
          <a:p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horrible websites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5257800"/>
            <a:ext cx="3794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By </a:t>
            </a:r>
            <a:r>
              <a:rPr lang="en-US" sz="2500" b="1" dirty="0" smtClean="0">
                <a:solidFill>
                  <a:schemeClr val="bg1"/>
                </a:solidFill>
              </a:rPr>
              <a:t>Mark Spencer Tan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Disturbing Images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2215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kern="1200" dirty="0" smtClean="0">
                <a:solidFill>
                  <a:schemeClr val="bg1"/>
                </a:solidFill>
              </a:rPr>
              <a:t>Color </a:t>
            </a:r>
            <a:r>
              <a:rPr lang="en-US" kern="1200" dirty="0" smtClean="0">
                <a:solidFill>
                  <a:schemeClr val="bg1"/>
                </a:solidFill>
              </a:rPr>
              <a:t>Schemes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6400800" cy="33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443" y="5257800"/>
            <a:ext cx="850755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5791200"/>
            <a:ext cx="7543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Mufon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8153400" cy="761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www.mufon.com/ufo-news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8229600" cy="406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Openmind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815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http://www.openminds.tv/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8229600" cy="397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3008313" cy="11620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Burlington National UFO 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3352800" cy="4691063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URL: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http://www.burlingtonnews.net/burlington_ufo_center.html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Topic: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Provides information about extraterrestrial life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Informs people about local UFO sightings and Alien news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57400"/>
            <a:ext cx="5257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799" cy="596900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</a:rPr>
              <a:t>Does the website address the topic properly?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81200"/>
            <a:ext cx="3389313" cy="4191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Has plenty of facts about Aliens and UFOs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Facts and links are disorganized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Hard to navigate through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Has too many links about her Live Radio Broadcast and books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Too much advertisements and images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981200"/>
            <a:ext cx="5111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Audience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332037"/>
            <a:ext cx="4038600" cy="3382963"/>
          </a:xfrm>
        </p:spPr>
        <p:txBody>
          <a:bodyPr/>
          <a:lstStyle/>
          <a:p>
            <a:r>
              <a:rPr lang="en-US" dirty="0" smtClean="0"/>
              <a:t>People that are interested about Aliens and UFOs</a:t>
            </a:r>
          </a:p>
          <a:p>
            <a:r>
              <a:rPr lang="en-US" dirty="0" smtClean="0"/>
              <a:t>Aliens that wants to know more about what humans think of them</a:t>
            </a:r>
            <a:endParaRPr lang="en-US" dirty="0"/>
          </a:p>
        </p:txBody>
      </p:sp>
      <p:pic>
        <p:nvPicPr>
          <p:cNvPr id="5" name="Content Placeholder 4" descr="alien1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86200" y="3505200"/>
            <a:ext cx="1364011" cy="2028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t_0030406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343401"/>
          </a:xfrm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Accessibility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905000"/>
            <a:ext cx="8686800" cy="4419600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57400"/>
            <a:ext cx="4038600" cy="4525963"/>
          </a:xfrm>
        </p:spPr>
        <p:txBody>
          <a:bodyPr/>
          <a:lstStyle/>
          <a:p>
            <a:r>
              <a:rPr lang="en-US" sz="2500" dirty="0" smtClean="0"/>
              <a:t>Missing Alt texts on images</a:t>
            </a:r>
          </a:p>
          <a:p>
            <a:r>
              <a:rPr lang="en-US" sz="2500" dirty="0" smtClean="0"/>
              <a:t>Layout must be simplified for better adaptability</a:t>
            </a:r>
          </a:p>
          <a:p>
            <a:r>
              <a:rPr lang="en-US" sz="2500" dirty="0" smtClean="0"/>
              <a:t>Many content not compatible with accessibility programs. </a:t>
            </a:r>
          </a:p>
          <a:p>
            <a:r>
              <a:rPr lang="en-US" sz="2500" dirty="0" smtClean="0"/>
              <a:t>Hard to read/translate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Should The Site Be Divided?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077200" cy="4525963"/>
          </a:xfrm>
        </p:spPr>
        <p:txBody>
          <a:bodyPr/>
          <a:lstStyle/>
          <a:p>
            <a:r>
              <a:rPr lang="en-US" sz="25000" dirty="0" smtClean="0"/>
              <a:t>YES</a:t>
            </a:r>
            <a:endParaRPr lang="en-US" sz="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038600" cy="4525963"/>
          </a:xfrm>
        </p:spPr>
        <p:txBody>
          <a:bodyPr/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Recent UFO and Alien Sightings</a:t>
            </a:r>
          </a:p>
          <a:p>
            <a:r>
              <a:rPr lang="en-US" dirty="0" smtClean="0"/>
              <a:t>Report a sighting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Shop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05000"/>
            <a:ext cx="500865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Works?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905000"/>
            <a:ext cx="4038600" cy="4525963"/>
          </a:xfrm>
        </p:spPr>
        <p:txBody>
          <a:bodyPr/>
          <a:lstStyle/>
          <a:p>
            <a:r>
              <a:rPr lang="en-US" dirty="0" smtClean="0"/>
              <a:t>Shop </a:t>
            </a:r>
          </a:p>
          <a:p>
            <a:r>
              <a:rPr lang="en-US" dirty="0" smtClean="0"/>
              <a:t>Live Radio Broadcasts (Find your alien on the go)</a:t>
            </a:r>
          </a:p>
          <a:p>
            <a:r>
              <a:rPr lang="en-US" dirty="0" smtClean="0"/>
              <a:t>Links  </a:t>
            </a:r>
            <a:endParaRPr lang="en-US" dirty="0" smtClean="0"/>
          </a:p>
          <a:p>
            <a:r>
              <a:rPr lang="en-US" dirty="0" smtClean="0"/>
              <a:t>Photo Center</a:t>
            </a:r>
            <a:endParaRPr lang="en-US" dirty="0" smtClean="0"/>
          </a:p>
          <a:p>
            <a:r>
              <a:rPr lang="en-US" dirty="0" smtClean="0"/>
              <a:t>Search Bar</a:t>
            </a:r>
          </a:p>
          <a:p>
            <a:endParaRPr lang="en-US" dirty="0"/>
          </a:p>
        </p:txBody>
      </p:sp>
      <p:pic>
        <p:nvPicPr>
          <p:cNvPr id="5" name="Content Placeholder 4" descr="Screenshot_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57400"/>
            <a:ext cx="4038600" cy="1188827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352800"/>
            <a:ext cx="2971800" cy="25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add/remove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ADD:</a:t>
            </a:r>
          </a:p>
          <a:p>
            <a:r>
              <a:rPr lang="en-US" sz="2000" dirty="0" err="1" smtClean="0"/>
              <a:t>Nav</a:t>
            </a:r>
            <a:r>
              <a:rPr lang="en-US" sz="2000" dirty="0" smtClean="0"/>
              <a:t> Panel </a:t>
            </a:r>
          </a:p>
          <a:p>
            <a:r>
              <a:rPr lang="en-US" sz="2000" dirty="0" smtClean="0"/>
              <a:t>Better Logo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REMOVE:</a:t>
            </a:r>
          </a:p>
          <a:p>
            <a:r>
              <a:rPr lang="en-US" sz="2000" dirty="0" smtClean="0"/>
              <a:t>U</a:t>
            </a:r>
            <a:r>
              <a:rPr lang="en-US" sz="2000" dirty="0" smtClean="0"/>
              <a:t>nnecessary </a:t>
            </a:r>
            <a:r>
              <a:rPr lang="en-US" sz="2000" dirty="0" smtClean="0"/>
              <a:t>images (</a:t>
            </a:r>
            <a:r>
              <a:rPr lang="en-US" sz="2000" dirty="0" err="1" smtClean="0"/>
              <a:t>Selfies</a:t>
            </a:r>
            <a:r>
              <a:rPr lang="en-US" sz="2000" dirty="0" smtClean="0"/>
              <a:t> and Alien GIFs)</a:t>
            </a:r>
          </a:p>
          <a:p>
            <a:r>
              <a:rPr lang="en-US" sz="2000" dirty="0" smtClean="0"/>
              <a:t>Remove unrelated links on the main page </a:t>
            </a:r>
          </a:p>
          <a:p>
            <a:r>
              <a:rPr lang="en-US" sz="2000" dirty="0" smtClean="0"/>
              <a:t>Decrease content on the main page</a:t>
            </a:r>
          </a:p>
          <a:p>
            <a:endParaRPr lang="en-US" dirty="0"/>
          </a:p>
        </p:txBody>
      </p:sp>
      <p:pic>
        <p:nvPicPr>
          <p:cNvPr id="5" name="Picture 4" descr="marysutherland3-125x1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495800"/>
            <a:ext cx="1190625" cy="1333500"/>
          </a:xfrm>
          <a:prstGeom prst="rect">
            <a:avLst/>
          </a:prstGeom>
        </p:spPr>
      </p:pic>
      <p:pic>
        <p:nvPicPr>
          <p:cNvPr id="6" name="Picture 5" descr="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3702424" cy="1066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419600"/>
            <a:ext cx="7718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4419600"/>
            <a:ext cx="685800" cy="77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200" y="4419600"/>
            <a:ext cx="742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343400"/>
            <a:ext cx="3733799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" y="5181600"/>
            <a:ext cx="3733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1863</Template>
  <TotalTime>2665</TotalTime>
  <Words>209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Website Makeover Project</vt:lpstr>
      <vt:lpstr>Burlington National UFO Center</vt:lpstr>
      <vt:lpstr>Does the website address the topic properly?</vt:lpstr>
      <vt:lpstr>Audience</vt:lpstr>
      <vt:lpstr>Accessibility</vt:lpstr>
      <vt:lpstr>Should The Site Be Divided?</vt:lpstr>
      <vt:lpstr>Pages</vt:lpstr>
      <vt:lpstr>What Works?</vt:lpstr>
      <vt:lpstr>What to add/remove</vt:lpstr>
      <vt:lpstr>Disturbing Images</vt:lpstr>
      <vt:lpstr>Color Schemes</vt:lpstr>
      <vt:lpstr>Mufon</vt:lpstr>
      <vt:lpstr>Openmind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Spencer</dc:creator>
  <cp:lastModifiedBy>Mark Spencer</cp:lastModifiedBy>
  <cp:revision>50</cp:revision>
  <dcterms:created xsi:type="dcterms:W3CDTF">2015-08-31T21:31:03Z</dcterms:created>
  <dcterms:modified xsi:type="dcterms:W3CDTF">2015-09-02T18:46:20Z</dcterms:modified>
</cp:coreProperties>
</file>