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166370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Round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9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Why was Cain jealous of Abel?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10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In 1985, who became the youngest cast member of Saturday Night Live?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11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was the only team to win two World Series  in the 1980's?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b="true">
                <a:solidFill>
                  <a:srgbClr val="000000"/>
                </a:solidFill>
                <a:latin typeface="Trebuchet MS (Headings)"/>
              </a:rPr>
              <a:t>End of Round 1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r>
              <a:rPr sz="6000">
                <a:solidFill>
                  <a:srgbClr val="000000"/>
                </a:solidFill>
                <a:latin typeface="Trebuchet MS (Headings)"/>
              </a:rPr>
              <a:t>Please hand-in your table’s answer sheet.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Who was Gerald Ford’s vice president?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Nelson Rockefeller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charter did King John of England sign in 1215?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The Magna Carta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To what country does Greenland belong?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Denmark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On the tv show Jersey Shore, what does the acronym “GTL” stand for?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Gym, Tan and Laundry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Dr. Jonas Salk was famous for having created what?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The first polio vaccine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author told the story of a defecting Soviet submarine commander in his first novel, The Hunt for Red October?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Tom Clancy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Who was Gerald Ford’s vice president?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line is repeated 14 times in the movie Jerry Maguire?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“Show me the money”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was the first university in the Chicago land area?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Northwestern University established in 1851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Why was Cain jealous of Abel?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God accepted Able’s sacrifice but not Cain’s.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In 1985, who became the youngest cast member of Saturday Night Live?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Anthony Michael Hall.  He was on the show for one year.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was the only team to win two World Series  in the 1980's?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The Los Angeles Dodgers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166370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Round 2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On what religious holiday was Abraham Lincoln shot?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2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ship was torpedoed and sank off the coast of Ireland in 1915?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Which two continents do not border on the Atlantic Ocean?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4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Name the pesky supermarket manager who kept asking customers not to squeeze the charmin.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2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charter did King John of England sign in 1215?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How many stars make up The Big Dipper?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6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First published in 2004, what was the two-word title of Bill Clinton’s autobiography?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7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Eienstein was the pet dog of Emmett Brown in what 1985 film?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establishment’s gate was named a Chicago landmark in 1972?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9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is the sixth station of the cross?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10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was Lady Gaga’s first hit single?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11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In hockey, for what is the Hart Trophy awarded?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b="true">
                <a:solidFill>
                  <a:srgbClr val="000000"/>
                </a:solidFill>
                <a:latin typeface="Trebuchet MS (Headings)"/>
              </a:rPr>
              <a:t>End of Round 2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r>
              <a:rPr sz="6000">
                <a:solidFill>
                  <a:srgbClr val="000000"/>
                </a:solidFill>
                <a:latin typeface="Trebuchet MS (Headings)"/>
              </a:rPr>
              <a:t>Please hand-in your table’s answer sheet.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On what religious holiday was Abraham Lincoln shot?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Good Friday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ship was torpedoed and sank off the coast of Ireland in 1915?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Lusitania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To what country does Greenland belong?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Which two continents do not border on the Atlantic Ocean?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Australia and Asia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Name the pesky supermarket manager who kept asking customers not to squeeze the charmin.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Mr. Whipple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How many stars make up The Big Dipper?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Seven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First published in 2004, what was the two-word title of Bill Clinton’s autobiography?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My Life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Eienstein was the pet dog of Emmett Brown in what 1985 film?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Back to the Future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establishment’s gate was named a Chicago landmark in 1972?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The Union Stock Yard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is the sixth station of the cross?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Veronica wipes the face of Jesus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What was Lady Gaga’s first hit single?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Just Dance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2743200"/>
          </a:xfrm>
          <a:prstGeom prst="rect">
            <a:avLst/>
          </a:prstGeom>
        </p:spPr>
        <p:txBody>
          <a:bodyPr anchor="t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In hockey, for what is the Hart Trophy awarded?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743200"/>
            <a:ext cx="9144000" cy="27432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The league’s MVP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4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On the tv show Jersey Shore, what does the acronym “GTL” stand for?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Dr. Jonas Salk was famous for having created what?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6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author told the story of a defecting Soviet submarine commander in his first novel, The Hunt for Red October?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7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line is repeated 14 times in the movie Jerry Maguire?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anchor="ctr"/>
          <a:lstStyle/>
          <a:p>
            <a:r>
              <a:rPr sz="4800" i="true">
                <a:solidFill>
                  <a:srgbClr val="000000"/>
                </a:solidFill>
                <a:latin typeface="Trebuchet MS (Headings)"/>
              </a:rPr>
              <a:t>Question 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8600" y="914400"/>
            <a:ext cx="8229600" cy="5715000"/>
          </a:xfrm>
          <a:prstGeom prst="rect">
            <a:avLst/>
          </a:prstGeom>
        </p:spPr>
        <p:txBody>
          <a:bodyPr anchor="t" wrap="square"/>
          <a:lstStyle/>
          <a:p>
            <a:pPr algn="ctr"/>
            <a:r>
              <a:rPr sz="6000">
                <a:solidFill>
                  <a:srgbClr val="000000"/>
                </a:solidFill>
                <a:latin typeface="Trebuchet MS (Headings)"/>
              </a:rPr>
              <a:t>What was the first university in the Chicago land area?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yegor</dc:creator>
  <lastModifiedBy>Yegor Kozlov</lastModifiedBy>
  <dcterms:modified xsi:type="dcterms:W3CDTF">2011-08-01T06:04:30Z</dcterms:modified>
  <revision>1</revision>
</coreProperties>
</file>