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Stijl, donker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jl, donker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143"/>
    <p:restoredTop sz="94624"/>
  </p:normalViewPr>
  <p:slideViewPr>
    <p:cSldViewPr snapToGrid="0">
      <p:cViewPr>
        <p:scale>
          <a:sx n="91" d="100"/>
          <a:sy n="91" d="100"/>
        </p:scale>
        <p:origin x="12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ABA6E-D171-6E31-8C06-182342001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FAB393-3E51-BE61-DE24-3F444E64B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0C1EC3-46B7-3B28-BB9E-01158AC4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32E437-3238-2343-1A4A-B51EC10B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727EDB-590D-F2DF-4B54-DE55F350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143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9AF61-581A-45FB-5F28-1C770BEC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F63BE01-845D-EEC7-80AD-8259221B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5865B6-31D9-AD88-2ED1-4322F83B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982AAD-51D0-0279-5077-752C9623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2E68EF-692D-52DD-932E-53613285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82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21DFBD3-0701-FE9A-4F9C-EF717285E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47CD601-63B9-197D-350D-BBBF91C88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075596-87E6-8A55-D353-634C71E5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5C1F06-C17C-8BD0-E7F4-511A860C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510594-C561-6D7D-4A83-2DADD37A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94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85625-2043-145D-3CFA-5BFA2988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F17C34-AE91-7A25-7E93-7D19E82A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B63D36-1DC6-0655-6AB8-B48E1F45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BC83CC-CD9A-911F-EC91-4642740E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ED99FD-A8E9-F87E-514F-CF7A86F3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6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960CA-FE64-E39C-DA9D-A9CC5B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A69DEF-0084-CDC9-05EC-D996C55A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9E2293-F9A7-E224-8BB5-DEA14D63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74674F-8275-32F6-FC5C-5AA30C0E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D953BE-560C-150C-2C42-0D01D993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885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7CA99-912C-A1CD-CCFF-CD69A69A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56759F-202D-220C-0344-C844402EA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D3E406-FAE1-B749-9ACE-C9BCB44E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641299-378B-C124-3B61-8249238E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C2955A-088E-9B9C-51DD-B18E978A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A02B0E-ECB0-EE37-2CED-75F429DD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68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59F79-7BB3-FCC5-21A1-3CE5974A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07E1A7-C8E2-FE64-E5EB-FEB28261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E43F4EA-5263-AFE7-EDB4-52C8CA87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412EED3-568B-701C-7C86-643A8608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BE5C4C7-0B7F-AA63-5C59-D90250CE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7286990-7D56-0BFE-ED86-CA4E3F67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EDA2616-8C74-32B8-CD0D-B28D0ED6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EADCCAF-6D97-3586-D760-2D78E1C5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010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06A1C-5BCD-9F5A-04E8-226D92B5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5823675-B35D-A13A-E104-9177FA04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7659DFB-2DB1-271C-754F-E99736EA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D357C46-915A-C647-DA09-1FC37997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66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6F69E61-C59F-1ACC-DA78-F08EC1B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0759722-F155-37AB-F056-B925E1EE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7CE66D-59C6-E935-8272-4BC2A9F6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9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9909D-0F96-C1EB-42CA-C2B36FFD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8C7367-F23A-C181-6BE0-F020B5ACE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675957-AF2E-7E0C-097F-9CEF572EE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2C2700-2A1E-45A0-E3CA-1AB4AB9B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82D20C-65FC-6F86-CD4E-6A533230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2948E7-0EA9-9B23-165C-511E8AAD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8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12C00-8AE6-B7F6-E3ED-E601EB5D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3D0DD76-256A-CF74-FE3F-19D2F6C2B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6B519C-FB88-30EC-4570-38CBB2C45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DCD7F2-8B10-6DA7-F3F0-0553AFE7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61114D-C926-06DC-F23A-F5287526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36E3E9-538A-945E-FF0B-48F76B59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81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C1AEA65-437A-1A67-101C-E3062145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F41BB0-68E3-2D8E-421E-168EB4ED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B99E5E-08E4-7869-7C9B-AFA0CF573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D01F-15B8-A648-A35C-996B6526C163}" type="datetimeFigureOut">
              <a:rPr lang="nl-NL" smtClean="0"/>
              <a:t>20-04-2023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92E10A-D997-3FA6-A47F-2EA3C73AA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1B6747-642C-D843-8C98-9968D37BD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4CB7-2FFE-1741-AFEC-CF490F9D16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73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64F8F2B4-410A-ED9E-EC1E-BB5A8917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027" y="3149600"/>
            <a:ext cx="2931684" cy="381357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BFC4DBD-BE56-AB61-02AD-D959C1A4E97D}"/>
              </a:ext>
            </a:extLst>
          </p:cNvPr>
          <p:cNvSpPr txBox="1"/>
          <p:nvPr/>
        </p:nvSpPr>
        <p:spPr>
          <a:xfrm>
            <a:off x="791028" y="267549"/>
            <a:ext cx="106099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E-sigaret verstoort </a:t>
            </a:r>
          </a:p>
          <a:p>
            <a:pPr algn="ctr"/>
            <a:r>
              <a:rPr lang="nl-NL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de synthese van tRNA</a:t>
            </a:r>
            <a:endParaRPr lang="nl-NL" sz="4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Condensed ExtraBold" panose="020B0602020204020303" pitchFamily="34" charset="-79"/>
              <a:cs typeface="Futura Condensed ExtraBold" panose="020B0602020204020303" pitchFamily="34" charset="-79"/>
            </a:endParaRP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C79EE5F-B44C-ECD9-2D3E-8B46625FF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75614"/>
              </p:ext>
            </p:extLst>
          </p:nvPr>
        </p:nvGraphicFramePr>
        <p:xfrm>
          <a:off x="1954853" y="2689880"/>
          <a:ext cx="2569152" cy="36576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574632">
                  <a:extLst>
                    <a:ext uri="{9D8B030D-6E8A-4147-A177-3AD203B41FA5}">
                      <a16:colId xmlns:a16="http://schemas.microsoft.com/office/drawing/2014/main" val="1234992165"/>
                    </a:ext>
                  </a:extLst>
                </a:gridCol>
                <a:gridCol w="707130">
                  <a:extLst>
                    <a:ext uri="{9D8B030D-6E8A-4147-A177-3AD203B41FA5}">
                      <a16:colId xmlns:a16="http://schemas.microsoft.com/office/drawing/2014/main" val="135416388"/>
                    </a:ext>
                  </a:extLst>
                </a:gridCol>
                <a:gridCol w="696563">
                  <a:extLst>
                    <a:ext uri="{9D8B030D-6E8A-4147-A177-3AD203B41FA5}">
                      <a16:colId xmlns:a16="http://schemas.microsoft.com/office/drawing/2014/main" val="3353913648"/>
                    </a:ext>
                  </a:extLst>
                </a:gridCol>
                <a:gridCol w="590827">
                  <a:extLst>
                    <a:ext uri="{9D8B030D-6E8A-4147-A177-3AD203B41FA5}">
                      <a16:colId xmlns:a16="http://schemas.microsoft.com/office/drawing/2014/main" val="1674109962"/>
                    </a:ext>
                  </a:extLst>
                </a:gridCol>
              </a:tblGrid>
              <a:tr h="61555">
                <a:tc>
                  <a:txBody>
                    <a:bodyPr/>
                    <a:lstStyle/>
                    <a:p>
                      <a:r>
                        <a:rPr lang="nl-NL" sz="1200" kern="100" dirty="0">
                          <a:effectLst/>
                        </a:rPr>
                        <a:t>Groep</a:t>
                      </a:r>
                      <a:endParaRPr lang="nl-NL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200" kern="100" dirty="0">
                          <a:effectLst/>
                        </a:rPr>
                        <a:t>Controle</a:t>
                      </a:r>
                      <a:endParaRPr lang="nl-NL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99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kern="100" dirty="0">
                          <a:effectLst/>
                        </a:rPr>
                        <a:t>Smokers</a:t>
                      </a:r>
                      <a:endParaRPr lang="nl-NL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DA1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kern="100" dirty="0">
                          <a:effectLst/>
                        </a:rPr>
                        <a:t>Vapers</a:t>
                      </a:r>
                      <a:endParaRPr lang="nl-NL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B1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21122"/>
                  </a:ext>
                </a:extLst>
              </a:tr>
              <a:tr h="61555">
                <a:tc>
                  <a:txBody>
                    <a:bodyPr/>
                    <a:lstStyle/>
                    <a:p>
                      <a:r>
                        <a:rPr lang="nl-NL" sz="1200" kern="100" dirty="0">
                          <a:effectLst/>
                        </a:rPr>
                        <a:t>Aantal</a:t>
                      </a:r>
                      <a:endParaRPr lang="nl-NL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kern="100" dirty="0">
                          <a:effectLst/>
                        </a:rPr>
                        <a:t>23</a:t>
                      </a:r>
                      <a:endParaRPr lang="nl-NL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kern="100" dirty="0">
                          <a:effectLst/>
                        </a:rPr>
                        <a:t>22</a:t>
                      </a:r>
                      <a:endParaRPr lang="nl-NL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kern="100" dirty="0">
                          <a:effectLst/>
                        </a:rPr>
                        <a:t>37</a:t>
                      </a:r>
                      <a:endParaRPr lang="nl-NL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28537"/>
                  </a:ext>
                </a:extLst>
              </a:tr>
            </a:tbl>
          </a:graphicData>
        </a:graphic>
      </p:graphicFrame>
      <p:sp>
        <p:nvSpPr>
          <p:cNvPr id="13" name="Tekstvak 12">
            <a:extLst>
              <a:ext uri="{FF2B5EF4-FFF2-40B4-BE49-F238E27FC236}">
                <a16:creationId xmlns:a16="http://schemas.microsoft.com/office/drawing/2014/main" id="{DAEB74F7-3416-D27C-D896-4BE830E0E0FE}"/>
              </a:ext>
            </a:extLst>
          </p:cNvPr>
          <p:cNvSpPr txBox="1"/>
          <p:nvPr/>
        </p:nvSpPr>
        <p:spPr>
          <a:xfrm>
            <a:off x="1525348" y="2121127"/>
            <a:ext cx="33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12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Het onderzoek is uitgevoerd onder drie groepen.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02D4812-1966-63B5-19D0-F75F72597EB8}"/>
              </a:ext>
            </a:extLst>
          </p:cNvPr>
          <p:cNvSpPr txBox="1"/>
          <p:nvPr/>
        </p:nvSpPr>
        <p:spPr>
          <a:xfrm>
            <a:off x="2844838" y="3704053"/>
            <a:ext cx="4598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12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Voor differentiële gen expressie van RNA-</a:t>
            </a:r>
            <a:r>
              <a:rPr lang="nl-NL" sz="120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seq</a:t>
            </a:r>
            <a:r>
              <a:rPr lang="nl-NL" sz="12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 data is DESeq2 gebruikt welke vervolgens gefilterd zijn op p-waarde en log fold change waarde (LFC). </a:t>
            </a:r>
            <a:r>
              <a:rPr lang="nl-NL" sz="1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Met deze filters zijn </a:t>
            </a:r>
            <a:r>
              <a:rPr lang="nl-NL" sz="12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verschillende hoeveelheden DEG’s zijn gevonden voor de rokers (n=2002) en vapers (n=704)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D4832E6-4390-52B0-D8FF-6FC29375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9770" y="4791905"/>
            <a:ext cx="2128554" cy="1798546"/>
          </a:xfrm>
          <a:prstGeom prst="rect">
            <a:avLst/>
          </a:prstGeom>
          <a:solidFill>
            <a:srgbClr val="E0CCD5"/>
          </a:solidFill>
          <a:ln w="63500">
            <a:solidFill>
              <a:srgbClr val="C9A6B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2CC57EC3-88DD-AF91-36FC-EE9AEA1AF5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4499" y="3055640"/>
            <a:ext cx="3672399" cy="2266394"/>
          </a:xfrm>
          <a:prstGeom prst="rect">
            <a:avLst/>
          </a:prstGeom>
          <a:solidFill>
            <a:srgbClr val="E0CCD5"/>
          </a:solidFill>
          <a:ln w="63500">
            <a:solidFill>
              <a:srgbClr val="B3D0C1">
                <a:alpha val="9882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754EE134-D601-0F45-0A1D-72D8FEB9278D}"/>
              </a:ext>
            </a:extLst>
          </p:cNvPr>
          <p:cNvSpPr txBox="1"/>
          <p:nvPr/>
        </p:nvSpPr>
        <p:spPr>
          <a:xfrm>
            <a:off x="7864499" y="2135935"/>
            <a:ext cx="3672399" cy="83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1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Uit een Gene Enrichment resultaten kwam naar voren dat een aantal genen die een significant verschil vertonen, betrokken zijn bij de synthese van tRNA</a:t>
            </a:r>
            <a:endParaRPr lang="nl-NL" sz="12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26" name="Kromme verbindingslijn 25">
            <a:extLst>
              <a:ext uri="{FF2B5EF4-FFF2-40B4-BE49-F238E27FC236}">
                <a16:creationId xmlns:a16="http://schemas.microsoft.com/office/drawing/2014/main" id="{EE9814E8-CBBC-8FDB-1F59-330EB5F079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3073" y="3225167"/>
            <a:ext cx="438632" cy="374762"/>
          </a:xfrm>
          <a:prstGeom prst="curvedConnector3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romme verbindingslijn 28">
            <a:extLst>
              <a:ext uri="{FF2B5EF4-FFF2-40B4-BE49-F238E27FC236}">
                <a16:creationId xmlns:a16="http://schemas.microsoft.com/office/drawing/2014/main" id="{4EFA9AD3-BAC9-7A6F-E6DC-A6A8465F880D}"/>
              </a:ext>
            </a:extLst>
          </p:cNvPr>
          <p:cNvCxnSpPr>
            <a:cxnSpLocks/>
          </p:cNvCxnSpPr>
          <p:nvPr/>
        </p:nvCxnSpPr>
        <p:spPr>
          <a:xfrm flipV="1">
            <a:off x="6724277" y="4883383"/>
            <a:ext cx="762000" cy="438651"/>
          </a:xfrm>
          <a:prstGeom prst="curvedConnector3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FDB350FA-3C28-098D-4008-1196982E58B6}"/>
              </a:ext>
            </a:extLst>
          </p:cNvPr>
          <p:cNvSpPr txBox="1"/>
          <p:nvPr/>
        </p:nvSpPr>
        <p:spPr>
          <a:xfrm>
            <a:off x="7864499" y="6394485"/>
            <a:ext cx="2128554" cy="284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12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Auteur: Mark van de Streek</a:t>
            </a:r>
          </a:p>
        </p:txBody>
      </p:sp>
      <p:pic>
        <p:nvPicPr>
          <p:cNvPr id="33" name="Picture 2" descr="Hanzehogeschool Groningen Logo PNG Transparent &amp; SVG Vector - Freebie Supply">
            <a:extLst>
              <a:ext uri="{FF2B5EF4-FFF2-40B4-BE49-F238E27FC236}">
                <a16:creationId xmlns:a16="http://schemas.microsoft.com/office/drawing/2014/main" id="{8B6EA7E6-622E-63DE-2D8A-E43806E4A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13" y="6270049"/>
            <a:ext cx="1959189" cy="53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984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101</Words>
  <Application>Microsoft Macintosh PowerPoint</Application>
  <PresentationFormat>Breedbeeld</PresentationFormat>
  <Paragraphs>14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Futura Condensed ExtraBold</vt:lpstr>
      <vt:lpstr>Posterama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Streek M van de, Mark</dc:creator>
  <cp:lastModifiedBy>Streek M van de, Mark</cp:lastModifiedBy>
  <cp:revision>1</cp:revision>
  <dcterms:created xsi:type="dcterms:W3CDTF">2023-04-20T19:53:14Z</dcterms:created>
  <dcterms:modified xsi:type="dcterms:W3CDTF">2023-04-20T20:29:35Z</dcterms:modified>
</cp:coreProperties>
</file>