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2960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14400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15840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17280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 rot="3468000">
            <a:off x="1506240" y="779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22068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23508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24948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26388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 rot="3468000">
            <a:off x="2417040" y="77904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12960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14400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15840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17280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 rot="3468000">
            <a:off x="1506240" y="77904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22068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23508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24948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26388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 rot="3468000">
            <a:off x="2417040" y="77904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31428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32868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34308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35748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 rot="3468000">
            <a:off x="3353040" y="779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40536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41976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43416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44856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 rot="3468000">
            <a:off x="4263840" y="779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3142800" y="792000"/>
            <a:ext cx="71640" cy="64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32868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34308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35748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 rot="3468000">
            <a:off x="3353040" y="779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40536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41976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43416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4485600" y="792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0"/>
          <p:cNvSpPr/>
          <p:nvPr/>
        </p:nvSpPr>
        <p:spPr>
          <a:xfrm rot="3468000">
            <a:off x="4263840" y="779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1"/>
          <p:cNvSpPr/>
          <p:nvPr/>
        </p:nvSpPr>
        <p:spPr>
          <a:xfrm>
            <a:off x="12852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2"/>
          <p:cNvSpPr/>
          <p:nvPr/>
        </p:nvSpPr>
        <p:spPr>
          <a:xfrm>
            <a:off x="14292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3"/>
          <p:cNvSpPr/>
          <p:nvPr/>
        </p:nvSpPr>
        <p:spPr>
          <a:xfrm>
            <a:off x="15732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4"/>
          <p:cNvSpPr/>
          <p:nvPr/>
        </p:nvSpPr>
        <p:spPr>
          <a:xfrm>
            <a:off x="17172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5"/>
          <p:cNvSpPr/>
          <p:nvPr/>
        </p:nvSpPr>
        <p:spPr>
          <a:xfrm rot="3468000">
            <a:off x="1495440" y="1715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6"/>
          <p:cNvSpPr/>
          <p:nvPr/>
        </p:nvSpPr>
        <p:spPr>
          <a:xfrm>
            <a:off x="21960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7"/>
          <p:cNvSpPr/>
          <p:nvPr/>
        </p:nvSpPr>
        <p:spPr>
          <a:xfrm>
            <a:off x="23400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8"/>
          <p:cNvSpPr/>
          <p:nvPr/>
        </p:nvSpPr>
        <p:spPr>
          <a:xfrm>
            <a:off x="24840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9"/>
          <p:cNvSpPr/>
          <p:nvPr/>
        </p:nvSpPr>
        <p:spPr>
          <a:xfrm>
            <a:off x="26280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0"/>
          <p:cNvSpPr/>
          <p:nvPr/>
        </p:nvSpPr>
        <p:spPr>
          <a:xfrm rot="3468000">
            <a:off x="2406240" y="1715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1"/>
          <p:cNvSpPr/>
          <p:nvPr/>
        </p:nvSpPr>
        <p:spPr>
          <a:xfrm>
            <a:off x="12852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2"/>
          <p:cNvSpPr/>
          <p:nvPr/>
        </p:nvSpPr>
        <p:spPr>
          <a:xfrm>
            <a:off x="14292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3"/>
          <p:cNvSpPr/>
          <p:nvPr/>
        </p:nvSpPr>
        <p:spPr>
          <a:xfrm>
            <a:off x="15732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4"/>
          <p:cNvSpPr/>
          <p:nvPr/>
        </p:nvSpPr>
        <p:spPr>
          <a:xfrm>
            <a:off x="17172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5"/>
          <p:cNvSpPr/>
          <p:nvPr/>
        </p:nvSpPr>
        <p:spPr>
          <a:xfrm rot="3468000">
            <a:off x="1495440" y="1715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6"/>
          <p:cNvSpPr/>
          <p:nvPr/>
        </p:nvSpPr>
        <p:spPr>
          <a:xfrm>
            <a:off x="21960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7"/>
          <p:cNvSpPr/>
          <p:nvPr/>
        </p:nvSpPr>
        <p:spPr>
          <a:xfrm>
            <a:off x="23400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8"/>
          <p:cNvSpPr/>
          <p:nvPr/>
        </p:nvSpPr>
        <p:spPr>
          <a:xfrm>
            <a:off x="24840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9"/>
          <p:cNvSpPr/>
          <p:nvPr/>
        </p:nvSpPr>
        <p:spPr>
          <a:xfrm>
            <a:off x="26280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0"/>
          <p:cNvSpPr/>
          <p:nvPr/>
        </p:nvSpPr>
        <p:spPr>
          <a:xfrm rot="3468000">
            <a:off x="2406240" y="1715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1"/>
          <p:cNvSpPr/>
          <p:nvPr/>
        </p:nvSpPr>
        <p:spPr>
          <a:xfrm>
            <a:off x="31428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2"/>
          <p:cNvSpPr/>
          <p:nvPr/>
        </p:nvSpPr>
        <p:spPr>
          <a:xfrm>
            <a:off x="32868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3"/>
          <p:cNvSpPr/>
          <p:nvPr/>
        </p:nvSpPr>
        <p:spPr>
          <a:xfrm>
            <a:off x="34308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4"/>
          <p:cNvSpPr/>
          <p:nvPr/>
        </p:nvSpPr>
        <p:spPr>
          <a:xfrm>
            <a:off x="35748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5"/>
          <p:cNvSpPr/>
          <p:nvPr/>
        </p:nvSpPr>
        <p:spPr>
          <a:xfrm rot="3468000">
            <a:off x="3353040" y="1715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6"/>
          <p:cNvSpPr/>
          <p:nvPr/>
        </p:nvSpPr>
        <p:spPr>
          <a:xfrm>
            <a:off x="40536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7"/>
          <p:cNvSpPr/>
          <p:nvPr/>
        </p:nvSpPr>
        <p:spPr>
          <a:xfrm>
            <a:off x="41976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8"/>
          <p:cNvSpPr/>
          <p:nvPr/>
        </p:nvSpPr>
        <p:spPr>
          <a:xfrm>
            <a:off x="43416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9"/>
          <p:cNvSpPr/>
          <p:nvPr/>
        </p:nvSpPr>
        <p:spPr>
          <a:xfrm>
            <a:off x="44856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0"/>
          <p:cNvSpPr/>
          <p:nvPr/>
        </p:nvSpPr>
        <p:spPr>
          <a:xfrm rot="3468000">
            <a:off x="4263840" y="1715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1"/>
          <p:cNvSpPr/>
          <p:nvPr/>
        </p:nvSpPr>
        <p:spPr>
          <a:xfrm>
            <a:off x="31428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2"/>
          <p:cNvSpPr/>
          <p:nvPr/>
        </p:nvSpPr>
        <p:spPr>
          <a:xfrm>
            <a:off x="32868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3"/>
          <p:cNvSpPr/>
          <p:nvPr/>
        </p:nvSpPr>
        <p:spPr>
          <a:xfrm>
            <a:off x="34308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4"/>
          <p:cNvSpPr/>
          <p:nvPr/>
        </p:nvSpPr>
        <p:spPr>
          <a:xfrm>
            <a:off x="35748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5"/>
          <p:cNvSpPr/>
          <p:nvPr/>
        </p:nvSpPr>
        <p:spPr>
          <a:xfrm rot="3468000">
            <a:off x="3353040" y="1715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6"/>
          <p:cNvSpPr/>
          <p:nvPr/>
        </p:nvSpPr>
        <p:spPr>
          <a:xfrm>
            <a:off x="40536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7"/>
          <p:cNvSpPr/>
          <p:nvPr/>
        </p:nvSpPr>
        <p:spPr>
          <a:xfrm>
            <a:off x="41976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8"/>
          <p:cNvSpPr/>
          <p:nvPr/>
        </p:nvSpPr>
        <p:spPr>
          <a:xfrm>
            <a:off x="43416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9"/>
          <p:cNvSpPr/>
          <p:nvPr/>
        </p:nvSpPr>
        <p:spPr>
          <a:xfrm>
            <a:off x="4485600" y="1728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0"/>
          <p:cNvSpPr/>
          <p:nvPr/>
        </p:nvSpPr>
        <p:spPr>
          <a:xfrm rot="3468000">
            <a:off x="4263840" y="1715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1"/>
          <p:cNvSpPr/>
          <p:nvPr/>
        </p:nvSpPr>
        <p:spPr>
          <a:xfrm>
            <a:off x="1270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2"/>
          <p:cNvSpPr/>
          <p:nvPr/>
        </p:nvSpPr>
        <p:spPr>
          <a:xfrm>
            <a:off x="1414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3"/>
          <p:cNvSpPr/>
          <p:nvPr/>
        </p:nvSpPr>
        <p:spPr>
          <a:xfrm>
            <a:off x="1558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4"/>
          <p:cNvSpPr/>
          <p:nvPr/>
        </p:nvSpPr>
        <p:spPr>
          <a:xfrm>
            <a:off x="1702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5"/>
          <p:cNvSpPr/>
          <p:nvPr/>
        </p:nvSpPr>
        <p:spPr>
          <a:xfrm rot="3468000">
            <a:off x="1481040" y="2723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6"/>
          <p:cNvSpPr/>
          <p:nvPr/>
        </p:nvSpPr>
        <p:spPr>
          <a:xfrm>
            <a:off x="21816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7"/>
          <p:cNvSpPr/>
          <p:nvPr/>
        </p:nvSpPr>
        <p:spPr>
          <a:xfrm>
            <a:off x="23256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8"/>
          <p:cNvSpPr/>
          <p:nvPr/>
        </p:nvSpPr>
        <p:spPr>
          <a:xfrm>
            <a:off x="24696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9"/>
          <p:cNvSpPr/>
          <p:nvPr/>
        </p:nvSpPr>
        <p:spPr>
          <a:xfrm>
            <a:off x="26136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0"/>
          <p:cNvSpPr/>
          <p:nvPr/>
        </p:nvSpPr>
        <p:spPr>
          <a:xfrm rot="3468000">
            <a:off x="2391840" y="2723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1"/>
          <p:cNvSpPr/>
          <p:nvPr/>
        </p:nvSpPr>
        <p:spPr>
          <a:xfrm>
            <a:off x="1270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2"/>
          <p:cNvSpPr/>
          <p:nvPr/>
        </p:nvSpPr>
        <p:spPr>
          <a:xfrm>
            <a:off x="1414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3"/>
          <p:cNvSpPr/>
          <p:nvPr/>
        </p:nvSpPr>
        <p:spPr>
          <a:xfrm>
            <a:off x="1558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4"/>
          <p:cNvSpPr/>
          <p:nvPr/>
        </p:nvSpPr>
        <p:spPr>
          <a:xfrm>
            <a:off x="1702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5"/>
          <p:cNvSpPr/>
          <p:nvPr/>
        </p:nvSpPr>
        <p:spPr>
          <a:xfrm rot="3468000">
            <a:off x="1481040" y="2723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6"/>
          <p:cNvSpPr/>
          <p:nvPr/>
        </p:nvSpPr>
        <p:spPr>
          <a:xfrm>
            <a:off x="21816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7"/>
          <p:cNvSpPr/>
          <p:nvPr/>
        </p:nvSpPr>
        <p:spPr>
          <a:xfrm>
            <a:off x="23256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8"/>
          <p:cNvSpPr/>
          <p:nvPr/>
        </p:nvSpPr>
        <p:spPr>
          <a:xfrm>
            <a:off x="24696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9"/>
          <p:cNvSpPr/>
          <p:nvPr/>
        </p:nvSpPr>
        <p:spPr>
          <a:xfrm>
            <a:off x="26136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0"/>
          <p:cNvSpPr/>
          <p:nvPr/>
        </p:nvSpPr>
        <p:spPr>
          <a:xfrm rot="3468000">
            <a:off x="2391840" y="2723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01"/>
          <p:cNvSpPr/>
          <p:nvPr/>
        </p:nvSpPr>
        <p:spPr>
          <a:xfrm>
            <a:off x="3142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2"/>
          <p:cNvSpPr/>
          <p:nvPr/>
        </p:nvSpPr>
        <p:spPr>
          <a:xfrm>
            <a:off x="3286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3"/>
          <p:cNvSpPr/>
          <p:nvPr/>
        </p:nvSpPr>
        <p:spPr>
          <a:xfrm>
            <a:off x="3430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4"/>
          <p:cNvSpPr/>
          <p:nvPr/>
        </p:nvSpPr>
        <p:spPr>
          <a:xfrm>
            <a:off x="3574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5"/>
          <p:cNvSpPr/>
          <p:nvPr/>
        </p:nvSpPr>
        <p:spPr>
          <a:xfrm rot="3468000">
            <a:off x="3353040" y="2723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6"/>
          <p:cNvSpPr/>
          <p:nvPr/>
        </p:nvSpPr>
        <p:spPr>
          <a:xfrm>
            <a:off x="3142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7"/>
          <p:cNvSpPr/>
          <p:nvPr/>
        </p:nvSpPr>
        <p:spPr>
          <a:xfrm>
            <a:off x="3286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8"/>
          <p:cNvSpPr/>
          <p:nvPr/>
        </p:nvSpPr>
        <p:spPr>
          <a:xfrm>
            <a:off x="3430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9"/>
          <p:cNvSpPr/>
          <p:nvPr/>
        </p:nvSpPr>
        <p:spPr>
          <a:xfrm>
            <a:off x="3574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10"/>
          <p:cNvSpPr/>
          <p:nvPr/>
        </p:nvSpPr>
        <p:spPr>
          <a:xfrm rot="3468000">
            <a:off x="3353040" y="272304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11"/>
          <p:cNvSpPr/>
          <p:nvPr/>
        </p:nvSpPr>
        <p:spPr>
          <a:xfrm>
            <a:off x="31428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2"/>
          <p:cNvSpPr/>
          <p:nvPr/>
        </p:nvSpPr>
        <p:spPr>
          <a:xfrm>
            <a:off x="4032000" y="2736000"/>
            <a:ext cx="71640" cy="647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2018-04-25T09:10:15Z</dcterms:created>
  <dc:creator/>
  <dc:description/>
  <dc:language>en-GB</dc:language>
  <cp:lastModifiedBy/>
  <dcterms:modified xsi:type="dcterms:W3CDTF">2018-04-26T09:42:01Z</dcterms:modified>
  <cp:revision>2</cp:revision>
  <dc:subject/>
  <dc:title/>
</cp:coreProperties>
</file>