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C2DC4BC2-2DAA-4436-8DD1-B9AF4EB1379D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12960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2"/>
          <p:cNvSpPr/>
          <p:nvPr/>
        </p:nvSpPr>
        <p:spPr>
          <a:xfrm>
            <a:off x="14400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3"/>
          <p:cNvSpPr/>
          <p:nvPr/>
        </p:nvSpPr>
        <p:spPr>
          <a:xfrm>
            <a:off x="15840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4"/>
          <p:cNvSpPr/>
          <p:nvPr/>
        </p:nvSpPr>
        <p:spPr>
          <a:xfrm>
            <a:off x="17280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5"/>
          <p:cNvSpPr/>
          <p:nvPr/>
        </p:nvSpPr>
        <p:spPr>
          <a:xfrm rot="3468000">
            <a:off x="1506240" y="779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6"/>
          <p:cNvSpPr/>
          <p:nvPr/>
        </p:nvSpPr>
        <p:spPr>
          <a:xfrm>
            <a:off x="22068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7"/>
          <p:cNvSpPr/>
          <p:nvPr/>
        </p:nvSpPr>
        <p:spPr>
          <a:xfrm>
            <a:off x="23508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8"/>
          <p:cNvSpPr/>
          <p:nvPr/>
        </p:nvSpPr>
        <p:spPr>
          <a:xfrm>
            <a:off x="24948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9"/>
          <p:cNvSpPr/>
          <p:nvPr/>
        </p:nvSpPr>
        <p:spPr>
          <a:xfrm>
            <a:off x="26388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0"/>
          <p:cNvSpPr/>
          <p:nvPr/>
        </p:nvSpPr>
        <p:spPr>
          <a:xfrm rot="3468000">
            <a:off x="2417040" y="77904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1"/>
          <p:cNvSpPr/>
          <p:nvPr/>
        </p:nvSpPr>
        <p:spPr>
          <a:xfrm>
            <a:off x="12960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2"/>
          <p:cNvSpPr/>
          <p:nvPr/>
        </p:nvSpPr>
        <p:spPr>
          <a:xfrm>
            <a:off x="14400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3"/>
          <p:cNvSpPr/>
          <p:nvPr/>
        </p:nvSpPr>
        <p:spPr>
          <a:xfrm>
            <a:off x="15840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4"/>
          <p:cNvSpPr/>
          <p:nvPr/>
        </p:nvSpPr>
        <p:spPr>
          <a:xfrm>
            <a:off x="17280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5"/>
          <p:cNvSpPr/>
          <p:nvPr/>
        </p:nvSpPr>
        <p:spPr>
          <a:xfrm rot="3468000">
            <a:off x="1506240" y="77904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6"/>
          <p:cNvSpPr/>
          <p:nvPr/>
        </p:nvSpPr>
        <p:spPr>
          <a:xfrm>
            <a:off x="22068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17"/>
          <p:cNvSpPr/>
          <p:nvPr/>
        </p:nvSpPr>
        <p:spPr>
          <a:xfrm>
            <a:off x="23508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18"/>
          <p:cNvSpPr/>
          <p:nvPr/>
        </p:nvSpPr>
        <p:spPr>
          <a:xfrm>
            <a:off x="24948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19"/>
          <p:cNvSpPr/>
          <p:nvPr/>
        </p:nvSpPr>
        <p:spPr>
          <a:xfrm>
            <a:off x="2638800" y="79200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0"/>
          <p:cNvSpPr/>
          <p:nvPr/>
        </p:nvSpPr>
        <p:spPr>
          <a:xfrm rot="3468000">
            <a:off x="2417040" y="779040"/>
            <a:ext cx="72000" cy="64800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1"/>
          <p:cNvSpPr/>
          <p:nvPr/>
        </p:nvSpPr>
        <p:spPr>
          <a:xfrm>
            <a:off x="31428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2"/>
          <p:cNvSpPr/>
          <p:nvPr/>
        </p:nvSpPr>
        <p:spPr>
          <a:xfrm>
            <a:off x="32868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3"/>
          <p:cNvSpPr/>
          <p:nvPr/>
        </p:nvSpPr>
        <p:spPr>
          <a:xfrm>
            <a:off x="34308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4"/>
          <p:cNvSpPr/>
          <p:nvPr/>
        </p:nvSpPr>
        <p:spPr>
          <a:xfrm>
            <a:off x="35748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5"/>
          <p:cNvSpPr/>
          <p:nvPr/>
        </p:nvSpPr>
        <p:spPr>
          <a:xfrm rot="3468000">
            <a:off x="3353040" y="779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6"/>
          <p:cNvSpPr/>
          <p:nvPr/>
        </p:nvSpPr>
        <p:spPr>
          <a:xfrm>
            <a:off x="40536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27"/>
          <p:cNvSpPr/>
          <p:nvPr/>
        </p:nvSpPr>
        <p:spPr>
          <a:xfrm>
            <a:off x="41976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28"/>
          <p:cNvSpPr/>
          <p:nvPr/>
        </p:nvSpPr>
        <p:spPr>
          <a:xfrm>
            <a:off x="43416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29"/>
          <p:cNvSpPr/>
          <p:nvPr/>
        </p:nvSpPr>
        <p:spPr>
          <a:xfrm>
            <a:off x="44856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0"/>
          <p:cNvSpPr/>
          <p:nvPr/>
        </p:nvSpPr>
        <p:spPr>
          <a:xfrm rot="3468000">
            <a:off x="4263840" y="779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1"/>
          <p:cNvSpPr/>
          <p:nvPr/>
        </p:nvSpPr>
        <p:spPr>
          <a:xfrm>
            <a:off x="31428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2"/>
          <p:cNvSpPr/>
          <p:nvPr/>
        </p:nvSpPr>
        <p:spPr>
          <a:xfrm>
            <a:off x="32868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3"/>
          <p:cNvSpPr/>
          <p:nvPr/>
        </p:nvSpPr>
        <p:spPr>
          <a:xfrm>
            <a:off x="34308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4"/>
          <p:cNvSpPr/>
          <p:nvPr/>
        </p:nvSpPr>
        <p:spPr>
          <a:xfrm>
            <a:off x="35748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35"/>
          <p:cNvSpPr/>
          <p:nvPr/>
        </p:nvSpPr>
        <p:spPr>
          <a:xfrm rot="3468000">
            <a:off x="3353040" y="779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36"/>
          <p:cNvSpPr/>
          <p:nvPr/>
        </p:nvSpPr>
        <p:spPr>
          <a:xfrm>
            <a:off x="40536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37"/>
          <p:cNvSpPr/>
          <p:nvPr/>
        </p:nvSpPr>
        <p:spPr>
          <a:xfrm>
            <a:off x="41976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38"/>
          <p:cNvSpPr/>
          <p:nvPr/>
        </p:nvSpPr>
        <p:spPr>
          <a:xfrm>
            <a:off x="43416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39"/>
          <p:cNvSpPr/>
          <p:nvPr/>
        </p:nvSpPr>
        <p:spPr>
          <a:xfrm>
            <a:off x="4485600" y="792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0"/>
          <p:cNvSpPr/>
          <p:nvPr/>
        </p:nvSpPr>
        <p:spPr>
          <a:xfrm rot="3468000">
            <a:off x="4263840" y="779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1"/>
          <p:cNvSpPr/>
          <p:nvPr/>
        </p:nvSpPr>
        <p:spPr>
          <a:xfrm>
            <a:off x="12852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2"/>
          <p:cNvSpPr/>
          <p:nvPr/>
        </p:nvSpPr>
        <p:spPr>
          <a:xfrm>
            <a:off x="14292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3"/>
          <p:cNvSpPr/>
          <p:nvPr/>
        </p:nvSpPr>
        <p:spPr>
          <a:xfrm>
            <a:off x="15732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4"/>
          <p:cNvSpPr/>
          <p:nvPr/>
        </p:nvSpPr>
        <p:spPr>
          <a:xfrm>
            <a:off x="17172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45"/>
          <p:cNvSpPr/>
          <p:nvPr/>
        </p:nvSpPr>
        <p:spPr>
          <a:xfrm rot="3468000">
            <a:off x="1495440" y="1715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46"/>
          <p:cNvSpPr/>
          <p:nvPr/>
        </p:nvSpPr>
        <p:spPr>
          <a:xfrm>
            <a:off x="21960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47"/>
          <p:cNvSpPr/>
          <p:nvPr/>
        </p:nvSpPr>
        <p:spPr>
          <a:xfrm>
            <a:off x="23400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48"/>
          <p:cNvSpPr/>
          <p:nvPr/>
        </p:nvSpPr>
        <p:spPr>
          <a:xfrm>
            <a:off x="24840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49"/>
          <p:cNvSpPr/>
          <p:nvPr/>
        </p:nvSpPr>
        <p:spPr>
          <a:xfrm>
            <a:off x="26280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0"/>
          <p:cNvSpPr/>
          <p:nvPr/>
        </p:nvSpPr>
        <p:spPr>
          <a:xfrm rot="3468000">
            <a:off x="2406240" y="1715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1"/>
          <p:cNvSpPr/>
          <p:nvPr/>
        </p:nvSpPr>
        <p:spPr>
          <a:xfrm>
            <a:off x="12852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2"/>
          <p:cNvSpPr/>
          <p:nvPr/>
        </p:nvSpPr>
        <p:spPr>
          <a:xfrm>
            <a:off x="14292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3"/>
          <p:cNvSpPr/>
          <p:nvPr/>
        </p:nvSpPr>
        <p:spPr>
          <a:xfrm>
            <a:off x="15732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4"/>
          <p:cNvSpPr/>
          <p:nvPr/>
        </p:nvSpPr>
        <p:spPr>
          <a:xfrm>
            <a:off x="17172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55"/>
          <p:cNvSpPr/>
          <p:nvPr/>
        </p:nvSpPr>
        <p:spPr>
          <a:xfrm rot="3468000">
            <a:off x="1495440" y="1715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56"/>
          <p:cNvSpPr/>
          <p:nvPr/>
        </p:nvSpPr>
        <p:spPr>
          <a:xfrm>
            <a:off x="21960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57"/>
          <p:cNvSpPr/>
          <p:nvPr/>
        </p:nvSpPr>
        <p:spPr>
          <a:xfrm>
            <a:off x="23400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8"/>
          <p:cNvSpPr/>
          <p:nvPr/>
        </p:nvSpPr>
        <p:spPr>
          <a:xfrm>
            <a:off x="24840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59"/>
          <p:cNvSpPr/>
          <p:nvPr/>
        </p:nvSpPr>
        <p:spPr>
          <a:xfrm>
            <a:off x="26280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0"/>
          <p:cNvSpPr/>
          <p:nvPr/>
        </p:nvSpPr>
        <p:spPr>
          <a:xfrm rot="3468000">
            <a:off x="2406240" y="1715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1"/>
          <p:cNvSpPr/>
          <p:nvPr/>
        </p:nvSpPr>
        <p:spPr>
          <a:xfrm>
            <a:off x="31428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2"/>
          <p:cNvSpPr/>
          <p:nvPr/>
        </p:nvSpPr>
        <p:spPr>
          <a:xfrm>
            <a:off x="32868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3"/>
          <p:cNvSpPr/>
          <p:nvPr/>
        </p:nvSpPr>
        <p:spPr>
          <a:xfrm>
            <a:off x="34308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4"/>
          <p:cNvSpPr/>
          <p:nvPr/>
        </p:nvSpPr>
        <p:spPr>
          <a:xfrm>
            <a:off x="35748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65"/>
          <p:cNvSpPr/>
          <p:nvPr/>
        </p:nvSpPr>
        <p:spPr>
          <a:xfrm rot="3468000">
            <a:off x="3353040" y="1715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66"/>
          <p:cNvSpPr/>
          <p:nvPr/>
        </p:nvSpPr>
        <p:spPr>
          <a:xfrm>
            <a:off x="40536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67"/>
          <p:cNvSpPr/>
          <p:nvPr/>
        </p:nvSpPr>
        <p:spPr>
          <a:xfrm>
            <a:off x="41976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68"/>
          <p:cNvSpPr/>
          <p:nvPr/>
        </p:nvSpPr>
        <p:spPr>
          <a:xfrm>
            <a:off x="43416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69"/>
          <p:cNvSpPr/>
          <p:nvPr/>
        </p:nvSpPr>
        <p:spPr>
          <a:xfrm>
            <a:off x="44856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0"/>
          <p:cNvSpPr/>
          <p:nvPr/>
        </p:nvSpPr>
        <p:spPr>
          <a:xfrm rot="3468000">
            <a:off x="4263840" y="1715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1"/>
          <p:cNvSpPr/>
          <p:nvPr/>
        </p:nvSpPr>
        <p:spPr>
          <a:xfrm>
            <a:off x="31428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2"/>
          <p:cNvSpPr/>
          <p:nvPr/>
        </p:nvSpPr>
        <p:spPr>
          <a:xfrm>
            <a:off x="32868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3"/>
          <p:cNvSpPr/>
          <p:nvPr/>
        </p:nvSpPr>
        <p:spPr>
          <a:xfrm>
            <a:off x="34308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4"/>
          <p:cNvSpPr/>
          <p:nvPr/>
        </p:nvSpPr>
        <p:spPr>
          <a:xfrm>
            <a:off x="35748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75"/>
          <p:cNvSpPr/>
          <p:nvPr/>
        </p:nvSpPr>
        <p:spPr>
          <a:xfrm rot="3468000">
            <a:off x="3353040" y="1715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76"/>
          <p:cNvSpPr/>
          <p:nvPr/>
        </p:nvSpPr>
        <p:spPr>
          <a:xfrm>
            <a:off x="40536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77"/>
          <p:cNvSpPr/>
          <p:nvPr/>
        </p:nvSpPr>
        <p:spPr>
          <a:xfrm>
            <a:off x="41976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78"/>
          <p:cNvSpPr/>
          <p:nvPr/>
        </p:nvSpPr>
        <p:spPr>
          <a:xfrm>
            <a:off x="43416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79"/>
          <p:cNvSpPr/>
          <p:nvPr/>
        </p:nvSpPr>
        <p:spPr>
          <a:xfrm>
            <a:off x="4485600" y="1728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0"/>
          <p:cNvSpPr/>
          <p:nvPr/>
        </p:nvSpPr>
        <p:spPr>
          <a:xfrm rot="3468000">
            <a:off x="4263840" y="1715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1"/>
          <p:cNvSpPr/>
          <p:nvPr/>
        </p:nvSpPr>
        <p:spPr>
          <a:xfrm>
            <a:off x="1270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2"/>
          <p:cNvSpPr/>
          <p:nvPr/>
        </p:nvSpPr>
        <p:spPr>
          <a:xfrm>
            <a:off x="1414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3"/>
          <p:cNvSpPr/>
          <p:nvPr/>
        </p:nvSpPr>
        <p:spPr>
          <a:xfrm>
            <a:off x="1558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4"/>
          <p:cNvSpPr/>
          <p:nvPr/>
        </p:nvSpPr>
        <p:spPr>
          <a:xfrm>
            <a:off x="1702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85"/>
          <p:cNvSpPr/>
          <p:nvPr/>
        </p:nvSpPr>
        <p:spPr>
          <a:xfrm rot="3468000">
            <a:off x="1481040" y="2723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86"/>
          <p:cNvSpPr/>
          <p:nvPr/>
        </p:nvSpPr>
        <p:spPr>
          <a:xfrm>
            <a:off x="21816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87"/>
          <p:cNvSpPr/>
          <p:nvPr/>
        </p:nvSpPr>
        <p:spPr>
          <a:xfrm>
            <a:off x="23256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88"/>
          <p:cNvSpPr/>
          <p:nvPr/>
        </p:nvSpPr>
        <p:spPr>
          <a:xfrm>
            <a:off x="24696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89"/>
          <p:cNvSpPr/>
          <p:nvPr/>
        </p:nvSpPr>
        <p:spPr>
          <a:xfrm>
            <a:off x="26136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0"/>
          <p:cNvSpPr/>
          <p:nvPr/>
        </p:nvSpPr>
        <p:spPr>
          <a:xfrm rot="3468000">
            <a:off x="2391840" y="2723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1"/>
          <p:cNvSpPr/>
          <p:nvPr/>
        </p:nvSpPr>
        <p:spPr>
          <a:xfrm>
            <a:off x="1270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2"/>
          <p:cNvSpPr/>
          <p:nvPr/>
        </p:nvSpPr>
        <p:spPr>
          <a:xfrm>
            <a:off x="1414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3"/>
          <p:cNvSpPr/>
          <p:nvPr/>
        </p:nvSpPr>
        <p:spPr>
          <a:xfrm>
            <a:off x="1558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4"/>
          <p:cNvSpPr/>
          <p:nvPr/>
        </p:nvSpPr>
        <p:spPr>
          <a:xfrm>
            <a:off x="1702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95"/>
          <p:cNvSpPr/>
          <p:nvPr/>
        </p:nvSpPr>
        <p:spPr>
          <a:xfrm rot="3468000">
            <a:off x="1481040" y="2723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96"/>
          <p:cNvSpPr/>
          <p:nvPr/>
        </p:nvSpPr>
        <p:spPr>
          <a:xfrm>
            <a:off x="21816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97"/>
          <p:cNvSpPr/>
          <p:nvPr/>
        </p:nvSpPr>
        <p:spPr>
          <a:xfrm>
            <a:off x="23256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8"/>
          <p:cNvSpPr/>
          <p:nvPr/>
        </p:nvSpPr>
        <p:spPr>
          <a:xfrm>
            <a:off x="24696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99"/>
          <p:cNvSpPr/>
          <p:nvPr/>
        </p:nvSpPr>
        <p:spPr>
          <a:xfrm>
            <a:off x="26136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0"/>
          <p:cNvSpPr/>
          <p:nvPr/>
        </p:nvSpPr>
        <p:spPr>
          <a:xfrm rot="3468000">
            <a:off x="2391840" y="2723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1"/>
          <p:cNvSpPr/>
          <p:nvPr/>
        </p:nvSpPr>
        <p:spPr>
          <a:xfrm>
            <a:off x="3142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2"/>
          <p:cNvSpPr/>
          <p:nvPr/>
        </p:nvSpPr>
        <p:spPr>
          <a:xfrm>
            <a:off x="3286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3"/>
          <p:cNvSpPr/>
          <p:nvPr/>
        </p:nvSpPr>
        <p:spPr>
          <a:xfrm>
            <a:off x="3430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4"/>
          <p:cNvSpPr/>
          <p:nvPr/>
        </p:nvSpPr>
        <p:spPr>
          <a:xfrm>
            <a:off x="3574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05"/>
          <p:cNvSpPr/>
          <p:nvPr/>
        </p:nvSpPr>
        <p:spPr>
          <a:xfrm rot="3468000">
            <a:off x="3353040" y="2723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06"/>
          <p:cNvSpPr/>
          <p:nvPr/>
        </p:nvSpPr>
        <p:spPr>
          <a:xfrm>
            <a:off x="3142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07"/>
          <p:cNvSpPr/>
          <p:nvPr/>
        </p:nvSpPr>
        <p:spPr>
          <a:xfrm>
            <a:off x="3286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08"/>
          <p:cNvSpPr/>
          <p:nvPr/>
        </p:nvSpPr>
        <p:spPr>
          <a:xfrm>
            <a:off x="3430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109"/>
          <p:cNvSpPr/>
          <p:nvPr/>
        </p:nvSpPr>
        <p:spPr>
          <a:xfrm>
            <a:off x="3574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110"/>
          <p:cNvSpPr/>
          <p:nvPr/>
        </p:nvSpPr>
        <p:spPr>
          <a:xfrm rot="3468000">
            <a:off x="3353040" y="272304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111"/>
          <p:cNvSpPr/>
          <p:nvPr/>
        </p:nvSpPr>
        <p:spPr>
          <a:xfrm>
            <a:off x="31428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112"/>
          <p:cNvSpPr/>
          <p:nvPr/>
        </p:nvSpPr>
        <p:spPr>
          <a:xfrm>
            <a:off x="4032000" y="2736000"/>
            <a:ext cx="72000" cy="648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LibreOffice/5.4.5.1$Linux_X86_64 LibreOffice_project/40m0$Build-1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2018-04-25T09:10:15Z</dcterms:created>
  <dc:creator/>
  <dc:description/>
  <dc:language>en-GB</dc:language>
  <cp:lastModifiedBy/>
  <dcterms:modified xsi:type="dcterms:W3CDTF">2018-04-25T09:19:01Z</dcterms:modified>
  <cp:revision>1</cp:revision>
  <dc:subject/>
  <dc:title/>
</cp:coreProperties>
</file>