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388520" y="79200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71756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2047320" y="79200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237636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 rot="3468000">
            <a:off x="1869840" y="75816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47220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380124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413100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446004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rot="3468000">
            <a:off x="3953520" y="75816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138852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171756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04732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237636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 rot="3468000">
            <a:off x="1869840" y="75816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347220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380124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131000" y="792000"/>
            <a:ext cx="15912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446004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 rot="3468000">
            <a:off x="3953520" y="75816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5613120" y="79200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94252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6271920" y="79200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60132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 rot="3468000">
            <a:off x="6094800" y="75816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7696800" y="79200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802620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8355600" y="79200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8685000" y="79200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 rot="3468000">
            <a:off x="8178480" y="75816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613120" y="79200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94252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6271920" y="79200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60132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 rot="3468000">
            <a:off x="6094800" y="75816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7696800" y="79200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802620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8355600" y="79200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8685000" y="79200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 rot="3468000">
            <a:off x="8178480" y="75816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136332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169308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202248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4"/>
          <p:cNvSpPr/>
          <p:nvPr/>
        </p:nvSpPr>
        <p:spPr>
          <a:xfrm>
            <a:off x="235188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 rot="3468000">
            <a:off x="1845360" y="289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6"/>
          <p:cNvSpPr/>
          <p:nvPr/>
        </p:nvSpPr>
        <p:spPr>
          <a:xfrm>
            <a:off x="34470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3776760" y="293328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8"/>
          <p:cNvSpPr/>
          <p:nvPr/>
        </p:nvSpPr>
        <p:spPr>
          <a:xfrm>
            <a:off x="41058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9"/>
          <p:cNvSpPr/>
          <p:nvPr/>
        </p:nvSpPr>
        <p:spPr>
          <a:xfrm>
            <a:off x="443556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 rot="3468000">
            <a:off x="3929400" y="2900520"/>
            <a:ext cx="159480" cy="147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1363320" y="293328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1693080" y="293328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2022480" y="293328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2351880" y="2933280"/>
            <a:ext cx="15984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 rot="3468000">
            <a:off x="1845360" y="2899440"/>
            <a:ext cx="159480" cy="1477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34470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3776760" y="293328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4105800" y="2933280"/>
            <a:ext cx="159840" cy="1477440"/>
          </a:xfrm>
          <a:prstGeom prst="rect">
            <a:avLst/>
          </a:prstGeom>
          <a:solidFill>
            <a:srgbClr val="ef413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443556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 rot="3468000">
            <a:off x="3929400" y="2900520"/>
            <a:ext cx="159480" cy="147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561312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594252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627192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660132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 rot="3468000">
            <a:off x="6094800" y="289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6"/>
          <p:cNvSpPr/>
          <p:nvPr/>
        </p:nvSpPr>
        <p:spPr>
          <a:xfrm>
            <a:off x="769680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80262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8"/>
          <p:cNvSpPr/>
          <p:nvPr/>
        </p:nvSpPr>
        <p:spPr>
          <a:xfrm>
            <a:off x="835560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9"/>
          <p:cNvSpPr/>
          <p:nvPr/>
        </p:nvSpPr>
        <p:spPr>
          <a:xfrm>
            <a:off x="86850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0"/>
          <p:cNvSpPr/>
          <p:nvPr/>
        </p:nvSpPr>
        <p:spPr>
          <a:xfrm rot="3468000">
            <a:off x="8178480" y="289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1"/>
          <p:cNvSpPr/>
          <p:nvPr/>
        </p:nvSpPr>
        <p:spPr>
          <a:xfrm>
            <a:off x="561312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594252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3"/>
          <p:cNvSpPr/>
          <p:nvPr/>
        </p:nvSpPr>
        <p:spPr>
          <a:xfrm>
            <a:off x="627192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4"/>
          <p:cNvSpPr/>
          <p:nvPr/>
        </p:nvSpPr>
        <p:spPr>
          <a:xfrm>
            <a:off x="660132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5"/>
          <p:cNvSpPr/>
          <p:nvPr/>
        </p:nvSpPr>
        <p:spPr>
          <a:xfrm rot="3468000">
            <a:off x="6094800" y="2899440"/>
            <a:ext cx="159480" cy="1477440"/>
          </a:xfrm>
          <a:prstGeom prst="rect">
            <a:avLst/>
          </a:prstGeom>
          <a:solidFill>
            <a:srgbClr val="ef413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6"/>
          <p:cNvSpPr/>
          <p:nvPr/>
        </p:nvSpPr>
        <p:spPr>
          <a:xfrm>
            <a:off x="769680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7"/>
          <p:cNvSpPr/>
          <p:nvPr/>
        </p:nvSpPr>
        <p:spPr>
          <a:xfrm>
            <a:off x="80262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8"/>
          <p:cNvSpPr/>
          <p:nvPr/>
        </p:nvSpPr>
        <p:spPr>
          <a:xfrm>
            <a:off x="8355600" y="293328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9"/>
          <p:cNvSpPr/>
          <p:nvPr/>
        </p:nvSpPr>
        <p:spPr>
          <a:xfrm>
            <a:off x="8685000" y="293328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0"/>
          <p:cNvSpPr/>
          <p:nvPr/>
        </p:nvSpPr>
        <p:spPr>
          <a:xfrm rot="3468000">
            <a:off x="8178480" y="289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1"/>
          <p:cNvSpPr/>
          <p:nvPr/>
        </p:nvSpPr>
        <p:spPr>
          <a:xfrm>
            <a:off x="1330920" y="523944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165996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3"/>
          <p:cNvSpPr/>
          <p:nvPr/>
        </p:nvSpPr>
        <p:spPr>
          <a:xfrm>
            <a:off x="19897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4"/>
          <p:cNvSpPr/>
          <p:nvPr/>
        </p:nvSpPr>
        <p:spPr>
          <a:xfrm>
            <a:off x="231876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5"/>
          <p:cNvSpPr/>
          <p:nvPr/>
        </p:nvSpPr>
        <p:spPr>
          <a:xfrm rot="3468000">
            <a:off x="181152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6"/>
          <p:cNvSpPr/>
          <p:nvPr/>
        </p:nvSpPr>
        <p:spPr>
          <a:xfrm>
            <a:off x="341388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7"/>
          <p:cNvSpPr/>
          <p:nvPr/>
        </p:nvSpPr>
        <p:spPr>
          <a:xfrm>
            <a:off x="374364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8"/>
          <p:cNvSpPr/>
          <p:nvPr/>
        </p:nvSpPr>
        <p:spPr>
          <a:xfrm>
            <a:off x="4073400" y="523944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9"/>
          <p:cNvSpPr/>
          <p:nvPr/>
        </p:nvSpPr>
        <p:spPr>
          <a:xfrm>
            <a:off x="440244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0"/>
          <p:cNvSpPr/>
          <p:nvPr/>
        </p:nvSpPr>
        <p:spPr>
          <a:xfrm rot="3468000">
            <a:off x="389520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1"/>
          <p:cNvSpPr/>
          <p:nvPr/>
        </p:nvSpPr>
        <p:spPr>
          <a:xfrm>
            <a:off x="1330920" y="523944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2"/>
          <p:cNvSpPr/>
          <p:nvPr/>
        </p:nvSpPr>
        <p:spPr>
          <a:xfrm>
            <a:off x="1659960" y="5239440"/>
            <a:ext cx="159840" cy="1477440"/>
          </a:xfrm>
          <a:prstGeom prst="rect">
            <a:avLst/>
          </a:prstGeom>
          <a:solidFill>
            <a:srgbClr val="ef413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3"/>
          <p:cNvSpPr/>
          <p:nvPr/>
        </p:nvSpPr>
        <p:spPr>
          <a:xfrm>
            <a:off x="19897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231876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5"/>
          <p:cNvSpPr/>
          <p:nvPr/>
        </p:nvSpPr>
        <p:spPr>
          <a:xfrm rot="3468000">
            <a:off x="181152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6"/>
          <p:cNvSpPr/>
          <p:nvPr/>
        </p:nvSpPr>
        <p:spPr>
          <a:xfrm>
            <a:off x="341388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7"/>
          <p:cNvSpPr/>
          <p:nvPr/>
        </p:nvSpPr>
        <p:spPr>
          <a:xfrm>
            <a:off x="374364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8"/>
          <p:cNvSpPr/>
          <p:nvPr/>
        </p:nvSpPr>
        <p:spPr>
          <a:xfrm>
            <a:off x="4073400" y="5239440"/>
            <a:ext cx="15912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9"/>
          <p:cNvSpPr/>
          <p:nvPr/>
        </p:nvSpPr>
        <p:spPr>
          <a:xfrm>
            <a:off x="4402440" y="5239440"/>
            <a:ext cx="159840" cy="1477440"/>
          </a:xfrm>
          <a:prstGeom prst="rect">
            <a:avLst/>
          </a:prstGeom>
          <a:solidFill>
            <a:srgbClr val="ef413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0"/>
          <p:cNvSpPr/>
          <p:nvPr/>
        </p:nvSpPr>
        <p:spPr>
          <a:xfrm rot="3468000">
            <a:off x="389520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1"/>
          <p:cNvSpPr/>
          <p:nvPr/>
        </p:nvSpPr>
        <p:spPr>
          <a:xfrm>
            <a:off x="56131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2"/>
          <p:cNvSpPr/>
          <p:nvPr/>
        </p:nvSpPr>
        <p:spPr>
          <a:xfrm>
            <a:off x="594252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3"/>
          <p:cNvSpPr/>
          <p:nvPr/>
        </p:nvSpPr>
        <p:spPr>
          <a:xfrm>
            <a:off x="62719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4"/>
          <p:cNvSpPr/>
          <p:nvPr/>
        </p:nvSpPr>
        <p:spPr>
          <a:xfrm>
            <a:off x="660132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5"/>
          <p:cNvSpPr/>
          <p:nvPr/>
        </p:nvSpPr>
        <p:spPr>
          <a:xfrm rot="3468000">
            <a:off x="609408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6"/>
          <p:cNvSpPr/>
          <p:nvPr/>
        </p:nvSpPr>
        <p:spPr>
          <a:xfrm>
            <a:off x="56131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594252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8"/>
          <p:cNvSpPr/>
          <p:nvPr/>
        </p:nvSpPr>
        <p:spPr>
          <a:xfrm>
            <a:off x="62719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9"/>
          <p:cNvSpPr/>
          <p:nvPr/>
        </p:nvSpPr>
        <p:spPr>
          <a:xfrm>
            <a:off x="6601320" y="5239440"/>
            <a:ext cx="15984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0"/>
          <p:cNvSpPr/>
          <p:nvPr/>
        </p:nvSpPr>
        <p:spPr>
          <a:xfrm rot="3468000">
            <a:off x="6094080" y="520452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1"/>
          <p:cNvSpPr/>
          <p:nvPr/>
        </p:nvSpPr>
        <p:spPr>
          <a:xfrm>
            <a:off x="561312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2"/>
          <p:cNvSpPr/>
          <p:nvPr/>
        </p:nvSpPr>
        <p:spPr>
          <a:xfrm>
            <a:off x="7647480" y="5239440"/>
            <a:ext cx="159480" cy="1477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2018-04-25T09:10:15Z</dcterms:created>
  <dc:creator/>
  <dc:description/>
  <dc:language>en-GB</dc:language>
  <cp:lastModifiedBy/>
  <dcterms:modified xsi:type="dcterms:W3CDTF">2018-05-10T09:14:38Z</dcterms:modified>
  <cp:revision>10</cp:revision>
  <dc:subject/>
  <dc:title/>
</cp:coreProperties>
</file>