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_rels/presentation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GB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CustomShape 1"/>
          <p:cNvSpPr/>
          <p:nvPr/>
        </p:nvSpPr>
        <p:spPr>
          <a:xfrm>
            <a:off x="1388520" y="79200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7" name="CustomShape 2"/>
          <p:cNvSpPr/>
          <p:nvPr/>
        </p:nvSpPr>
        <p:spPr>
          <a:xfrm>
            <a:off x="171756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8" name="CustomShape 3"/>
          <p:cNvSpPr/>
          <p:nvPr/>
        </p:nvSpPr>
        <p:spPr>
          <a:xfrm>
            <a:off x="2047320" y="79200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39" name="CustomShape 4"/>
          <p:cNvSpPr/>
          <p:nvPr/>
        </p:nvSpPr>
        <p:spPr>
          <a:xfrm>
            <a:off x="237636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5"/>
          <p:cNvSpPr/>
          <p:nvPr/>
        </p:nvSpPr>
        <p:spPr>
          <a:xfrm rot="3468000">
            <a:off x="1869480" y="7592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6"/>
          <p:cNvSpPr/>
          <p:nvPr/>
        </p:nvSpPr>
        <p:spPr>
          <a:xfrm>
            <a:off x="347220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7"/>
          <p:cNvSpPr/>
          <p:nvPr/>
        </p:nvSpPr>
        <p:spPr>
          <a:xfrm>
            <a:off x="380124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8"/>
          <p:cNvSpPr/>
          <p:nvPr/>
        </p:nvSpPr>
        <p:spPr>
          <a:xfrm>
            <a:off x="413100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9"/>
          <p:cNvSpPr/>
          <p:nvPr/>
        </p:nvSpPr>
        <p:spPr>
          <a:xfrm>
            <a:off x="446004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10"/>
          <p:cNvSpPr/>
          <p:nvPr/>
        </p:nvSpPr>
        <p:spPr>
          <a:xfrm rot="3468000">
            <a:off x="3953160" y="75924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11"/>
          <p:cNvSpPr/>
          <p:nvPr/>
        </p:nvSpPr>
        <p:spPr>
          <a:xfrm>
            <a:off x="138852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2"/>
          <p:cNvSpPr/>
          <p:nvPr/>
        </p:nvSpPr>
        <p:spPr>
          <a:xfrm>
            <a:off x="171756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3"/>
          <p:cNvSpPr/>
          <p:nvPr/>
        </p:nvSpPr>
        <p:spPr>
          <a:xfrm>
            <a:off x="204732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4"/>
          <p:cNvSpPr/>
          <p:nvPr/>
        </p:nvSpPr>
        <p:spPr>
          <a:xfrm>
            <a:off x="237636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5"/>
          <p:cNvSpPr/>
          <p:nvPr/>
        </p:nvSpPr>
        <p:spPr>
          <a:xfrm rot="3468000">
            <a:off x="1869480" y="75924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6"/>
          <p:cNvSpPr/>
          <p:nvPr/>
        </p:nvSpPr>
        <p:spPr>
          <a:xfrm>
            <a:off x="347220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7"/>
          <p:cNvSpPr/>
          <p:nvPr/>
        </p:nvSpPr>
        <p:spPr>
          <a:xfrm>
            <a:off x="380124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8"/>
          <p:cNvSpPr/>
          <p:nvPr/>
        </p:nvSpPr>
        <p:spPr>
          <a:xfrm>
            <a:off x="4131000" y="792000"/>
            <a:ext cx="16092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9"/>
          <p:cNvSpPr/>
          <p:nvPr/>
        </p:nvSpPr>
        <p:spPr>
          <a:xfrm>
            <a:off x="446004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20"/>
          <p:cNvSpPr/>
          <p:nvPr/>
        </p:nvSpPr>
        <p:spPr>
          <a:xfrm rot="3468000">
            <a:off x="3953160" y="75924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21"/>
          <p:cNvSpPr/>
          <p:nvPr/>
        </p:nvSpPr>
        <p:spPr>
          <a:xfrm>
            <a:off x="5613120" y="7920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CustomShape 22"/>
          <p:cNvSpPr/>
          <p:nvPr/>
        </p:nvSpPr>
        <p:spPr>
          <a:xfrm>
            <a:off x="594252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CustomShape 23"/>
          <p:cNvSpPr/>
          <p:nvPr/>
        </p:nvSpPr>
        <p:spPr>
          <a:xfrm>
            <a:off x="6271920" y="7920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24"/>
          <p:cNvSpPr/>
          <p:nvPr/>
        </p:nvSpPr>
        <p:spPr>
          <a:xfrm>
            <a:off x="660132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25"/>
          <p:cNvSpPr/>
          <p:nvPr/>
        </p:nvSpPr>
        <p:spPr>
          <a:xfrm rot="3468000">
            <a:off x="6094440" y="7592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26"/>
          <p:cNvSpPr/>
          <p:nvPr/>
        </p:nvSpPr>
        <p:spPr>
          <a:xfrm>
            <a:off x="7696800" y="7920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27"/>
          <p:cNvSpPr/>
          <p:nvPr/>
        </p:nvSpPr>
        <p:spPr>
          <a:xfrm>
            <a:off x="802620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28"/>
          <p:cNvSpPr/>
          <p:nvPr/>
        </p:nvSpPr>
        <p:spPr>
          <a:xfrm>
            <a:off x="8355600" y="7920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29"/>
          <p:cNvSpPr/>
          <p:nvPr/>
        </p:nvSpPr>
        <p:spPr>
          <a:xfrm>
            <a:off x="868500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30"/>
          <p:cNvSpPr/>
          <p:nvPr/>
        </p:nvSpPr>
        <p:spPr>
          <a:xfrm rot="3468000">
            <a:off x="8178120" y="7592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31"/>
          <p:cNvSpPr/>
          <p:nvPr/>
        </p:nvSpPr>
        <p:spPr>
          <a:xfrm>
            <a:off x="5613120" y="79200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2"/>
          <p:cNvSpPr/>
          <p:nvPr/>
        </p:nvSpPr>
        <p:spPr>
          <a:xfrm>
            <a:off x="594252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33"/>
          <p:cNvSpPr/>
          <p:nvPr/>
        </p:nvSpPr>
        <p:spPr>
          <a:xfrm>
            <a:off x="6271920" y="79200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34"/>
          <p:cNvSpPr/>
          <p:nvPr/>
        </p:nvSpPr>
        <p:spPr>
          <a:xfrm>
            <a:off x="6601320" y="792000"/>
            <a:ext cx="16164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35"/>
          <p:cNvSpPr/>
          <p:nvPr/>
        </p:nvSpPr>
        <p:spPr>
          <a:xfrm rot="3468000">
            <a:off x="6094440" y="75924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36"/>
          <p:cNvSpPr/>
          <p:nvPr/>
        </p:nvSpPr>
        <p:spPr>
          <a:xfrm>
            <a:off x="7696800" y="792000"/>
            <a:ext cx="161280" cy="14792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37"/>
          <p:cNvSpPr/>
          <p:nvPr/>
        </p:nvSpPr>
        <p:spPr>
          <a:xfrm>
            <a:off x="802620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38"/>
          <p:cNvSpPr/>
          <p:nvPr/>
        </p:nvSpPr>
        <p:spPr>
          <a:xfrm>
            <a:off x="8355600" y="7920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39"/>
          <p:cNvSpPr/>
          <p:nvPr/>
        </p:nvSpPr>
        <p:spPr>
          <a:xfrm>
            <a:off x="8685000" y="79200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40"/>
          <p:cNvSpPr/>
          <p:nvPr/>
        </p:nvSpPr>
        <p:spPr>
          <a:xfrm rot="3468000">
            <a:off x="8178120" y="7592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41"/>
          <p:cNvSpPr/>
          <p:nvPr/>
        </p:nvSpPr>
        <p:spPr>
          <a:xfrm>
            <a:off x="13633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42"/>
          <p:cNvSpPr/>
          <p:nvPr/>
        </p:nvSpPr>
        <p:spPr>
          <a:xfrm>
            <a:off x="169308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43"/>
          <p:cNvSpPr/>
          <p:nvPr/>
        </p:nvSpPr>
        <p:spPr>
          <a:xfrm>
            <a:off x="202248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44"/>
          <p:cNvSpPr/>
          <p:nvPr/>
        </p:nvSpPr>
        <p:spPr>
          <a:xfrm>
            <a:off x="235188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45"/>
          <p:cNvSpPr/>
          <p:nvPr/>
        </p:nvSpPr>
        <p:spPr>
          <a:xfrm rot="3468000">
            <a:off x="184500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46"/>
          <p:cNvSpPr/>
          <p:nvPr/>
        </p:nvSpPr>
        <p:spPr>
          <a:xfrm>
            <a:off x="34470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47"/>
          <p:cNvSpPr/>
          <p:nvPr/>
        </p:nvSpPr>
        <p:spPr>
          <a:xfrm>
            <a:off x="3776760" y="293328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48"/>
          <p:cNvSpPr/>
          <p:nvPr/>
        </p:nvSpPr>
        <p:spPr>
          <a:xfrm>
            <a:off x="41058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49"/>
          <p:cNvSpPr/>
          <p:nvPr/>
        </p:nvSpPr>
        <p:spPr>
          <a:xfrm>
            <a:off x="443556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50"/>
          <p:cNvSpPr/>
          <p:nvPr/>
        </p:nvSpPr>
        <p:spPr>
          <a:xfrm rot="3468000">
            <a:off x="3929400" y="2901960"/>
            <a:ext cx="161280" cy="1478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51"/>
          <p:cNvSpPr/>
          <p:nvPr/>
        </p:nvSpPr>
        <p:spPr>
          <a:xfrm>
            <a:off x="13633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52"/>
          <p:cNvSpPr/>
          <p:nvPr/>
        </p:nvSpPr>
        <p:spPr>
          <a:xfrm>
            <a:off x="169308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53"/>
          <p:cNvSpPr/>
          <p:nvPr/>
        </p:nvSpPr>
        <p:spPr>
          <a:xfrm>
            <a:off x="202248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54"/>
          <p:cNvSpPr/>
          <p:nvPr/>
        </p:nvSpPr>
        <p:spPr>
          <a:xfrm>
            <a:off x="235188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55"/>
          <p:cNvSpPr/>
          <p:nvPr/>
        </p:nvSpPr>
        <p:spPr>
          <a:xfrm rot="3468000">
            <a:off x="184500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56"/>
          <p:cNvSpPr/>
          <p:nvPr/>
        </p:nvSpPr>
        <p:spPr>
          <a:xfrm>
            <a:off x="34470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57"/>
          <p:cNvSpPr/>
          <p:nvPr/>
        </p:nvSpPr>
        <p:spPr>
          <a:xfrm>
            <a:off x="3776760" y="293328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8"/>
          <p:cNvSpPr/>
          <p:nvPr/>
        </p:nvSpPr>
        <p:spPr>
          <a:xfrm>
            <a:off x="41058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59"/>
          <p:cNvSpPr/>
          <p:nvPr/>
        </p:nvSpPr>
        <p:spPr>
          <a:xfrm>
            <a:off x="443556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60"/>
          <p:cNvSpPr/>
          <p:nvPr/>
        </p:nvSpPr>
        <p:spPr>
          <a:xfrm rot="3468000">
            <a:off x="3929400" y="2901960"/>
            <a:ext cx="161280" cy="14788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61"/>
          <p:cNvSpPr/>
          <p:nvPr/>
        </p:nvSpPr>
        <p:spPr>
          <a:xfrm>
            <a:off x="561312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62"/>
          <p:cNvSpPr/>
          <p:nvPr/>
        </p:nvSpPr>
        <p:spPr>
          <a:xfrm>
            <a:off x="59425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63"/>
          <p:cNvSpPr/>
          <p:nvPr/>
        </p:nvSpPr>
        <p:spPr>
          <a:xfrm>
            <a:off x="627192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64"/>
          <p:cNvSpPr/>
          <p:nvPr/>
        </p:nvSpPr>
        <p:spPr>
          <a:xfrm>
            <a:off x="66013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65"/>
          <p:cNvSpPr/>
          <p:nvPr/>
        </p:nvSpPr>
        <p:spPr>
          <a:xfrm rot="3468000">
            <a:off x="609444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66"/>
          <p:cNvSpPr/>
          <p:nvPr/>
        </p:nvSpPr>
        <p:spPr>
          <a:xfrm>
            <a:off x="769680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67"/>
          <p:cNvSpPr/>
          <p:nvPr/>
        </p:nvSpPr>
        <p:spPr>
          <a:xfrm>
            <a:off x="80262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68"/>
          <p:cNvSpPr/>
          <p:nvPr/>
        </p:nvSpPr>
        <p:spPr>
          <a:xfrm>
            <a:off x="835560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69"/>
          <p:cNvSpPr/>
          <p:nvPr/>
        </p:nvSpPr>
        <p:spPr>
          <a:xfrm>
            <a:off x="86850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70"/>
          <p:cNvSpPr/>
          <p:nvPr/>
        </p:nvSpPr>
        <p:spPr>
          <a:xfrm rot="3468000">
            <a:off x="817812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71"/>
          <p:cNvSpPr/>
          <p:nvPr/>
        </p:nvSpPr>
        <p:spPr>
          <a:xfrm>
            <a:off x="561312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72"/>
          <p:cNvSpPr/>
          <p:nvPr/>
        </p:nvSpPr>
        <p:spPr>
          <a:xfrm>
            <a:off x="59425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73"/>
          <p:cNvSpPr/>
          <p:nvPr/>
        </p:nvSpPr>
        <p:spPr>
          <a:xfrm>
            <a:off x="627192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74"/>
          <p:cNvSpPr/>
          <p:nvPr/>
        </p:nvSpPr>
        <p:spPr>
          <a:xfrm>
            <a:off x="660132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75"/>
          <p:cNvSpPr/>
          <p:nvPr/>
        </p:nvSpPr>
        <p:spPr>
          <a:xfrm rot="3468000">
            <a:off x="609444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76"/>
          <p:cNvSpPr/>
          <p:nvPr/>
        </p:nvSpPr>
        <p:spPr>
          <a:xfrm>
            <a:off x="769680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77"/>
          <p:cNvSpPr/>
          <p:nvPr/>
        </p:nvSpPr>
        <p:spPr>
          <a:xfrm>
            <a:off x="80262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78"/>
          <p:cNvSpPr/>
          <p:nvPr/>
        </p:nvSpPr>
        <p:spPr>
          <a:xfrm>
            <a:off x="8355600" y="293328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79"/>
          <p:cNvSpPr/>
          <p:nvPr/>
        </p:nvSpPr>
        <p:spPr>
          <a:xfrm>
            <a:off x="8685000" y="293328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80"/>
          <p:cNvSpPr/>
          <p:nvPr/>
        </p:nvSpPr>
        <p:spPr>
          <a:xfrm rot="3468000">
            <a:off x="8178120" y="290052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81"/>
          <p:cNvSpPr/>
          <p:nvPr/>
        </p:nvSpPr>
        <p:spPr>
          <a:xfrm>
            <a:off x="1330920" y="523944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CustomShape 82"/>
          <p:cNvSpPr/>
          <p:nvPr/>
        </p:nvSpPr>
        <p:spPr>
          <a:xfrm>
            <a:off x="165996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CustomShape 83"/>
          <p:cNvSpPr/>
          <p:nvPr/>
        </p:nvSpPr>
        <p:spPr>
          <a:xfrm>
            <a:off x="19897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84"/>
          <p:cNvSpPr/>
          <p:nvPr/>
        </p:nvSpPr>
        <p:spPr>
          <a:xfrm>
            <a:off x="231876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85"/>
          <p:cNvSpPr/>
          <p:nvPr/>
        </p:nvSpPr>
        <p:spPr>
          <a:xfrm rot="3468000">
            <a:off x="181116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1" name="CustomShape 86"/>
          <p:cNvSpPr/>
          <p:nvPr/>
        </p:nvSpPr>
        <p:spPr>
          <a:xfrm>
            <a:off x="341388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2" name="CustomShape 87"/>
          <p:cNvSpPr/>
          <p:nvPr/>
        </p:nvSpPr>
        <p:spPr>
          <a:xfrm>
            <a:off x="374364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88"/>
          <p:cNvSpPr/>
          <p:nvPr/>
        </p:nvSpPr>
        <p:spPr>
          <a:xfrm>
            <a:off x="4073400" y="523944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89"/>
          <p:cNvSpPr/>
          <p:nvPr/>
        </p:nvSpPr>
        <p:spPr>
          <a:xfrm>
            <a:off x="440244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5" name="CustomShape 90"/>
          <p:cNvSpPr/>
          <p:nvPr/>
        </p:nvSpPr>
        <p:spPr>
          <a:xfrm rot="3468000">
            <a:off x="389484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6" name="CustomShape 91"/>
          <p:cNvSpPr/>
          <p:nvPr/>
        </p:nvSpPr>
        <p:spPr>
          <a:xfrm>
            <a:off x="1330920" y="523944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7" name="CustomShape 92"/>
          <p:cNvSpPr/>
          <p:nvPr/>
        </p:nvSpPr>
        <p:spPr>
          <a:xfrm>
            <a:off x="165996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CustomShape 93"/>
          <p:cNvSpPr/>
          <p:nvPr/>
        </p:nvSpPr>
        <p:spPr>
          <a:xfrm>
            <a:off x="19897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94"/>
          <p:cNvSpPr/>
          <p:nvPr/>
        </p:nvSpPr>
        <p:spPr>
          <a:xfrm>
            <a:off x="231876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0" name="CustomShape 95"/>
          <p:cNvSpPr/>
          <p:nvPr/>
        </p:nvSpPr>
        <p:spPr>
          <a:xfrm rot="3468000">
            <a:off x="181116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96"/>
          <p:cNvSpPr/>
          <p:nvPr/>
        </p:nvSpPr>
        <p:spPr>
          <a:xfrm>
            <a:off x="341388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97"/>
          <p:cNvSpPr/>
          <p:nvPr/>
        </p:nvSpPr>
        <p:spPr>
          <a:xfrm>
            <a:off x="374364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98"/>
          <p:cNvSpPr/>
          <p:nvPr/>
        </p:nvSpPr>
        <p:spPr>
          <a:xfrm>
            <a:off x="4073400" y="5239440"/>
            <a:ext cx="16092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99"/>
          <p:cNvSpPr/>
          <p:nvPr/>
        </p:nvSpPr>
        <p:spPr>
          <a:xfrm>
            <a:off x="440244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00"/>
          <p:cNvSpPr/>
          <p:nvPr/>
        </p:nvSpPr>
        <p:spPr>
          <a:xfrm rot="3468000">
            <a:off x="389484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101"/>
          <p:cNvSpPr/>
          <p:nvPr/>
        </p:nvSpPr>
        <p:spPr>
          <a:xfrm>
            <a:off x="56131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102"/>
          <p:cNvSpPr/>
          <p:nvPr/>
        </p:nvSpPr>
        <p:spPr>
          <a:xfrm>
            <a:off x="594252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103"/>
          <p:cNvSpPr/>
          <p:nvPr/>
        </p:nvSpPr>
        <p:spPr>
          <a:xfrm>
            <a:off x="62719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4"/>
          <p:cNvSpPr/>
          <p:nvPr/>
        </p:nvSpPr>
        <p:spPr>
          <a:xfrm>
            <a:off x="660132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05"/>
          <p:cNvSpPr/>
          <p:nvPr/>
        </p:nvSpPr>
        <p:spPr>
          <a:xfrm rot="3468000">
            <a:off x="609372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06"/>
          <p:cNvSpPr/>
          <p:nvPr/>
        </p:nvSpPr>
        <p:spPr>
          <a:xfrm>
            <a:off x="56131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07"/>
          <p:cNvSpPr/>
          <p:nvPr/>
        </p:nvSpPr>
        <p:spPr>
          <a:xfrm>
            <a:off x="594252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08"/>
          <p:cNvSpPr/>
          <p:nvPr/>
        </p:nvSpPr>
        <p:spPr>
          <a:xfrm>
            <a:off x="62719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09"/>
          <p:cNvSpPr/>
          <p:nvPr/>
        </p:nvSpPr>
        <p:spPr>
          <a:xfrm>
            <a:off x="6601320" y="5239440"/>
            <a:ext cx="16164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10"/>
          <p:cNvSpPr/>
          <p:nvPr/>
        </p:nvSpPr>
        <p:spPr>
          <a:xfrm rot="3468000">
            <a:off x="6093720" y="520560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11"/>
          <p:cNvSpPr/>
          <p:nvPr/>
        </p:nvSpPr>
        <p:spPr>
          <a:xfrm>
            <a:off x="561312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12"/>
          <p:cNvSpPr/>
          <p:nvPr/>
        </p:nvSpPr>
        <p:spPr>
          <a:xfrm>
            <a:off x="7647480" y="5239440"/>
            <a:ext cx="161280" cy="14792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LibreOffice/5.4.6.2$Linux_X86_64 LibreOffice_project/40m0$Build-2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2018-04-25T09:10:15Z</dcterms:created>
  <dc:creator/>
  <dc:description/>
  <dc:language>en-GB</dc:language>
  <cp:lastModifiedBy/>
  <dcterms:modified xsi:type="dcterms:W3CDTF">2018-05-01T16:52:04Z</dcterms:modified>
  <cp:revision>5</cp:revision>
  <dc:subject/>
  <dc:title/>
</cp:coreProperties>
</file>