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52" autoAdjust="0"/>
  </p:normalViewPr>
  <p:slideViewPr>
    <p:cSldViewPr>
      <p:cViewPr varScale="1">
        <p:scale>
          <a:sx n="68" d="100"/>
          <a:sy n="68" d="100"/>
        </p:scale>
        <p:origin x="1262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tested actual against Forecast I was off by an average of 10% and a high of 26% </a:t>
            </a:r>
          </a:p>
          <a:p>
            <a:r>
              <a:rPr lang="en-US" dirty="0"/>
              <a:t>This would tell me that I need some additional factors added to my model to be more precise. Maybe something like hospital admissions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I looked to see if the Deaths from COVID could explain the difference between my forecast and the actual deaths reported</a:t>
            </a:r>
          </a:p>
          <a:p>
            <a:r>
              <a:rPr lang="en-US" dirty="0"/>
              <a:t>What I found was the deaths reports as COVID-19 was much higher than difference between the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12/9/2020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Deaths in the U.S.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Drummond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Forecasting Deaths in the United States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forecasting model to predict deaths in the U.S.</a:t>
            </a:r>
          </a:p>
          <a:p>
            <a:r>
              <a:rPr lang="en-US" dirty="0"/>
              <a:t>How has the death rate changed over time</a:t>
            </a:r>
          </a:p>
          <a:p>
            <a:r>
              <a:rPr lang="en-US" dirty="0"/>
              <a:t>Has COVID-19 impacted the death rates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Actual death rates Jan 1999 to Feb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55886"/>
            <a:ext cx="10972800" cy="188513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Data published on the Center for Disease Control and Prevention (CDC) website</a:t>
            </a:r>
          </a:p>
          <a:p>
            <a:r>
              <a:rPr lang="en-US" sz="1800" dirty="0"/>
              <a:t>Total death from Jan 1999 through October 2020.</a:t>
            </a:r>
          </a:p>
          <a:p>
            <a:pPr lvl="1"/>
            <a:r>
              <a:rPr lang="en-US" sz="1600" dirty="0"/>
              <a:t>Deaths from COVID-19 from March 2020 to October 2020</a:t>
            </a:r>
          </a:p>
          <a:p>
            <a:r>
              <a:rPr lang="en-US" sz="1800" dirty="0"/>
              <a:t>Seasonal with an upward trend</a:t>
            </a:r>
          </a:p>
          <a:p>
            <a:r>
              <a:rPr lang="en-US" sz="1800" dirty="0"/>
              <a:t>Spike Jan 2018 - 286,744 then a dip June 2019 – 204,516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3FAC3-AE9D-4826-B2C9-8584354C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138"/>
            <a:ext cx="4954804" cy="2965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DAB2D-32BB-45BE-93EC-D0CC986D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70" y="1737036"/>
            <a:ext cx="4596773" cy="28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5624"/>
            <a:ext cx="5638800" cy="4575175"/>
          </a:xfrm>
        </p:spPr>
        <p:txBody>
          <a:bodyPr>
            <a:normAutofit/>
          </a:bodyPr>
          <a:lstStyle/>
          <a:p>
            <a:r>
              <a:rPr lang="en-US" dirty="0"/>
              <a:t>Simple moving Averages (SMA) &amp; Exponential smoothing (SES)</a:t>
            </a:r>
          </a:p>
          <a:p>
            <a:r>
              <a:rPr lang="en-US" dirty="0"/>
              <a:t>Simple Linear Regression (SLR) </a:t>
            </a:r>
          </a:p>
          <a:p>
            <a:r>
              <a:rPr lang="en-US" dirty="0"/>
              <a:t>Holt, Holt Winters (HW), and Exponential smoothing state space model (ETS)</a:t>
            </a:r>
          </a:p>
          <a:p>
            <a:r>
              <a:rPr lang="en-US" dirty="0"/>
              <a:t>Arima Models.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4487519"/>
              </p:ext>
            </p:extLst>
          </p:nvPr>
        </p:nvGraphicFramePr>
        <p:xfrm>
          <a:off x="6019800" y="1825623"/>
          <a:ext cx="5105400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4124557744"/>
                    </a:ext>
                  </a:extLst>
                </a:gridCol>
              </a:tblGrid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Best Model in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Rank Based on 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4,787.37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88714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Holt, HW and 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5,037.35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Trend + season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7,431.87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 &amp; 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13,246.03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60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Forecasted death rates using an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853187"/>
            <a:ext cx="10744200" cy="1885139"/>
          </a:xfrm>
        </p:spPr>
        <p:txBody>
          <a:bodyPr>
            <a:normAutofit/>
          </a:bodyPr>
          <a:lstStyle/>
          <a:p>
            <a:r>
              <a:rPr lang="en-US" sz="1800" dirty="0"/>
              <a:t>The model used both non-seasonal and seasonal parameters</a:t>
            </a:r>
          </a:p>
          <a:p>
            <a:pPr lvl="1"/>
            <a:r>
              <a:rPr lang="en-US" sz="1600" dirty="0"/>
              <a:t>2 orders of regression in both,  1 diff in seasonal and 2 and 1 moving averages </a:t>
            </a:r>
          </a:p>
          <a:p>
            <a:r>
              <a:rPr lang="en-US" sz="1800" dirty="0"/>
              <a:t>The residuals look good, ACF all peaks are with in tolerance and they have a normal distribution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AE520-B163-4BE8-9483-7B411E3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828801"/>
            <a:ext cx="5105400" cy="2894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9156A-903C-4E6D-AE6F-4F89EE84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762125"/>
            <a:ext cx="5410200" cy="29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Actual vs Forecasted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16" y="2209800"/>
            <a:ext cx="3107184" cy="1885139"/>
          </a:xfrm>
        </p:spPr>
        <p:txBody>
          <a:bodyPr>
            <a:normAutofit/>
          </a:bodyPr>
          <a:lstStyle/>
          <a:p>
            <a:r>
              <a:rPr lang="en-US" sz="1800" dirty="0"/>
              <a:t>Forecasted is off by an average of 10% and a high as 26%</a:t>
            </a:r>
          </a:p>
          <a:p>
            <a:r>
              <a:rPr lang="en-US" sz="1800" dirty="0"/>
              <a:t> This would indicate other  I factor(s) needed to forecast with less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BE24D-40D1-437D-88C4-3051E311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09193"/>
            <a:ext cx="77724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Actual including up to October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597"/>
            <a:ext cx="10058400" cy="9675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number of deaths reported for COVID-19 is higher than the difference between forecasted and actual.</a:t>
            </a:r>
          </a:p>
          <a:p>
            <a:r>
              <a:rPr lang="en-US" dirty="0"/>
              <a:t>This would indicate that COVID-19 has a higher impact than the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B44AD-8E60-4D42-A201-143C4B5F46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1860698"/>
            <a:ext cx="4495800" cy="2675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65EDDC-2060-480C-951F-49A8787216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0800" y="1872535"/>
            <a:ext cx="4495800" cy="26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1403</TotalTime>
  <Words>390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Medium</vt:lpstr>
      <vt:lpstr>Medical Design 16x9</vt:lpstr>
      <vt:lpstr>Deaths in the U.S.</vt:lpstr>
      <vt:lpstr>Forecasting Deaths in the United States </vt:lpstr>
      <vt:lpstr>Actual death rates Jan 1999 to Feb 2020</vt:lpstr>
      <vt:lpstr>Forecasting Models Evaluated</vt:lpstr>
      <vt:lpstr>Forecasted death rates using an ARIMA Model</vt:lpstr>
      <vt:lpstr>Actual vs Forecasted</vt:lpstr>
      <vt:lpstr>Actual including up to October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 the death rate in the United States changed with COVID-19? </dc:title>
  <dc:creator>Mark Drummond</dc:creator>
  <cp:lastModifiedBy>Mark Drummond</cp:lastModifiedBy>
  <cp:revision>25</cp:revision>
  <dcterms:created xsi:type="dcterms:W3CDTF">2020-12-07T13:20:36Z</dcterms:created>
  <dcterms:modified xsi:type="dcterms:W3CDTF">2020-12-09T23:26:03Z</dcterms:modified>
</cp:coreProperties>
</file>