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71" r:id="rId4"/>
    <p:sldId id="275" r:id="rId5"/>
    <p:sldId id="273" r:id="rId6"/>
    <p:sldId id="298" r:id="rId7"/>
    <p:sldId id="278" r:id="rId8"/>
    <p:sldId id="268" r:id="rId9"/>
    <p:sldId id="279" r:id="rId10"/>
    <p:sldId id="281" r:id="rId11"/>
    <p:sldId id="280" r:id="rId12"/>
    <p:sldId id="286" r:id="rId13"/>
    <p:sldId id="288" r:id="rId14"/>
    <p:sldId id="290" r:id="rId15"/>
    <p:sldId id="293" r:id="rId16"/>
    <p:sldId id="270" r:id="rId17"/>
    <p:sldId id="287" r:id="rId18"/>
    <p:sldId id="292" r:id="rId19"/>
    <p:sldId id="274" r:id="rId20"/>
    <p:sldId id="299" r:id="rId21"/>
    <p:sldId id="294" r:id="rId22"/>
    <p:sldId id="257" r:id="rId23"/>
    <p:sldId id="297" r:id="rId24"/>
    <p:sldId id="295" r:id="rId25"/>
    <p:sldId id="296" r:id="rId26"/>
    <p:sldId id="258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59110" autoAdjust="0"/>
  </p:normalViewPr>
  <p:slideViewPr>
    <p:cSldViewPr>
      <p:cViewPr varScale="1">
        <p:scale>
          <a:sx n="51" d="100"/>
          <a:sy n="51" d="100"/>
        </p:scale>
        <p:origin x="1906" y="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28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61"/>
    </p:cViewPr>
  </p:sorterViewPr>
  <p:notesViewPr>
    <p:cSldViewPr showGuides="1">
      <p:cViewPr varScale="1">
        <p:scale>
          <a:sx n="76" d="100"/>
          <a:sy n="76" d="100"/>
        </p:scale>
        <p:origin x="3429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I am Mark Drummond</a:t>
            </a:r>
          </a:p>
          <a:p>
            <a:r>
              <a:rPr lang="en-US" dirty="0"/>
              <a:t>My Capstone was an investigation into wearables, illness and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78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started out with 7 different data sets</a:t>
            </a:r>
          </a:p>
          <a:p>
            <a:endParaRPr lang="en-US" dirty="0"/>
          </a:p>
          <a:p>
            <a:r>
              <a:rPr lang="en-US" dirty="0"/>
              <a:t>The data came from 2 sources</a:t>
            </a:r>
          </a:p>
          <a:p>
            <a:pPr marL="228600" indent="-228600">
              <a:buAutoNum type="arabicPlain" startAt="4"/>
            </a:pPr>
            <a:r>
              <a:rPr lang="en-US" dirty="0"/>
              <a:t>were from a Google </a:t>
            </a:r>
            <a:r>
              <a:rPr lang="en-US" dirty="0" err="1"/>
              <a:t>BigQuery</a:t>
            </a:r>
            <a:r>
              <a:rPr lang="en-US" dirty="0"/>
              <a:t> database </a:t>
            </a:r>
          </a:p>
          <a:p>
            <a:pPr marL="0" indent="0">
              <a:buNone/>
            </a:pPr>
            <a:r>
              <a:rPr lang="en-US" dirty="0"/>
              <a:t>3 were Excel spreadsheets given to me by the SME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initial Exploratory Data Analysis,  I dropped the registration dataset because there was no real predictive features and it contained mostly missing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data  I receive was vey raw  </a:t>
            </a:r>
          </a:p>
          <a:p>
            <a:r>
              <a:rPr lang="en-US" dirty="0"/>
              <a:t>I had to do a far amount of clean up and prep work so that I could create a data set I could feed into the models</a:t>
            </a:r>
          </a:p>
          <a:p>
            <a:r>
              <a:rPr lang="en-US" dirty="0"/>
              <a:t>You will find this to be true with most data sets you will have to work with. </a:t>
            </a:r>
          </a:p>
          <a:p>
            <a:r>
              <a:rPr lang="en-US" dirty="0"/>
              <a:t>Some of what I did was 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Removed duplicates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Expanded columns that contained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Created a single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Drops unpredictive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Imputed missing values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6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I have the combined dataset I :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additional derived features based on feedback from the SME’s.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Better know as Feature Engineering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Mainly the 7 day and 28 day moving average metrics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performed EDA again on the merged dataset.</a:t>
            </a:r>
          </a:p>
          <a:p>
            <a:r>
              <a:rPr lang="en-US" dirty="0"/>
              <a:t>I ended up with a dataset with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37,109 rows and 33 feature (25 numerical and 9 categorical)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skewness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notable the Target (Status) is  highly unbalanced towards “Same” with 67% of all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Highest correlations with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HR, Stress and stress scores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lower correlations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Sleep and Spo2 (oxygen levels)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8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Additionally I used </a:t>
            </a:r>
            <a:r>
              <a:rPr lang="en-US" dirty="0" err="1"/>
              <a:t>RamdonForest</a:t>
            </a:r>
            <a:r>
              <a:rPr lang="en-US" dirty="0"/>
              <a:t> to identify the most important feature in the data set.</a:t>
            </a:r>
          </a:p>
          <a:p>
            <a:endParaRPr lang="en-US" dirty="0"/>
          </a:p>
          <a:p>
            <a:r>
              <a:rPr lang="en-US" dirty="0"/>
              <a:t>More feature does not necessary mean better models.</a:t>
            </a:r>
          </a:p>
          <a:p>
            <a:endParaRPr lang="en-US" dirty="0"/>
          </a:p>
          <a:p>
            <a:r>
              <a:rPr lang="en-US" dirty="0"/>
              <a:t>I can have multiple variables that predicting the same thing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777777"/>
                </a:solidFill>
                <a:effectLst/>
                <a:latin typeface="pt sans" panose="020B0604020202020204" pitchFamily="34" charset="0"/>
              </a:rPr>
              <a:t>In other words, one predictor variable can be used to predict the other.</a:t>
            </a:r>
            <a:r>
              <a:rPr lang="en-US" dirty="0"/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-  Calories burned and number of steps taken.  </a:t>
            </a:r>
          </a:p>
          <a:p>
            <a:endParaRPr lang="en-US" b="0" i="0" dirty="0">
              <a:solidFill>
                <a:srgbClr val="777777"/>
              </a:solidFill>
              <a:effectLst/>
              <a:latin typeface="pt sans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+mn-lt"/>
              </a:rPr>
              <a:t>For  Modeling and Evaluation I used TOPT (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+mn-lt"/>
              </a:rPr>
              <a:t>Tree-based Pipeline Optimization Tool )</a:t>
            </a:r>
            <a:endParaRPr lang="en-US" sz="1200" dirty="0">
              <a:latin typeface="+mn-lt"/>
            </a:endParaRPr>
          </a:p>
          <a:p>
            <a:r>
              <a:rPr lang="en-US" sz="1200" dirty="0" err="1">
                <a:latin typeface="+mn-lt"/>
              </a:rPr>
              <a:t>TPOT</a:t>
            </a:r>
            <a:r>
              <a:rPr lang="en-US" sz="1200" dirty="0">
                <a:latin typeface="+mn-lt"/>
              </a:rPr>
              <a:t> automates the 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Feature Selection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Feature preprocessing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Feature construction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Model selection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Hyperparameter Optimization</a:t>
            </a:r>
          </a:p>
          <a:p>
            <a:pPr marL="0" indent="0">
              <a:buFontTx/>
              <a:buNone/>
            </a:pPr>
            <a:endParaRPr lang="en-US" sz="1200" b="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1200" b="0" dirty="0">
                <a:latin typeface="+mn-lt"/>
              </a:rPr>
              <a:t>My initial model had a cross validation score of .6322 using the Decision Tree Classifier.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222222"/>
                </a:solidFill>
                <a:effectLst/>
                <a:latin typeface="Helvetica Neue"/>
              </a:rPr>
              <a:t>After I balanced the data set using 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Synthetic Minority Oversampling Technique (</a:t>
            </a:r>
            <a:r>
              <a:rPr lang="en-US" b="0" dirty="0">
                <a:solidFill>
                  <a:srgbClr val="222222"/>
                </a:solidFill>
                <a:effectLst/>
                <a:latin typeface="Helvetica Neue"/>
              </a:rPr>
              <a:t>SMOTE 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222222"/>
                </a:solidFill>
                <a:effectLst/>
                <a:latin typeface="Helvetica Neue"/>
              </a:rPr>
              <a:t>I was able to increase result by 6.35%  to a score of .7467 using the K Nearest Neighbor Classifier model</a:t>
            </a:r>
            <a:endParaRPr lang="en-US" b="0" u="sng" dirty="0">
              <a:solidFill>
                <a:srgbClr val="222222"/>
              </a:solidFill>
              <a:effectLst/>
              <a:latin typeface="Helvetica Neue"/>
            </a:endParaRPr>
          </a:p>
          <a:p>
            <a:pPr marL="0" indent="0">
              <a:buFontTx/>
              <a:buNone/>
            </a:pPr>
            <a:endParaRPr lang="en-US" sz="1200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222222"/>
                </a:solidFill>
                <a:effectLst/>
                <a:latin typeface="Helvetica Neue"/>
              </a:rPr>
              <a:t>Remember 67% of the rows were classified as “Same”. By balancing the data I was able to remove any biases the model towards “Same”</a:t>
            </a:r>
          </a:p>
          <a:p>
            <a:pPr marL="0" indent="0">
              <a:buFontTx/>
              <a:buNone/>
            </a:pPr>
            <a:endParaRPr lang="en-US" sz="1200" b="0" dirty="0">
              <a:latin typeface="+mn-lt"/>
            </a:endParaRPr>
          </a:p>
          <a:p>
            <a:pPr marL="0" indent="0">
              <a:buFontTx/>
              <a:buNone/>
            </a:pPr>
            <a:endParaRPr lang="en-US" sz="12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steps are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the question to predict what state the patient is going to be in next.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they training too much.  Are they recovering from injury, surgery,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 more data – The original dataset did not have any records with a 7 day HRV average outside  2 STDV of the 28 day average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Continue to work towards developing an app based on these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8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some of the skills I learned in the MSBA program that allowed me to successfully complete this project.</a:t>
            </a:r>
          </a:p>
          <a:p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BUAN 6500 – </a:t>
            </a:r>
            <a:r>
              <a:rPr lang="en-US" b="1" dirty="0"/>
              <a:t>Problem Framing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BUAN 6530, 6545 – </a:t>
            </a:r>
            <a:r>
              <a:rPr lang="en-US" b="1" dirty="0"/>
              <a:t>Analyzing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BUAN 6510, 6545 – </a:t>
            </a:r>
            <a:r>
              <a:rPr lang="en-US" b="1" dirty="0"/>
              <a:t>Loading and Manipulation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BUAN 6545 – </a:t>
            </a:r>
            <a:r>
              <a:rPr lang="en-US" b="1" dirty="0"/>
              <a:t>Model  Selection and Evaluation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- Story Telling</a:t>
            </a:r>
          </a:p>
          <a:p>
            <a:endParaRPr lang="en-US" dirty="0"/>
          </a:p>
          <a:p>
            <a:r>
              <a:rPr lang="en-US" dirty="0"/>
              <a:t>I also using a number of these skills in my internship at Synchrony.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open it up know for any questions.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2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background </a:t>
            </a:r>
          </a:p>
          <a:p>
            <a:r>
              <a:rPr lang="en-US" dirty="0"/>
              <a:t>I got involved with a study that collected data from Garmin fitness tracking watches.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Study population was mostly Physical Therapist and their patients.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Population was a little over 28,000 individuals  and  lasted for a year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The raw data from Garmin tracked things like heart rate , blood oxygen,  saturation levels, sleep and stress scores.</a:t>
            </a:r>
          </a:p>
          <a:p>
            <a:r>
              <a:rPr lang="en-US" dirty="0"/>
              <a:t>The data collected was captured and presented on a dashboard that health care clinicians can see and use to monitor their patients and patient populations.</a:t>
            </a:r>
          </a:p>
          <a:p>
            <a:endParaRPr lang="en-US" dirty="0"/>
          </a:p>
          <a:p>
            <a:r>
              <a:rPr lang="en-US" dirty="0"/>
              <a:t>During the study they were able to identify some people who had contracted COVID-19 before they displayed any symptoms</a:t>
            </a:r>
          </a:p>
          <a:p>
            <a:endParaRPr lang="en-US" dirty="0"/>
          </a:p>
          <a:p>
            <a:r>
              <a:rPr lang="en-US" dirty="0"/>
              <a:t>But, this is a very manual process and not always accurate,  repeatable , or timely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00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examples of two of the many Wearable device available on the market.</a:t>
            </a:r>
          </a:p>
          <a:p>
            <a:r>
              <a:rPr lang="en-US" dirty="0"/>
              <a:t>The Garmin Vivo Smart4 was the preferred device used in the study. </a:t>
            </a:r>
          </a:p>
          <a:p>
            <a:r>
              <a:rPr lang="en-US" dirty="0"/>
              <a:t>The </a:t>
            </a:r>
            <a:r>
              <a:rPr lang="en-US" dirty="0" err="1"/>
              <a:t>Oura</a:t>
            </a:r>
            <a:r>
              <a:rPr lang="en-US" dirty="0"/>
              <a:t> ring was used by some NBA players in the bubble to monitor their health. </a:t>
            </a:r>
          </a:p>
          <a:p>
            <a:r>
              <a:rPr lang="en-US" dirty="0"/>
              <a:t>The </a:t>
            </a:r>
            <a:r>
              <a:rPr lang="en-US" dirty="0" err="1"/>
              <a:t>Oura</a:t>
            </a:r>
            <a:r>
              <a:rPr lang="en-US" dirty="0"/>
              <a:t> ring </a:t>
            </a:r>
            <a:r>
              <a:rPr lang="en-US" b="0" i="0" dirty="0">
                <a:solidFill>
                  <a:srgbClr val="0A1529"/>
                </a:solidFill>
                <a:effectLst/>
                <a:latin typeface="pt-serif-pro"/>
              </a:rPr>
              <a:t>monitors Activity Level, Sleep, Heart Rate Variability, Respiratory Rate and Temperature. </a:t>
            </a:r>
          </a:p>
          <a:p>
            <a:endParaRPr lang="en-US" b="0" i="0" dirty="0">
              <a:solidFill>
                <a:srgbClr val="0A1529"/>
              </a:solidFill>
              <a:effectLst/>
              <a:latin typeface="pt-serif-pro"/>
            </a:endParaRPr>
          </a:p>
          <a:p>
            <a:r>
              <a:rPr lang="en-US" dirty="0"/>
              <a:t>I personally use the </a:t>
            </a:r>
            <a:r>
              <a:rPr lang="en-US" dirty="0" err="1"/>
              <a:t>orua</a:t>
            </a:r>
            <a:r>
              <a:rPr lang="en-US" dirty="0"/>
              <a:t> ring and a Garmin Fenix 5.</a:t>
            </a:r>
            <a:endParaRPr lang="en-US" b="0" i="0" dirty="0">
              <a:solidFill>
                <a:srgbClr val="0A1529"/>
              </a:solidFill>
              <a:effectLst/>
              <a:latin typeface="pt-serif-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the one of the study dashboards.</a:t>
            </a:r>
          </a:p>
          <a:p>
            <a:r>
              <a:rPr lang="en-US" dirty="0"/>
              <a:t>In this example On December 8</a:t>
            </a:r>
            <a:r>
              <a:rPr lang="en-US" baseline="30000" dirty="0"/>
              <a:t>th</a:t>
            </a:r>
            <a:r>
              <a:rPr lang="en-US" dirty="0"/>
              <a:t>   We see where the user’s 7 day average HRV went outside 2 standard deviation from their 28 day moving average. </a:t>
            </a:r>
          </a:p>
          <a:p>
            <a:r>
              <a:rPr lang="en-US" dirty="0"/>
              <a:t>Along with their Stress score spiking</a:t>
            </a:r>
          </a:p>
          <a:p>
            <a:r>
              <a:rPr lang="en-US" dirty="0"/>
              <a:t>This lines up with when the patient was infected with COVID-19.  But did not present with any symptoms for another 5 days.</a:t>
            </a:r>
          </a:p>
          <a:p>
            <a:r>
              <a:rPr lang="en-US" dirty="0"/>
              <a:t>Their HRV and stress score spiked again on Dec 22, 28-29</a:t>
            </a:r>
            <a:r>
              <a:rPr lang="en-US" baseline="30000" dirty="0"/>
              <a:t>th</a:t>
            </a:r>
            <a:r>
              <a:rPr lang="en-US" dirty="0"/>
              <a:t>  as a result of a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severe immune reaction (cytokines storm)</a:t>
            </a:r>
          </a:p>
          <a:p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 the middle graph you can see where the patient body battery drops around the same time as the spikes.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some of the data available from the </a:t>
            </a:r>
            <a:r>
              <a:rPr lang="en-US" dirty="0" err="1"/>
              <a:t>Oura</a:t>
            </a:r>
            <a:r>
              <a:rPr lang="en-US" dirty="0"/>
              <a:t> app.</a:t>
            </a:r>
          </a:p>
          <a:p>
            <a:r>
              <a:rPr lang="en-US" dirty="0"/>
              <a:t>The </a:t>
            </a:r>
            <a:r>
              <a:rPr lang="en-US" dirty="0" err="1"/>
              <a:t>Oura</a:t>
            </a:r>
            <a:r>
              <a:rPr lang="en-US" dirty="0"/>
              <a:t> ring is great for seeing changes in body temperature which is not available from the Garmin used in the study.</a:t>
            </a:r>
          </a:p>
          <a:p>
            <a:endParaRPr lang="en-US" dirty="0"/>
          </a:p>
          <a:p>
            <a:r>
              <a:rPr lang="en-US" dirty="0"/>
              <a:t>Temperature from the </a:t>
            </a:r>
            <a:r>
              <a:rPr lang="en-US" dirty="0" err="1"/>
              <a:t>Oura</a:t>
            </a:r>
            <a:r>
              <a:rPr lang="en-US" dirty="0"/>
              <a:t> ring was used by the same patient to identify when they caught COVID a second time. This was after having both COVID and the Vaccine.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most promising metrics were</a:t>
            </a:r>
          </a:p>
          <a:p>
            <a:pPr marL="171450" indent="-171450">
              <a:buFontTx/>
              <a:buChar char="-"/>
            </a:pPr>
            <a:r>
              <a:rPr lang="en-US" sz="1200" spc="25" dirty="0">
                <a:solidFill>
                  <a:srgbClr val="0C0C0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Heart Rate Variability – The more Variability the better shape you are in</a:t>
            </a:r>
          </a:p>
          <a:p>
            <a:pPr marL="171450" indent="-171450">
              <a:buFontTx/>
              <a:buChar char="-"/>
            </a:pPr>
            <a:r>
              <a:rPr lang="en-US" sz="1200" spc="25" dirty="0">
                <a:solidFill>
                  <a:srgbClr val="0C0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 Level – This indicates how much stress is your body having to deal with.</a:t>
            </a:r>
          </a:p>
          <a:p>
            <a:pPr marL="171450" indent="-171450">
              <a:buFontTx/>
              <a:buChar char="-"/>
            </a:pPr>
            <a:r>
              <a:rPr lang="en-US" sz="1200" spc="25" dirty="0">
                <a:solidFill>
                  <a:srgbClr val="0C0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Battery - How much energy do you 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project I used the CRISP-DM framework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Understanding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Understanding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Preparation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dirty="0"/>
          </a:p>
          <a:p>
            <a:r>
              <a:rPr lang="en-US" dirty="0"/>
              <a:t>All of these you will learn as part of the Fairfield U MSBA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 we wanted to identify any correlation between a patients status and metrics available from passive wearables</a:t>
            </a:r>
          </a:p>
          <a:p>
            <a:r>
              <a:rPr lang="en-US" dirty="0"/>
              <a:t>So that they could identify what state the person was in and where they were heading.</a:t>
            </a:r>
          </a:p>
          <a:p>
            <a:endParaRPr lang="en-US" dirty="0"/>
          </a:p>
          <a:p>
            <a:r>
              <a:rPr lang="en-US" dirty="0"/>
              <a:t>We focused on 4 possible states of wellness</a:t>
            </a:r>
          </a:p>
          <a:p>
            <a:r>
              <a:rPr lang="en-US" dirty="0"/>
              <a:t>- Better, Same, Stressed, and Unwell</a:t>
            </a:r>
          </a:p>
          <a:p>
            <a:endParaRPr lang="en-US" dirty="0"/>
          </a:p>
          <a:p>
            <a:r>
              <a:rPr lang="en-US" dirty="0"/>
              <a:t>If we can predict that,  then the clinician can then provide better protocols for their patients</a:t>
            </a:r>
          </a:p>
          <a:p>
            <a:endParaRPr lang="en-US" dirty="0"/>
          </a:p>
          <a:p>
            <a:r>
              <a:rPr lang="en-US" dirty="0"/>
              <a:t>This projects goal was to create a multiclass classification model that could be used to by clinicians to predict their patients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6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Business Understanding</a:t>
            </a:r>
          </a:p>
          <a:p>
            <a:endParaRPr lang="en-US" dirty="0"/>
          </a:p>
          <a:p>
            <a:r>
              <a:rPr lang="en-US" dirty="0"/>
              <a:t>I meet with my SME’s and discussed the project. They wanted 2 things.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Validation that it was possible to predict when someone was getting sick.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Originally this was at the beginning of the pandemic when there was not a vaccine and it was unclear </a:t>
            </a:r>
            <a:r>
              <a:rPr lang="en-US" dirty="0" err="1"/>
              <a:t>exackly</a:t>
            </a:r>
            <a:r>
              <a:rPr lang="en-US" dirty="0"/>
              <a:t> how or why people were getting sick. We were bleaching </a:t>
            </a:r>
            <a:r>
              <a:rPr lang="en-US" dirty="0" err="1"/>
              <a:t>everthing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Automated method to predict where a patient was or heading to</a:t>
            </a:r>
          </a:p>
          <a:p>
            <a:endParaRPr lang="en-US" dirty="0"/>
          </a:p>
          <a:p>
            <a:r>
              <a:rPr lang="en-US" dirty="0"/>
              <a:t>The end goal being to provide better patient care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WEETVIZ_REPOR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0-78355-6" TargetMode="External"/><Relationship Id="rId2" Type="http://schemas.openxmlformats.org/officeDocument/2006/relationships/hyperlink" Target="https://doi.org/10.1038/s41467-021-23014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bdesignpro.com/" TargetMode="Externa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3.png"/><Relationship Id="rId21" Type="http://schemas.openxmlformats.org/officeDocument/2006/relationships/image" Target="../media/image29.png"/><Relationship Id="rId7" Type="http://schemas.openxmlformats.org/officeDocument/2006/relationships/hyperlink" Target="https://github.com/fbdesignpro/sweetviz" TargetMode="Externa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33.png"/><Relationship Id="rId3" Type="http://schemas.openxmlformats.org/officeDocument/2006/relationships/image" Target="../media/image41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40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1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5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5.png"/><Relationship Id="rId2" Type="http://schemas.openxmlformats.org/officeDocument/2006/relationships/image" Target="../media/image64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4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33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12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2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85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4800600" cy="3810000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An Investigation of Wearables, Illness and Recovery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Dat</a:t>
            </a:r>
            <a:r>
              <a:rPr lang="en-US" dirty="0">
                <a:latin typeface="Source Sans Pro" panose="020B0503030403020204" pitchFamily="34" charset="0"/>
              </a:rPr>
              <a:t>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 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3E5734-E907-4A0E-AFB7-8520BFF8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14680"/>
              </p:ext>
            </p:extLst>
          </p:nvPr>
        </p:nvGraphicFramePr>
        <p:xfrm>
          <a:off x="2133600" y="2438400"/>
          <a:ext cx="8127999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8865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8513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189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5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(200686, 20)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BigQuery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(138099, 10)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2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BigQuery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(34337, 6)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2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BigQuery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(401485, 10)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9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SpreadSheet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(497, 12)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44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SpreadSheet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(282, 101)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3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SpreadSheet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(6148, 98)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Removed Duplicate Records 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Body Battery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Metrics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Sleep Records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  <a:endParaRPr lang="en-US" dirty="0">
              <a:latin typeface="Franklin Gothic Medium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Expanded 2 columns in the Activity Records</a:t>
            </a:r>
          </a:p>
          <a:p>
            <a:pPr marL="457200" lvl="2">
              <a:lnSpc>
                <a:spcPts val="1425"/>
              </a:lnSpc>
              <a:spcBef>
                <a:spcPts val="0"/>
              </a:spcBef>
            </a:pPr>
            <a:r>
              <a:rPr lang="en-US" sz="2200" dirty="0">
                <a:solidFill>
                  <a:srgbClr val="212121"/>
                </a:solidFill>
                <a:effectLst/>
                <a:latin typeface="Franklin Gothic Medium (Body)"/>
                <a:ea typeface="Times New Roman" panose="02020603050405020304" pitchFamily="18" charset="0"/>
                <a:cs typeface="Calibri" panose="020F0502020204030204" pitchFamily="34" charset="0"/>
              </a:rPr>
              <a:t>Heart rate - {'minimum' 'maximum', 'resting’}</a:t>
            </a:r>
          </a:p>
          <a:p>
            <a:pPr marL="457200" lvl="2">
              <a:lnSpc>
                <a:spcPts val="1425"/>
              </a:lnSpc>
              <a:spcBef>
                <a:spcPts val="0"/>
              </a:spcBef>
            </a:pPr>
            <a:r>
              <a:rPr lang="en-US" sz="2200" dirty="0">
                <a:solidFill>
                  <a:srgbClr val="212121"/>
                </a:solidFill>
                <a:effectLst/>
                <a:latin typeface="Franklin Gothic Medium (Body)"/>
                <a:ea typeface="Times New Roman" panose="02020603050405020304" pitchFamily="18" charset="0"/>
                <a:cs typeface="Calibri" panose="020F0502020204030204" pitchFamily="34" charset="0"/>
              </a:rPr>
              <a:t>Stress Rate - {'average', 'qualifier', 'duration'{'rest': 'activity':, 'low':, 'medium':, 'high': }}</a:t>
            </a:r>
          </a:p>
          <a:p>
            <a:pPr marL="0" lvl="1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228600" lvl="1">
              <a:lnSpc>
                <a:spcPts val="1425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Merge the data sets together </a:t>
            </a:r>
          </a:p>
          <a:p>
            <a:pPr marL="0" lvl="1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1212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228600" lvl="1">
              <a:lnSpc>
                <a:spcPts val="1425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Clean Up the Merged data set</a:t>
            </a:r>
          </a:p>
          <a:p>
            <a:pPr marL="457200" lvl="2">
              <a:lnSpc>
                <a:spcPts val="1425"/>
              </a:lnSpc>
              <a:spcBef>
                <a:spcPts val="0"/>
              </a:spcBef>
            </a:pPr>
            <a:r>
              <a:rPr lang="en-US" sz="2200" dirty="0">
                <a:solidFill>
                  <a:srgbClr val="21212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Changed column data types</a:t>
            </a:r>
            <a:endParaRPr lang="en-US" sz="2200" dirty="0">
              <a:solidFill>
                <a:srgbClr val="21212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640080" lvl="3">
              <a:lnSpc>
                <a:spcPts val="1425"/>
              </a:lnSpc>
              <a:spcBef>
                <a:spcPts val="0"/>
              </a:spcBef>
            </a:pPr>
            <a:r>
              <a:rPr lang="en-US" sz="20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Changed the ‘date’ data type from object to datetime</a:t>
            </a:r>
          </a:p>
          <a:p>
            <a:pPr marL="640080" lvl="3">
              <a:lnSpc>
                <a:spcPts val="1425"/>
              </a:lnSpc>
              <a:spcBef>
                <a:spcPts val="0"/>
              </a:spcBef>
            </a:pPr>
            <a:r>
              <a:rPr lang="en-US" sz="20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Changed Object data types to integer</a:t>
            </a:r>
          </a:p>
          <a:p>
            <a:pPr marL="457200" lvl="2">
              <a:lnSpc>
                <a:spcPts val="1425"/>
              </a:lnSpc>
              <a:spcBef>
                <a:spcPts val="0"/>
              </a:spcBef>
            </a:pPr>
            <a:r>
              <a:rPr lang="en-US" sz="22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Dropped </a:t>
            </a:r>
            <a:r>
              <a:rPr lang="en-US" sz="2200" dirty="0">
                <a:solidFill>
                  <a:srgbClr val="21212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rows and columns </a:t>
            </a:r>
          </a:p>
          <a:p>
            <a:pPr marL="640080" lvl="3">
              <a:lnSpc>
                <a:spcPts val="1425"/>
              </a:lnSpc>
              <a:spcBef>
                <a:spcPts val="0"/>
              </a:spcBef>
            </a:pPr>
            <a:r>
              <a:rPr lang="en-US" sz="20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Drop  rows with a dates not in date rage of Weekly Survey data (5/13/2020 – 4/6/2021)</a:t>
            </a:r>
          </a:p>
          <a:p>
            <a:pPr marL="640080" lvl="3">
              <a:lnSpc>
                <a:spcPts val="1425"/>
              </a:lnSpc>
              <a:spcBef>
                <a:spcPts val="0"/>
              </a:spcBef>
            </a:pPr>
            <a:r>
              <a:rPr lang="en-US" sz="20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Drop  rows with  '</a:t>
            </a:r>
            <a:r>
              <a:rPr lang="en-US" sz="2000" dirty="0" err="1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stress_avg</a:t>
            </a:r>
            <a:r>
              <a:rPr lang="en-US" sz="20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' rows with 'None’</a:t>
            </a:r>
          </a:p>
          <a:p>
            <a:pPr marL="640080" lvl="3">
              <a:lnSpc>
                <a:spcPts val="1425"/>
              </a:lnSpc>
              <a:spcBef>
                <a:spcPts val="0"/>
              </a:spcBef>
            </a:pPr>
            <a:r>
              <a:rPr lang="en-US" sz="20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Drop unused column (Client ID)</a:t>
            </a:r>
          </a:p>
          <a:p>
            <a:pPr marL="640080" lvl="3">
              <a:lnSpc>
                <a:spcPts val="1425"/>
              </a:lnSpc>
              <a:spcBef>
                <a:spcPts val="0"/>
              </a:spcBef>
            </a:pPr>
            <a:r>
              <a:rPr lang="en-US" sz="20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Drop Columns with a High Missing Rate</a:t>
            </a:r>
          </a:p>
          <a:p>
            <a:pPr marL="457200" lvl="2">
              <a:lnSpc>
                <a:spcPts val="1425"/>
              </a:lnSpc>
              <a:spcBef>
                <a:spcPts val="0"/>
              </a:spcBef>
            </a:pPr>
            <a:r>
              <a:rPr lang="en-US" sz="22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Imputing Missing values </a:t>
            </a:r>
          </a:p>
          <a:p>
            <a:pPr marL="457200" lvl="2">
              <a:lnSpc>
                <a:spcPts val="1425"/>
              </a:lnSpc>
              <a:spcBef>
                <a:spcPts val="0"/>
              </a:spcBef>
            </a:pPr>
            <a:r>
              <a:rPr lang="en-US" sz="2200" dirty="0"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Added survey date as next Tuesday. Will be used to merge with prediction data set</a:t>
            </a:r>
          </a:p>
          <a:p>
            <a:pPr marL="457200" lvl="2">
              <a:lnSpc>
                <a:spcPts val="1425"/>
              </a:lnSpc>
              <a:spcBef>
                <a:spcPts val="0"/>
              </a:spcBef>
            </a:pPr>
            <a:endParaRPr lang="en-US" sz="2200" dirty="0">
              <a:solidFill>
                <a:srgbClr val="21212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Data Preparation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Add Additional Predictors</a:t>
            </a: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7-day Stress score moving average</a:t>
            </a: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28-day Stress score moving average</a:t>
            </a: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28-day Stress score STD Deviation</a:t>
            </a: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7 Day Stress Score Moving Average within 28-day </a:t>
            </a:r>
            <a:r>
              <a:rPr lang="en-US" sz="2100" dirty="0" err="1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SSMA</a:t>
            </a: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 + 0 to 1 STD DEV</a:t>
            </a: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7 Day Stress Score Moving Average within 28-day </a:t>
            </a:r>
            <a:r>
              <a:rPr lang="en-US" sz="2100" dirty="0" err="1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SSMA</a:t>
            </a: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 + 1 to 2 STD DEV</a:t>
            </a: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7 Day Stress Score Moving Average within 28-day </a:t>
            </a:r>
            <a:r>
              <a:rPr lang="en-US" sz="2100" dirty="0" err="1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SSMA</a:t>
            </a: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 + 2 to 3 STD DEV</a:t>
            </a: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7 Day Stress Score Moving Average within 28-day </a:t>
            </a:r>
            <a:r>
              <a:rPr lang="en-US" sz="2100" dirty="0" err="1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SSMA</a:t>
            </a: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 + &gt; 3 STD DEV  </a:t>
            </a: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Number of STD Deviation 7 Day Stress score id from 28-day </a:t>
            </a:r>
            <a:r>
              <a:rPr lang="en-US" sz="2100" dirty="0" err="1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SSA</a:t>
            </a:r>
            <a:endParaRPr lang="en-US" sz="2100" dirty="0">
              <a:effectLst/>
              <a:latin typeface="Franklin Gothic Medium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100" dirty="0">
                <a:effectLst/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One Hot Encode last 5 predictors</a:t>
            </a:r>
          </a:p>
          <a:p>
            <a:pPr lvl="1">
              <a:spcBef>
                <a:spcPts val="0"/>
              </a:spcBef>
            </a:pPr>
            <a:endParaRPr lang="en-US" dirty="0">
              <a:effectLst/>
              <a:latin typeface="Franklin Gothic Medium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Create and Clean Prediction Data set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Add prediction column (Status)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Add '</a:t>
            </a:r>
            <a:r>
              <a:rPr lang="en-US" dirty="0" err="1"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survey_date</a:t>
            </a:r>
            <a:r>
              <a:rPr lang="en-US" dirty="0"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Franklin Gothic Medium (Body)"/>
                <a:ea typeface="Calibri" panose="020F0502020204030204" pitchFamily="34" charset="0"/>
                <a:cs typeface="Times New Roman" panose="02020603050405020304" pitchFamily="18" charset="0"/>
              </a:rPr>
              <a:t>Remove Duplicate records</a:t>
            </a:r>
          </a:p>
          <a:p>
            <a:pPr lvl="1">
              <a:spcBef>
                <a:spcPts val="0"/>
              </a:spcBef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1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Dat</a:t>
            </a:r>
            <a:r>
              <a:rPr lang="en-US" dirty="0">
                <a:latin typeface="Source Sans Pro" panose="020B0503030403020204" pitchFamily="34" charset="0"/>
              </a:rPr>
              <a:t>a Understanding Merged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on clean dataset and verification ready for model selection </a:t>
            </a:r>
          </a:p>
          <a:p>
            <a:r>
              <a:rPr lang="en-US" dirty="0"/>
              <a:t>No </a:t>
            </a:r>
            <a:r>
              <a:rPr lang="en-US" dirty="0" err="1"/>
              <a:t>NaN</a:t>
            </a:r>
            <a:r>
              <a:rPr lang="en-US" dirty="0"/>
              <a:t>’ Nulls, or missing</a:t>
            </a:r>
          </a:p>
          <a:p>
            <a:r>
              <a:rPr lang="en-US" dirty="0"/>
              <a:t>37,109 rows and 33 features</a:t>
            </a:r>
          </a:p>
          <a:p>
            <a:r>
              <a:rPr lang="en-US" dirty="0"/>
              <a:t>The prediction “Status” highly unbalances towards “Same” value with 67% </a:t>
            </a:r>
            <a:endParaRPr lang="en-US" sz="20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532178-1D6B-4652-A643-AB20F1A29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30431"/>
              </p:ext>
            </p:extLst>
          </p:nvPr>
        </p:nvGraphicFramePr>
        <p:xfrm>
          <a:off x="1828800" y="4587240"/>
          <a:ext cx="1912776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8376">
                  <a:extLst>
                    <a:ext uri="{9D8B030D-6E8A-4147-A177-3AD203B41FA5}">
                      <a16:colId xmlns:a16="http://schemas.microsoft.com/office/drawing/2014/main" val="2796853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62068533"/>
                    </a:ext>
                  </a:extLst>
                </a:gridCol>
              </a:tblGrid>
              <a:tr h="228899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2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8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2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0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6382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13247A-B6AF-499F-AB59-F8DCC659A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51" y="4294250"/>
            <a:ext cx="3105675" cy="24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Dat</a:t>
            </a:r>
            <a:r>
              <a:rPr lang="en-US" dirty="0">
                <a:latin typeface="Source Sans Pro" panose="020B0503030403020204" pitchFamily="34" charset="0"/>
              </a:rPr>
              <a:t>a Understanding Merged data set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Importance score / Categorical Association</a:t>
            </a:r>
          </a:p>
          <a:p>
            <a:pPr lvl="1"/>
            <a:r>
              <a:rPr lang="en-US" dirty="0"/>
              <a:t>Calculated the feature Importance score for all the predictors using the </a:t>
            </a:r>
            <a:r>
              <a:rPr lang="en-US" dirty="0" err="1"/>
              <a:t>RandomForestClassifier</a:t>
            </a:r>
            <a:r>
              <a:rPr lang="en-US" dirty="0"/>
              <a:t>. </a:t>
            </a:r>
          </a:p>
          <a:p>
            <a:pPr lvl="1"/>
            <a:r>
              <a:rPr lang="en-US" b="0" i="0" dirty="0" err="1">
                <a:solidFill>
                  <a:srgbClr val="58544F"/>
                </a:solidFill>
                <a:effectLst/>
              </a:rPr>
              <a:t>SweetViz</a:t>
            </a:r>
            <a:r>
              <a:rPr lang="en-US" b="0" i="0" dirty="0">
                <a:solidFill>
                  <a:srgbClr val="58544F"/>
                </a:solidFill>
                <a:effectLst/>
              </a:rPr>
              <a:t> </a:t>
            </a:r>
            <a:r>
              <a:rPr lang="en-US" b="0" i="0" dirty="0">
                <a:solidFill>
                  <a:srgbClr val="58544F"/>
                </a:solidFill>
                <a:effectLst/>
                <a:hlinkClick r:id="rId3" action="ppaction://hlinkfile"/>
              </a:rPr>
              <a:t>CATEGORICAL ASSOCIATIONS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94F62C-2B41-4048-8387-753E46AE7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67587"/>
              </p:ext>
            </p:extLst>
          </p:nvPr>
        </p:nvGraphicFramePr>
        <p:xfrm>
          <a:off x="1802296" y="3447700"/>
          <a:ext cx="4267200" cy="2934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2426">
                  <a:extLst>
                    <a:ext uri="{9D8B030D-6E8A-4147-A177-3AD203B41FA5}">
                      <a16:colId xmlns:a16="http://schemas.microsoft.com/office/drawing/2014/main" val="3222287155"/>
                    </a:ext>
                  </a:extLst>
                </a:gridCol>
                <a:gridCol w="2064774">
                  <a:extLst>
                    <a:ext uri="{9D8B030D-6E8A-4147-A177-3AD203B41FA5}">
                      <a16:colId xmlns:a16="http://schemas.microsoft.com/office/drawing/2014/main" val="3984581830"/>
                    </a:ext>
                  </a:extLst>
                </a:gridCol>
              </a:tblGrid>
              <a:tr h="150894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25832"/>
                  </a:ext>
                </a:extLst>
              </a:tr>
              <a:tr h="187040">
                <a:tc>
                  <a:txBody>
                    <a:bodyPr/>
                    <a:lstStyle/>
                    <a:p>
                      <a:r>
                        <a:rPr lang="en-US" sz="1050" b="1" dirty="0"/>
                        <a:t>ss28dStdev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0.06080612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9645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0" dirty="0"/>
                        <a:t>ss28dmavg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0.057310216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0829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0.052580477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8629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1" dirty="0"/>
                        <a:t>7D_StdDevfrom28d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0.050370543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5544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active_kilocalories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0.049203482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4783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1" dirty="0"/>
                        <a:t>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0.047944173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9422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0" dirty="0"/>
                        <a:t>ss7dmavg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0.047195941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51086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stress_dur_activity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0.046872676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2746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stress_dur_low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0.045176338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8196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stress_dur_rest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0.044177387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644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2DC3F473-903B-4AEC-86C5-2FB2147B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99802"/>
              </p:ext>
            </p:extLst>
          </p:nvPr>
        </p:nvGraphicFramePr>
        <p:xfrm>
          <a:off x="6248400" y="3447700"/>
          <a:ext cx="4267200" cy="2953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2426">
                  <a:extLst>
                    <a:ext uri="{9D8B030D-6E8A-4147-A177-3AD203B41FA5}">
                      <a16:colId xmlns:a16="http://schemas.microsoft.com/office/drawing/2014/main" val="3222287155"/>
                    </a:ext>
                  </a:extLst>
                </a:gridCol>
                <a:gridCol w="2064774">
                  <a:extLst>
                    <a:ext uri="{9D8B030D-6E8A-4147-A177-3AD203B41FA5}">
                      <a16:colId xmlns:a16="http://schemas.microsoft.com/office/drawing/2014/main" val="3984581830"/>
                    </a:ext>
                  </a:extLst>
                </a:gridCol>
              </a:tblGrid>
              <a:tr h="15089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+mn-lt"/>
                        </a:rPr>
                        <a:t>SWEETViz</a:t>
                      </a:r>
                      <a:r>
                        <a:rPr lang="en-US" sz="1050" dirty="0">
                          <a:latin typeface="+mn-lt"/>
                        </a:rPr>
                        <a:t> Categorical Assoc.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2583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7D_StdDevfrom28d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869645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active_kilocalories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50829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108629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stress_dur_activity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015544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84783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intensity_minutes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59422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hr_min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5151086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hr_res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112746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stress_dur_low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58196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ss28dStdev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87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1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Modeling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Balance the Prediction “Status” using 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Synthetic Minority Oversampling Technique (</a:t>
            </a:r>
            <a:r>
              <a:rPr lang="en-US" dirty="0"/>
              <a:t>SMOTE) and TPOT</a:t>
            </a:r>
          </a:p>
          <a:p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Best score was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Produced by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KNeighborsClassifier</a:t>
            </a:r>
            <a:r>
              <a:rPr lang="en-US" b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Score of </a:t>
            </a:r>
            <a:r>
              <a:rPr lang="en-US" b="0" i="0" dirty="0">
                <a:solidFill>
                  <a:srgbClr val="212121"/>
                </a:solidFill>
                <a:effectLst/>
              </a:rPr>
              <a:t>0.7467</a:t>
            </a:r>
          </a:p>
          <a:p>
            <a:r>
              <a:rPr lang="en-US" dirty="0">
                <a:solidFill>
                  <a:srgbClr val="212121"/>
                </a:solidFill>
              </a:rPr>
              <a:t>Increase of 6% over Non balanced data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Reporting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Change the question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– Predict what phase the a specific user is going to be in next.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Get more data –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Original data did not include any individual that was 2 or more STD outside their 28 day HRV range.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endParaRPr lang="en-US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Develop into a usable tool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Work to make the model something that can be easily used as a tool by an end user.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8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MSBA Skills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Business Understanding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Used the skills from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BUAN 6500 Business Analytics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for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Problem Framing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Understanding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Used Skills from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BUAN 6530 Forecasting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BUAN 6545 - Machine Learning for Predictive Analysis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for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analyzing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7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data sets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provided - Nul</a:t>
            </a:r>
            <a:r>
              <a:rPr lang="en-US" sz="1900" dirty="0">
                <a:solidFill>
                  <a:srgbClr val="000000"/>
                </a:solidFill>
                <a:ea typeface="Calibri" panose="020F0502020204030204" pitchFamily="34" charset="0"/>
              </a:rPr>
              <a:t>ls, </a:t>
            </a:r>
            <a:r>
              <a:rPr lang="en-US" sz="1900" dirty="0" err="1">
                <a:solidFill>
                  <a:srgbClr val="000000"/>
                </a:solidFill>
                <a:ea typeface="Calibri" panose="020F0502020204030204" pitchFamily="34" charset="0"/>
              </a:rPr>
              <a:t>NaN’s</a:t>
            </a:r>
            <a:r>
              <a:rPr lang="en-US" sz="1900" dirty="0">
                <a:solidFill>
                  <a:srgbClr val="000000"/>
                </a:solidFill>
                <a:ea typeface="Calibri" panose="020F0502020204030204" pitchFamily="34" charset="0"/>
              </a:rPr>
              <a:t>, Missing, Max, Min, average, Medium, etc.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Preparation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Used skills from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BUAN 6510 Database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to pull  data from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BigQuery</a:t>
            </a:r>
            <a:endParaRPr lang="en-US" sz="190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Used skills from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BUAN 6545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 load and manipulate data in Python</a:t>
            </a:r>
            <a:endParaRPr lang="en-US" sz="1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Modeling and Evaluation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Used skills from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BUAN 6545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model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</a:t>
            </a:r>
            <a:r>
              <a:rPr lang="en-US" sz="19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select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the best preforming </a:t>
            </a:r>
            <a:r>
              <a:rPr lang="en-US" sz="1900" dirty="0">
                <a:solidFill>
                  <a:srgbClr val="000000"/>
                </a:solidFill>
                <a:ea typeface="Calibri" panose="020F0502020204030204" pitchFamily="34" charset="0"/>
              </a:rPr>
              <a:t>machine learning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model and improve it’s performance.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endParaRPr lang="en-US" sz="19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endParaRPr lang="en-US" sz="19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 List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Pyrkov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T.V.,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Avchaciov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K.,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Tarkhov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A.E. </a:t>
            </a:r>
            <a:r>
              <a:rPr lang="en-US" sz="16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Longitudinal analysis of blood markers reveals progressive loss of resilience and predicts human lifespan limit. </a:t>
            </a:r>
            <a:r>
              <a:rPr lang="en-US" sz="16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Nat </a:t>
            </a:r>
            <a:r>
              <a:rPr lang="en-US" sz="16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Commun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12, 2765 (2021). </a:t>
            </a:r>
            <a:r>
              <a:rPr lang="en-US" sz="16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https://doi.org/10.1038/s41467-021-23014-1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de-DE" sz="1600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Smarr, B.L., Aschbacher, K., Fisher, S.M. </a:t>
            </a:r>
            <a:r>
              <a:rPr lang="de-DE" sz="1600" i="1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et al.</a:t>
            </a:r>
            <a:r>
              <a:rPr lang="de-DE" sz="1600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 </a:t>
            </a:r>
            <a:r>
              <a:rPr lang="en-US" sz="1600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Feasibility of continuous fever monitoring using wearable devices.</a:t>
            </a:r>
            <a:r>
              <a:rPr lang="de-DE" sz="1600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 </a:t>
            </a:r>
            <a:r>
              <a:rPr lang="it-IT" sz="1600" i="1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Sci Rep</a:t>
            </a:r>
            <a:r>
              <a:rPr lang="de-DE" sz="1600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 </a:t>
            </a:r>
            <a:r>
              <a:rPr lang="ru-RU" sz="1600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10,</a:t>
            </a:r>
            <a:r>
              <a:rPr lang="de-DE" sz="1600" dirty="0">
                <a:solidFill>
                  <a:srgbClr val="222222"/>
                </a:solidFill>
                <a:effectLst/>
                <a:ea typeface="Arial Unicode MS"/>
                <a:cs typeface="Arial Unicode MS"/>
              </a:rPr>
              <a:t> 21640 (2020). </a:t>
            </a:r>
            <a:r>
              <a:rPr lang="de-DE" sz="1600" dirty="0">
                <a:solidFill>
                  <a:srgbClr val="222222"/>
                </a:solidFill>
                <a:effectLst/>
                <a:ea typeface="Arial Unicode MS"/>
                <a:cs typeface="Arial Unicode MS"/>
                <a:hlinkClick r:id="rId3"/>
              </a:rPr>
              <a:t>https://doi.org/10.1038/s41598-020-78355-6</a:t>
            </a:r>
            <a:endParaRPr lang="de-DE" sz="1600" dirty="0">
              <a:solidFill>
                <a:srgbClr val="222222"/>
              </a:solidFill>
              <a:effectLst/>
              <a:ea typeface="Arial Unicode MS"/>
              <a:cs typeface="Arial Unicode MS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Study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study was started by a physical therapist named Mike Eisenhart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called PT Health Study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wanted a way of using existing wearables to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detect, interpret and minimize the impact of acute distress / illness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population is 28,000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individuals made up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mainly PT’s and their patients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Lasted for little over a year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dashboard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clinician and their patients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 is contacted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their metrics go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outside their limits</a:t>
            </a: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reactive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 yet proactive</a:t>
            </a:r>
          </a:p>
          <a:p>
            <a:r>
              <a:rPr lang="en-US" dirty="0"/>
              <a:t>Current Findings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Ability to identify when someone is getting sick, had and  injury or is under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 periods of stress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Earlier in the study they were able to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that a patient contracted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Covid-19 days before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showed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symptoms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and tools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BigData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a data repository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for data manipulation and Scikit-learn for Machine learning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Sweetvis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EDA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TPOT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Model selection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Data Dictionary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428393-067D-43C9-B838-51EF6EE5AFE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68881"/>
              </p:ext>
            </p:extLst>
          </p:nvPr>
        </p:nvGraphicFramePr>
        <p:xfrm>
          <a:off x="1752600" y="1647484"/>
          <a:ext cx="8440737" cy="511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1186107" imgH="6774149" progId="Excel.Sheet.12">
                  <p:embed/>
                </p:oleObj>
              </mc:Choice>
              <mc:Fallback>
                <p:oleObj name="Worksheet" r:id="rId3" imgW="11186107" imgH="6774149" progId="Excel.Sheet.12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8C428393-067D-43C9-B838-51EF6EE5AF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47484"/>
                        <a:ext cx="8440737" cy="5111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3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Project Rubric for 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Reasonable Problem Framing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Intriguing background and compelling motivation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Unambiguous and interesting problem statement </a:t>
            </a:r>
          </a:p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Appropriate Data Preparation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Clearly identified and described data sources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Contextually motivated data munging (</a:t>
            </a:r>
            <a:r>
              <a:rPr lang="en-US" sz="4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describe the processing or filtering of raw data into another form.)</a:t>
            </a:r>
            <a:endParaRPr lang="en-US" sz="4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Informative Exploratory Data Analysis or System Design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Proper visualizations (meaningful colors, non-deceptive axes, intuitive design)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Flow charts for system design</a:t>
            </a:r>
          </a:p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Thoughtful Analytical Modeling or Comprehensive System Walkthrough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Alternatives explored and reasons discarded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Critical model validation or system bugs documentation</a:t>
            </a:r>
          </a:p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Specific examples of useful applications or convincing interpretation, plus doable next steps</a:t>
            </a:r>
          </a:p>
          <a:p>
            <a:pPr lvl="1"/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New skills or lessons learned during capstone</a:t>
            </a:r>
            <a:endParaRPr lang="en-US" sz="47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8AD9-E933-43D0-B7EC-8161193C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Sweetviz Report</a:t>
            </a:r>
          </a:p>
        </p:txBody>
      </p:sp>
    </p:spTree>
    <p:extLst>
      <p:ext uri="{BB962C8B-B14F-4D97-AF65-F5344CB8AC3E}">
        <p14:creationId xmlns:p14="http://schemas.microsoft.com/office/powerpoint/2010/main" val="25144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8471" y="41784"/>
            <a:ext cx="4884644" cy="6815978"/>
            <a:chOff x="0" y="47355"/>
            <a:chExt cx="5535930" cy="7724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1871"/>
              <a:ext cx="5535302" cy="11102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94265"/>
              <a:ext cx="5535302" cy="11102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46660"/>
              <a:ext cx="5535302" cy="11102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99054"/>
              <a:ext cx="5535302" cy="11102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51449"/>
              <a:ext cx="5535302" cy="11102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03843"/>
              <a:ext cx="5535302" cy="11102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56237"/>
              <a:ext cx="5535302" cy="11102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808632"/>
              <a:ext cx="5535302" cy="9628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61026"/>
              <a:ext cx="5535302" cy="1104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1537" y="47355"/>
              <a:ext cx="3157016" cy="8418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131965" y="90933"/>
            <a:ext cx="499782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b="1" spc="-26" dirty="0">
                <a:solidFill>
                  <a:srgbClr val="0087EC"/>
                </a:solidFill>
                <a:latin typeface="Calibri"/>
                <a:cs typeface="Calibri"/>
              </a:rPr>
              <a:t>Data</a:t>
            </a:r>
            <a:r>
              <a:rPr sz="882" b="1" spc="-40" dirty="0">
                <a:solidFill>
                  <a:srgbClr val="0087EC"/>
                </a:solidFill>
                <a:latin typeface="Calibri"/>
                <a:cs typeface="Calibri"/>
              </a:rPr>
              <a:t>Frame</a:t>
            </a:r>
            <a:endParaRPr sz="882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3556" y="109504"/>
            <a:ext cx="1000685" cy="12276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706" b="1" spc="-31" dirty="0">
                <a:solidFill>
                  <a:srgbClr val="8E8E8E"/>
                </a:solidFill>
                <a:latin typeface="Calibri"/>
                <a:cs typeface="Calibri"/>
              </a:rPr>
              <a:t>NO</a:t>
            </a:r>
            <a:r>
              <a:rPr sz="706" b="1" spc="-4" dirty="0">
                <a:solidFill>
                  <a:srgbClr val="8E8E8E"/>
                </a:solidFill>
                <a:latin typeface="Calibri"/>
                <a:cs typeface="Calibri"/>
              </a:rPr>
              <a:t> </a:t>
            </a:r>
            <a:r>
              <a:rPr sz="706" b="1" spc="-9" dirty="0">
                <a:solidFill>
                  <a:srgbClr val="8E8E8E"/>
                </a:solidFill>
                <a:latin typeface="Calibri"/>
                <a:cs typeface="Calibri"/>
              </a:rPr>
              <a:t>COMPARISON</a:t>
            </a:r>
            <a:r>
              <a:rPr sz="706" b="1" dirty="0">
                <a:solidFill>
                  <a:srgbClr val="8E8E8E"/>
                </a:solidFill>
                <a:latin typeface="Calibri"/>
                <a:cs typeface="Calibri"/>
              </a:rPr>
              <a:t> </a:t>
            </a:r>
            <a:r>
              <a:rPr sz="706" b="1" spc="9" dirty="0">
                <a:solidFill>
                  <a:srgbClr val="8E8E8E"/>
                </a:solidFill>
                <a:latin typeface="Calibri"/>
                <a:cs typeface="Calibri"/>
              </a:rPr>
              <a:t>TARGET</a:t>
            </a:r>
            <a:endParaRPr sz="706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8029" y="501418"/>
            <a:ext cx="2614332" cy="181535"/>
          </a:xfrm>
          <a:custGeom>
            <a:avLst/>
            <a:gdLst/>
            <a:ahLst/>
            <a:cxnLst/>
            <a:rect l="l" t="t" r="r" b="b"/>
            <a:pathLst>
              <a:path w="2962910" h="205740">
                <a:moveTo>
                  <a:pt x="2962338" y="136804"/>
                </a:moveTo>
                <a:lnTo>
                  <a:pt x="0" y="136804"/>
                </a:lnTo>
                <a:lnTo>
                  <a:pt x="0" y="205206"/>
                </a:lnTo>
                <a:lnTo>
                  <a:pt x="2962338" y="205206"/>
                </a:lnTo>
                <a:lnTo>
                  <a:pt x="2962338" y="136804"/>
                </a:lnTo>
                <a:close/>
              </a:path>
              <a:path w="2962910" h="205740">
                <a:moveTo>
                  <a:pt x="2962338" y="0"/>
                </a:moveTo>
                <a:lnTo>
                  <a:pt x="0" y="0"/>
                </a:lnTo>
                <a:lnTo>
                  <a:pt x="0" y="68402"/>
                </a:lnTo>
                <a:lnTo>
                  <a:pt x="2962338" y="68402"/>
                </a:lnTo>
                <a:lnTo>
                  <a:pt x="2962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3548038" y="259989"/>
            <a:ext cx="2614332" cy="5129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R="302015" algn="ctr">
              <a:lnSpc>
                <a:spcPts val="446"/>
              </a:lnSpc>
              <a:tabLst>
                <a:tab pos="304256" algn="l"/>
              </a:tabLst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37109	</a:t>
            </a:r>
            <a:r>
              <a:rPr sz="397" spc="-31" dirty="0">
                <a:solidFill>
                  <a:srgbClr val="58534E"/>
                </a:solidFill>
                <a:latin typeface="Arial"/>
                <a:cs typeface="Arial"/>
              </a:rPr>
              <a:t>ROWS</a:t>
            </a:r>
            <a:endParaRPr sz="39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0635" y="304496"/>
            <a:ext cx="430306" cy="7298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0    </a:t>
            </a:r>
            <a:r>
              <a:rPr sz="397" spc="10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DUPLICATES</a:t>
            </a:r>
            <a:endParaRPr sz="39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8038" y="380698"/>
            <a:ext cx="2614332" cy="5129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3630">
              <a:lnSpc>
                <a:spcPts val="446"/>
              </a:lnSpc>
              <a:tabLst>
                <a:tab pos="1249523" algn="l"/>
              </a:tabLst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10.4</a:t>
            </a:r>
            <a:r>
              <a:rPr sz="397" spc="-9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MB	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RAM</a:t>
            </a:r>
            <a:endParaRPr sz="39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1981" y="425205"/>
            <a:ext cx="433107" cy="7298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34      </a:t>
            </a:r>
            <a:r>
              <a:rPr sz="397" spc="75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31" dirty="0">
                <a:solidFill>
                  <a:srgbClr val="58534E"/>
                </a:solidFill>
                <a:latin typeface="Arial"/>
                <a:cs typeface="Arial"/>
              </a:rPr>
              <a:t>FEATURES</a:t>
            </a:r>
            <a:endParaRPr sz="39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0635" y="485560"/>
            <a:ext cx="449356" cy="7298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9    </a:t>
            </a:r>
            <a:r>
              <a:rPr sz="397" spc="-35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40" dirty="0">
                <a:solidFill>
                  <a:srgbClr val="58534E"/>
                </a:solidFill>
                <a:latin typeface="Arial"/>
                <a:cs typeface="Arial"/>
              </a:rPr>
              <a:t>A</a:t>
            </a: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TEGORICAL</a:t>
            </a:r>
            <a:endParaRPr sz="39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1981" y="545915"/>
            <a:ext cx="453278" cy="13710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25     </a:t>
            </a:r>
            <a:r>
              <a:rPr sz="397" spc="53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NUMERICAL</a:t>
            </a:r>
            <a:endParaRPr sz="397">
              <a:latin typeface="Arial"/>
              <a:cs typeface="Arial"/>
            </a:endParaRPr>
          </a:p>
          <a:p>
            <a:pPr marL="39783">
              <a:tabLst>
                <a:tab pos="239258" algn="l"/>
              </a:tabLst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0	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TEXT</a:t>
            </a:r>
            <a:endParaRPr sz="397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94344" y="510574"/>
            <a:ext cx="725021" cy="163046"/>
            <a:chOff x="2193990" y="578650"/>
            <a:chExt cx="821690" cy="184785"/>
          </a:xfrm>
        </p:grpSpPr>
        <p:sp>
          <p:nvSpPr>
            <p:cNvPr id="23" name="object 23"/>
            <p:cNvSpPr/>
            <p:nvPr/>
          </p:nvSpPr>
          <p:spPr>
            <a:xfrm>
              <a:off x="2199386" y="584059"/>
              <a:ext cx="810895" cy="173990"/>
            </a:xfrm>
            <a:custGeom>
              <a:avLst/>
              <a:gdLst/>
              <a:ahLst/>
              <a:cxnLst/>
              <a:rect l="l" t="t" r="r" b="b"/>
              <a:pathLst>
                <a:path w="810894" h="173990">
                  <a:moveTo>
                    <a:pt x="810298" y="22809"/>
                  </a:moveTo>
                  <a:lnTo>
                    <a:pt x="787476" y="0"/>
                  </a:lnTo>
                  <a:lnTo>
                    <a:pt x="22809" y="0"/>
                  </a:lnTo>
                  <a:lnTo>
                    <a:pt x="0" y="22809"/>
                  </a:lnTo>
                  <a:lnTo>
                    <a:pt x="0" y="147320"/>
                  </a:lnTo>
                  <a:lnTo>
                    <a:pt x="0" y="150812"/>
                  </a:lnTo>
                  <a:lnTo>
                    <a:pt x="22809" y="173634"/>
                  </a:lnTo>
                  <a:lnTo>
                    <a:pt x="787476" y="173634"/>
                  </a:lnTo>
                  <a:lnTo>
                    <a:pt x="810298" y="150812"/>
                  </a:lnTo>
                  <a:lnTo>
                    <a:pt x="810298" y="228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99388" y="584048"/>
              <a:ext cx="810895" cy="173990"/>
            </a:xfrm>
            <a:custGeom>
              <a:avLst/>
              <a:gdLst/>
              <a:ahLst/>
              <a:cxnLst/>
              <a:rect l="l" t="t" r="r" b="b"/>
              <a:pathLst>
                <a:path w="810894" h="173990">
                  <a:moveTo>
                    <a:pt x="0" y="147327"/>
                  </a:moveTo>
                  <a:lnTo>
                    <a:pt x="0" y="26308"/>
                  </a:lnTo>
                  <a:lnTo>
                    <a:pt x="0" y="22819"/>
                  </a:lnTo>
                  <a:lnTo>
                    <a:pt x="667" y="19463"/>
                  </a:lnTo>
                  <a:lnTo>
                    <a:pt x="2002" y="16240"/>
                  </a:lnTo>
                  <a:lnTo>
                    <a:pt x="3337" y="13017"/>
                  </a:lnTo>
                  <a:lnTo>
                    <a:pt x="5238" y="10172"/>
                  </a:lnTo>
                  <a:lnTo>
                    <a:pt x="7705" y="7705"/>
                  </a:lnTo>
                  <a:lnTo>
                    <a:pt x="10172" y="5238"/>
                  </a:lnTo>
                  <a:lnTo>
                    <a:pt x="13017" y="3337"/>
                  </a:lnTo>
                  <a:lnTo>
                    <a:pt x="16240" y="2002"/>
                  </a:lnTo>
                  <a:lnTo>
                    <a:pt x="19463" y="667"/>
                  </a:lnTo>
                  <a:lnTo>
                    <a:pt x="22819" y="0"/>
                  </a:lnTo>
                  <a:lnTo>
                    <a:pt x="26308" y="0"/>
                  </a:lnTo>
                  <a:lnTo>
                    <a:pt x="783992" y="0"/>
                  </a:lnTo>
                  <a:lnTo>
                    <a:pt x="787481" y="0"/>
                  </a:lnTo>
                  <a:lnTo>
                    <a:pt x="790836" y="667"/>
                  </a:lnTo>
                  <a:lnTo>
                    <a:pt x="808297" y="16240"/>
                  </a:lnTo>
                  <a:lnTo>
                    <a:pt x="809632" y="19463"/>
                  </a:lnTo>
                  <a:lnTo>
                    <a:pt x="810300" y="22819"/>
                  </a:lnTo>
                  <a:lnTo>
                    <a:pt x="810300" y="26308"/>
                  </a:lnTo>
                  <a:lnTo>
                    <a:pt x="810300" y="147327"/>
                  </a:lnTo>
                  <a:lnTo>
                    <a:pt x="810300" y="150816"/>
                  </a:lnTo>
                  <a:lnTo>
                    <a:pt x="809632" y="154171"/>
                  </a:lnTo>
                  <a:lnTo>
                    <a:pt x="808297" y="157395"/>
                  </a:lnTo>
                  <a:lnTo>
                    <a:pt x="806962" y="160618"/>
                  </a:lnTo>
                  <a:lnTo>
                    <a:pt x="783992" y="173635"/>
                  </a:lnTo>
                  <a:lnTo>
                    <a:pt x="26308" y="173635"/>
                  </a:lnTo>
                  <a:lnTo>
                    <a:pt x="7705" y="165930"/>
                  </a:lnTo>
                  <a:lnTo>
                    <a:pt x="5238" y="163463"/>
                  </a:lnTo>
                  <a:lnTo>
                    <a:pt x="3337" y="160618"/>
                  </a:lnTo>
                  <a:lnTo>
                    <a:pt x="2002" y="157395"/>
                  </a:lnTo>
                  <a:lnTo>
                    <a:pt x="667" y="154171"/>
                  </a:lnTo>
                  <a:lnTo>
                    <a:pt x="0" y="150816"/>
                  </a:lnTo>
                  <a:lnTo>
                    <a:pt x="0" y="147327"/>
                  </a:lnTo>
                  <a:close/>
                </a:path>
              </a:pathLst>
            </a:custGeom>
            <a:ln w="105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72956" y="550557"/>
            <a:ext cx="367552" cy="67323"/>
          </a:xfrm>
          <a:prstGeom prst="rect">
            <a:avLst/>
          </a:prstGeom>
        </p:spPr>
        <p:txBody>
          <a:bodyPr vert="horz" wrap="square" lIns="0" tIns="12887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353" spc="4" dirty="0">
                <a:solidFill>
                  <a:srgbClr val="0087EC"/>
                </a:solidFill>
                <a:latin typeface="Arial"/>
                <a:cs typeface="Arial"/>
              </a:rPr>
              <a:t>ASSOCI</a:t>
            </a:r>
            <a:r>
              <a:rPr sz="353" spc="-26" dirty="0">
                <a:solidFill>
                  <a:srgbClr val="0087EC"/>
                </a:solidFill>
                <a:latin typeface="Arial"/>
                <a:cs typeface="Arial"/>
              </a:rPr>
              <a:t>A</a:t>
            </a:r>
            <a:r>
              <a:rPr sz="353" spc="4" dirty="0">
                <a:solidFill>
                  <a:srgbClr val="0087EC"/>
                </a:solidFill>
                <a:latin typeface="Arial"/>
                <a:cs typeface="Arial"/>
              </a:rPr>
              <a:t>TIONS</a:t>
            </a:r>
            <a:endParaRPr sz="353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24978" y="148566"/>
            <a:ext cx="1107141" cy="367552"/>
            <a:chOff x="415375" y="168374"/>
            <a:chExt cx="1254760" cy="416559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646" y="168374"/>
              <a:ext cx="1052338" cy="3014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5375" y="511864"/>
              <a:ext cx="1254760" cy="73025"/>
            </a:xfrm>
            <a:custGeom>
              <a:avLst/>
              <a:gdLst/>
              <a:ahLst/>
              <a:cxnLst/>
              <a:rect l="l" t="t" r="r" b="b"/>
              <a:pathLst>
                <a:path w="1254760" h="73025">
                  <a:moveTo>
                    <a:pt x="27346" y="58269"/>
                  </a:moveTo>
                  <a:lnTo>
                    <a:pt x="18488" y="58269"/>
                  </a:lnTo>
                  <a:lnTo>
                    <a:pt x="14504" y="57212"/>
                  </a:lnTo>
                  <a:lnTo>
                    <a:pt x="0" y="19992"/>
                  </a:lnTo>
                  <a:lnTo>
                    <a:pt x="1929" y="13630"/>
                  </a:lnTo>
                  <a:lnTo>
                    <a:pt x="9706" y="4460"/>
                  </a:lnTo>
                  <a:lnTo>
                    <a:pt x="15159" y="2158"/>
                  </a:lnTo>
                  <a:lnTo>
                    <a:pt x="27936" y="2158"/>
                  </a:lnTo>
                  <a:lnTo>
                    <a:pt x="31544" y="3309"/>
                  </a:lnTo>
                  <a:lnTo>
                    <a:pt x="15514" y="3309"/>
                  </a:lnTo>
                  <a:lnTo>
                    <a:pt x="10345" y="5479"/>
                  </a:lnTo>
                  <a:lnTo>
                    <a:pt x="2989" y="14159"/>
                  </a:lnTo>
                  <a:lnTo>
                    <a:pt x="1235" y="19992"/>
                  </a:lnTo>
                  <a:lnTo>
                    <a:pt x="1313" y="38127"/>
                  </a:lnTo>
                  <a:lnTo>
                    <a:pt x="18702" y="57118"/>
                  </a:lnTo>
                  <a:lnTo>
                    <a:pt x="32449" y="57118"/>
                  </a:lnTo>
                  <a:lnTo>
                    <a:pt x="31196" y="57613"/>
                  </a:lnTo>
                  <a:lnTo>
                    <a:pt x="27346" y="58269"/>
                  </a:lnTo>
                  <a:close/>
                </a:path>
                <a:path w="1254760" h="73025">
                  <a:moveTo>
                    <a:pt x="27200" y="57118"/>
                  </a:moveTo>
                  <a:lnTo>
                    <a:pt x="18702" y="57118"/>
                  </a:lnTo>
                  <a:lnTo>
                    <a:pt x="14916" y="56117"/>
                  </a:lnTo>
                  <a:lnTo>
                    <a:pt x="1235" y="19992"/>
                  </a:lnTo>
                  <a:lnTo>
                    <a:pt x="2989" y="14159"/>
                  </a:lnTo>
                  <a:lnTo>
                    <a:pt x="10345" y="5479"/>
                  </a:lnTo>
                  <a:lnTo>
                    <a:pt x="15514" y="3309"/>
                  </a:lnTo>
                  <a:lnTo>
                    <a:pt x="27657" y="3309"/>
                  </a:lnTo>
                  <a:lnTo>
                    <a:pt x="31293" y="4460"/>
                  </a:lnTo>
                  <a:lnTo>
                    <a:pt x="15861" y="4463"/>
                  </a:lnTo>
                  <a:lnTo>
                    <a:pt x="10993" y="6494"/>
                  </a:lnTo>
                  <a:lnTo>
                    <a:pt x="4043" y="14711"/>
                  </a:lnTo>
                  <a:lnTo>
                    <a:pt x="2385" y="20274"/>
                  </a:lnTo>
                  <a:lnTo>
                    <a:pt x="2302" y="32731"/>
                  </a:lnTo>
                  <a:lnTo>
                    <a:pt x="2428" y="37784"/>
                  </a:lnTo>
                  <a:lnTo>
                    <a:pt x="18917" y="55967"/>
                  </a:lnTo>
                  <a:lnTo>
                    <a:pt x="32230" y="55967"/>
                  </a:lnTo>
                  <a:lnTo>
                    <a:pt x="30909" y="56489"/>
                  </a:lnTo>
                  <a:lnTo>
                    <a:pt x="27200" y="57118"/>
                  </a:lnTo>
                  <a:close/>
                </a:path>
                <a:path w="1254760" h="73025">
                  <a:moveTo>
                    <a:pt x="41543" y="19387"/>
                  </a:moveTo>
                  <a:lnTo>
                    <a:pt x="27657" y="3309"/>
                  </a:lnTo>
                  <a:lnTo>
                    <a:pt x="31544" y="3309"/>
                  </a:lnTo>
                  <a:lnTo>
                    <a:pt x="32594" y="3644"/>
                  </a:lnTo>
                  <a:lnTo>
                    <a:pt x="39718" y="9597"/>
                  </a:lnTo>
                  <a:lnTo>
                    <a:pt x="41895" y="13799"/>
                  </a:lnTo>
                  <a:lnTo>
                    <a:pt x="42539" y="18236"/>
                  </a:lnTo>
                  <a:lnTo>
                    <a:pt x="41543" y="18236"/>
                  </a:lnTo>
                  <a:lnTo>
                    <a:pt x="41543" y="19387"/>
                  </a:lnTo>
                  <a:close/>
                </a:path>
                <a:path w="1254760" h="73025">
                  <a:moveTo>
                    <a:pt x="27054" y="55967"/>
                  </a:moveTo>
                  <a:lnTo>
                    <a:pt x="18917" y="55967"/>
                  </a:lnTo>
                  <a:lnTo>
                    <a:pt x="15329" y="55021"/>
                  </a:lnTo>
                  <a:lnTo>
                    <a:pt x="2385" y="20274"/>
                  </a:lnTo>
                  <a:lnTo>
                    <a:pt x="4049" y="14689"/>
                  </a:lnTo>
                  <a:lnTo>
                    <a:pt x="10993" y="6494"/>
                  </a:lnTo>
                  <a:lnTo>
                    <a:pt x="15870" y="4460"/>
                  </a:lnTo>
                  <a:lnTo>
                    <a:pt x="27391" y="4463"/>
                  </a:lnTo>
                  <a:lnTo>
                    <a:pt x="31545" y="5767"/>
                  </a:lnTo>
                  <a:lnTo>
                    <a:pt x="33983" y="7805"/>
                  </a:lnTo>
                  <a:lnTo>
                    <a:pt x="17189" y="7805"/>
                  </a:lnTo>
                  <a:lnTo>
                    <a:pt x="13360" y="9597"/>
                  </a:lnTo>
                  <a:lnTo>
                    <a:pt x="8211" y="16606"/>
                  </a:lnTo>
                  <a:lnTo>
                    <a:pt x="6930" y="21541"/>
                  </a:lnTo>
                  <a:lnTo>
                    <a:pt x="6905" y="38389"/>
                  </a:lnTo>
                  <a:lnTo>
                    <a:pt x="8331" y="43298"/>
                  </a:lnTo>
                  <a:lnTo>
                    <a:pt x="14100" y="50739"/>
                  </a:lnTo>
                  <a:lnTo>
                    <a:pt x="18041" y="52622"/>
                  </a:lnTo>
                  <a:lnTo>
                    <a:pt x="37122" y="52622"/>
                  </a:lnTo>
                  <a:lnTo>
                    <a:pt x="36644" y="52986"/>
                  </a:lnTo>
                  <a:lnTo>
                    <a:pt x="30622" y="55364"/>
                  </a:lnTo>
                  <a:lnTo>
                    <a:pt x="27054" y="55967"/>
                  </a:lnTo>
                  <a:close/>
                </a:path>
                <a:path w="1254760" h="73025">
                  <a:moveTo>
                    <a:pt x="40404" y="19552"/>
                  </a:moveTo>
                  <a:lnTo>
                    <a:pt x="39690" y="14689"/>
                  </a:lnTo>
                  <a:lnTo>
                    <a:pt x="37791" y="10987"/>
                  </a:lnTo>
                  <a:lnTo>
                    <a:pt x="31545" y="5767"/>
                  </a:lnTo>
                  <a:lnTo>
                    <a:pt x="27379" y="4460"/>
                  </a:lnTo>
                  <a:lnTo>
                    <a:pt x="31305" y="4463"/>
                  </a:lnTo>
                  <a:lnTo>
                    <a:pt x="41543" y="19387"/>
                  </a:lnTo>
                  <a:lnTo>
                    <a:pt x="40404" y="19552"/>
                  </a:lnTo>
                  <a:close/>
                </a:path>
                <a:path w="1254760" h="73025">
                  <a:moveTo>
                    <a:pt x="25708" y="52622"/>
                  </a:moveTo>
                  <a:lnTo>
                    <a:pt x="18041" y="52622"/>
                  </a:lnTo>
                  <a:lnTo>
                    <a:pt x="14100" y="50739"/>
                  </a:lnTo>
                  <a:lnTo>
                    <a:pt x="8331" y="43298"/>
                  </a:lnTo>
                  <a:lnTo>
                    <a:pt x="6905" y="38389"/>
                  </a:lnTo>
                  <a:lnTo>
                    <a:pt x="6930" y="21541"/>
                  </a:lnTo>
                  <a:lnTo>
                    <a:pt x="8211" y="16606"/>
                  </a:lnTo>
                  <a:lnTo>
                    <a:pt x="13368" y="9587"/>
                  </a:lnTo>
                  <a:lnTo>
                    <a:pt x="17189" y="7805"/>
                  </a:lnTo>
                  <a:lnTo>
                    <a:pt x="29812" y="7805"/>
                  </a:lnTo>
                  <a:lnTo>
                    <a:pt x="31181" y="8956"/>
                  </a:lnTo>
                  <a:lnTo>
                    <a:pt x="17577" y="8956"/>
                  </a:lnTo>
                  <a:lnTo>
                    <a:pt x="14065" y="10582"/>
                  </a:lnTo>
                  <a:lnTo>
                    <a:pt x="9287" y="17086"/>
                  </a:lnTo>
                  <a:lnTo>
                    <a:pt x="8146" y="21541"/>
                  </a:lnTo>
                  <a:lnTo>
                    <a:pt x="8132" y="38389"/>
                  </a:lnTo>
                  <a:lnTo>
                    <a:pt x="9401" y="42801"/>
                  </a:lnTo>
                  <a:lnTo>
                    <a:pt x="14780" y="49737"/>
                  </a:lnTo>
                  <a:lnTo>
                    <a:pt x="18417" y="51471"/>
                  </a:lnTo>
                  <a:lnTo>
                    <a:pt x="30958" y="51471"/>
                  </a:lnTo>
                  <a:lnTo>
                    <a:pt x="28085" y="52319"/>
                  </a:lnTo>
                  <a:lnTo>
                    <a:pt x="25708" y="52622"/>
                  </a:lnTo>
                  <a:close/>
                </a:path>
                <a:path w="1254760" h="73025">
                  <a:moveTo>
                    <a:pt x="40380" y="19387"/>
                  </a:moveTo>
                  <a:lnTo>
                    <a:pt x="34601" y="19387"/>
                  </a:lnTo>
                  <a:lnTo>
                    <a:pt x="35733" y="19176"/>
                  </a:lnTo>
                  <a:lnTo>
                    <a:pt x="34319" y="11595"/>
                  </a:lnTo>
                  <a:lnTo>
                    <a:pt x="29812" y="7805"/>
                  </a:lnTo>
                  <a:lnTo>
                    <a:pt x="33983" y="7805"/>
                  </a:lnTo>
                  <a:lnTo>
                    <a:pt x="37791" y="10987"/>
                  </a:lnTo>
                  <a:lnTo>
                    <a:pt x="39701" y="14711"/>
                  </a:lnTo>
                  <a:lnTo>
                    <a:pt x="40380" y="19387"/>
                  </a:lnTo>
                  <a:close/>
                </a:path>
                <a:path w="1254760" h="73025">
                  <a:moveTo>
                    <a:pt x="25597" y="51471"/>
                  </a:moveTo>
                  <a:lnTo>
                    <a:pt x="18417" y="51471"/>
                  </a:lnTo>
                  <a:lnTo>
                    <a:pt x="14780" y="49737"/>
                  </a:lnTo>
                  <a:lnTo>
                    <a:pt x="9401" y="42801"/>
                  </a:lnTo>
                  <a:lnTo>
                    <a:pt x="8132" y="38389"/>
                  </a:lnTo>
                  <a:lnTo>
                    <a:pt x="8146" y="21541"/>
                  </a:lnTo>
                  <a:lnTo>
                    <a:pt x="9287" y="17086"/>
                  </a:lnTo>
                  <a:lnTo>
                    <a:pt x="14065" y="10582"/>
                  </a:lnTo>
                  <a:lnTo>
                    <a:pt x="17577" y="8956"/>
                  </a:lnTo>
                  <a:lnTo>
                    <a:pt x="29175" y="8956"/>
                  </a:lnTo>
                  <a:lnTo>
                    <a:pt x="30542" y="10107"/>
                  </a:lnTo>
                  <a:lnTo>
                    <a:pt x="17965" y="10107"/>
                  </a:lnTo>
                  <a:lnTo>
                    <a:pt x="14749" y="11595"/>
                  </a:lnTo>
                  <a:lnTo>
                    <a:pt x="10363" y="17566"/>
                  </a:lnTo>
                  <a:lnTo>
                    <a:pt x="9295" y="21796"/>
                  </a:lnTo>
                  <a:lnTo>
                    <a:pt x="9357" y="38389"/>
                  </a:lnTo>
                  <a:lnTo>
                    <a:pt x="10472" y="42303"/>
                  </a:lnTo>
                  <a:lnTo>
                    <a:pt x="15459" y="48734"/>
                  </a:lnTo>
                  <a:lnTo>
                    <a:pt x="18793" y="50320"/>
                  </a:lnTo>
                  <a:lnTo>
                    <a:pt x="30792" y="50320"/>
                  </a:lnTo>
                  <a:lnTo>
                    <a:pt x="27866" y="51183"/>
                  </a:lnTo>
                  <a:lnTo>
                    <a:pt x="25597" y="51471"/>
                  </a:lnTo>
                  <a:close/>
                </a:path>
                <a:path w="1254760" h="73025">
                  <a:moveTo>
                    <a:pt x="34601" y="19387"/>
                  </a:moveTo>
                  <a:lnTo>
                    <a:pt x="33305" y="12433"/>
                  </a:lnTo>
                  <a:lnTo>
                    <a:pt x="29175" y="8956"/>
                  </a:lnTo>
                  <a:lnTo>
                    <a:pt x="31181" y="8956"/>
                  </a:lnTo>
                  <a:lnTo>
                    <a:pt x="34319" y="11595"/>
                  </a:lnTo>
                  <a:lnTo>
                    <a:pt x="35558" y="18236"/>
                  </a:lnTo>
                  <a:lnTo>
                    <a:pt x="34601" y="18236"/>
                  </a:lnTo>
                  <a:lnTo>
                    <a:pt x="34601" y="19387"/>
                  </a:lnTo>
                  <a:close/>
                </a:path>
                <a:path w="1254760" h="73025">
                  <a:moveTo>
                    <a:pt x="42873" y="20538"/>
                  </a:moveTo>
                  <a:lnTo>
                    <a:pt x="33645" y="20538"/>
                  </a:lnTo>
                  <a:lnTo>
                    <a:pt x="32290" y="13270"/>
                  </a:lnTo>
                  <a:lnTo>
                    <a:pt x="28537" y="10107"/>
                  </a:lnTo>
                  <a:lnTo>
                    <a:pt x="30542" y="10107"/>
                  </a:lnTo>
                  <a:lnTo>
                    <a:pt x="33305" y="12433"/>
                  </a:lnTo>
                  <a:lnTo>
                    <a:pt x="34601" y="19387"/>
                  </a:lnTo>
                  <a:lnTo>
                    <a:pt x="40380" y="19387"/>
                  </a:lnTo>
                  <a:lnTo>
                    <a:pt x="40404" y="19552"/>
                  </a:lnTo>
                  <a:lnTo>
                    <a:pt x="42730" y="19552"/>
                  </a:lnTo>
                  <a:lnTo>
                    <a:pt x="42873" y="20538"/>
                  </a:lnTo>
                  <a:close/>
                </a:path>
                <a:path w="1254760" h="73025">
                  <a:moveTo>
                    <a:pt x="34601" y="19387"/>
                  </a:moveTo>
                  <a:lnTo>
                    <a:pt x="34601" y="18236"/>
                  </a:lnTo>
                  <a:lnTo>
                    <a:pt x="35558" y="18236"/>
                  </a:lnTo>
                  <a:lnTo>
                    <a:pt x="35733" y="19176"/>
                  </a:lnTo>
                  <a:lnTo>
                    <a:pt x="34601" y="19387"/>
                  </a:lnTo>
                  <a:close/>
                </a:path>
                <a:path w="1254760" h="73025">
                  <a:moveTo>
                    <a:pt x="42730" y="19552"/>
                  </a:moveTo>
                  <a:lnTo>
                    <a:pt x="40404" y="19552"/>
                  </a:lnTo>
                  <a:lnTo>
                    <a:pt x="41543" y="19387"/>
                  </a:lnTo>
                  <a:lnTo>
                    <a:pt x="41543" y="18236"/>
                  </a:lnTo>
                  <a:lnTo>
                    <a:pt x="42539" y="18236"/>
                  </a:lnTo>
                  <a:lnTo>
                    <a:pt x="42730" y="19552"/>
                  </a:lnTo>
                  <a:close/>
                </a:path>
                <a:path w="1254760" h="73025">
                  <a:moveTo>
                    <a:pt x="33486" y="37119"/>
                  </a:moveTo>
                  <a:lnTo>
                    <a:pt x="21401" y="37119"/>
                  </a:lnTo>
                  <a:lnTo>
                    <a:pt x="21401" y="29170"/>
                  </a:lnTo>
                  <a:lnTo>
                    <a:pt x="42694" y="29170"/>
                  </a:lnTo>
                  <a:lnTo>
                    <a:pt x="42694" y="30321"/>
                  </a:lnTo>
                  <a:lnTo>
                    <a:pt x="22552" y="30321"/>
                  </a:lnTo>
                  <a:lnTo>
                    <a:pt x="22552" y="35968"/>
                  </a:lnTo>
                  <a:lnTo>
                    <a:pt x="33486" y="35968"/>
                  </a:lnTo>
                  <a:lnTo>
                    <a:pt x="33486" y="37119"/>
                  </a:lnTo>
                  <a:close/>
                </a:path>
                <a:path w="1254760" h="73025">
                  <a:moveTo>
                    <a:pt x="23703" y="35968"/>
                  </a:moveTo>
                  <a:lnTo>
                    <a:pt x="22552" y="35968"/>
                  </a:lnTo>
                  <a:lnTo>
                    <a:pt x="22552" y="30321"/>
                  </a:lnTo>
                  <a:lnTo>
                    <a:pt x="23703" y="30321"/>
                  </a:lnTo>
                  <a:lnTo>
                    <a:pt x="23703" y="35968"/>
                  </a:lnTo>
                  <a:close/>
                </a:path>
                <a:path w="1254760" h="73025">
                  <a:moveTo>
                    <a:pt x="30958" y="51471"/>
                  </a:moveTo>
                  <a:lnTo>
                    <a:pt x="25597" y="51471"/>
                  </a:lnTo>
                  <a:lnTo>
                    <a:pt x="27866" y="51183"/>
                  </a:lnTo>
                  <a:lnTo>
                    <a:pt x="31756" y="50035"/>
                  </a:lnTo>
                  <a:lnTo>
                    <a:pt x="33365" y="49066"/>
                  </a:lnTo>
                  <a:lnTo>
                    <a:pt x="34637" y="47703"/>
                  </a:lnTo>
                  <a:lnTo>
                    <a:pt x="34637" y="35968"/>
                  </a:lnTo>
                  <a:lnTo>
                    <a:pt x="23703" y="35968"/>
                  </a:lnTo>
                  <a:lnTo>
                    <a:pt x="23703" y="30321"/>
                  </a:lnTo>
                  <a:lnTo>
                    <a:pt x="40392" y="30321"/>
                  </a:lnTo>
                  <a:lnTo>
                    <a:pt x="40392" y="34817"/>
                  </a:lnTo>
                  <a:lnTo>
                    <a:pt x="35788" y="34817"/>
                  </a:lnTo>
                  <a:lnTo>
                    <a:pt x="35788" y="48157"/>
                  </a:lnTo>
                  <a:lnTo>
                    <a:pt x="34063" y="50005"/>
                  </a:lnTo>
                  <a:lnTo>
                    <a:pt x="32282" y="51080"/>
                  </a:lnTo>
                  <a:lnTo>
                    <a:pt x="30958" y="51471"/>
                  </a:lnTo>
                  <a:close/>
                </a:path>
                <a:path w="1254760" h="73025">
                  <a:moveTo>
                    <a:pt x="40392" y="49170"/>
                  </a:moveTo>
                  <a:lnTo>
                    <a:pt x="40392" y="30321"/>
                  </a:lnTo>
                  <a:lnTo>
                    <a:pt x="41543" y="30321"/>
                  </a:lnTo>
                  <a:lnTo>
                    <a:pt x="41543" y="48872"/>
                  </a:lnTo>
                  <a:lnTo>
                    <a:pt x="40601" y="48872"/>
                  </a:lnTo>
                  <a:lnTo>
                    <a:pt x="40392" y="49170"/>
                  </a:lnTo>
                  <a:close/>
                </a:path>
                <a:path w="1254760" h="73025">
                  <a:moveTo>
                    <a:pt x="32449" y="57118"/>
                  </a:moveTo>
                  <a:lnTo>
                    <a:pt x="27200" y="57118"/>
                  </a:lnTo>
                  <a:lnTo>
                    <a:pt x="30909" y="56489"/>
                  </a:lnTo>
                  <a:lnTo>
                    <a:pt x="37281" y="53972"/>
                  </a:lnTo>
                  <a:lnTo>
                    <a:pt x="39764" y="52073"/>
                  </a:lnTo>
                  <a:lnTo>
                    <a:pt x="41543" y="49533"/>
                  </a:lnTo>
                  <a:lnTo>
                    <a:pt x="41543" y="30321"/>
                  </a:lnTo>
                  <a:lnTo>
                    <a:pt x="42694" y="30321"/>
                  </a:lnTo>
                  <a:lnTo>
                    <a:pt x="42588" y="50048"/>
                  </a:lnTo>
                  <a:lnTo>
                    <a:pt x="40574" y="52922"/>
                  </a:lnTo>
                  <a:lnTo>
                    <a:pt x="37918" y="54958"/>
                  </a:lnTo>
                  <a:lnTo>
                    <a:pt x="32449" y="57118"/>
                  </a:lnTo>
                  <a:close/>
                </a:path>
                <a:path w="1254760" h="73025">
                  <a:moveTo>
                    <a:pt x="2301" y="32723"/>
                  </a:moveTo>
                  <a:close/>
                </a:path>
                <a:path w="1254760" h="73025">
                  <a:moveTo>
                    <a:pt x="37122" y="52622"/>
                  </a:moveTo>
                  <a:lnTo>
                    <a:pt x="25708" y="52622"/>
                  </a:lnTo>
                  <a:lnTo>
                    <a:pt x="28085" y="52319"/>
                  </a:lnTo>
                  <a:lnTo>
                    <a:pt x="32282" y="51080"/>
                  </a:lnTo>
                  <a:lnTo>
                    <a:pt x="34063" y="50005"/>
                  </a:lnTo>
                  <a:lnTo>
                    <a:pt x="35788" y="48157"/>
                  </a:lnTo>
                  <a:lnTo>
                    <a:pt x="35788" y="34817"/>
                  </a:lnTo>
                  <a:lnTo>
                    <a:pt x="40392" y="34817"/>
                  </a:lnTo>
                  <a:lnTo>
                    <a:pt x="40326" y="49264"/>
                  </a:lnTo>
                  <a:lnTo>
                    <a:pt x="38927" y="51244"/>
                  </a:lnTo>
                  <a:lnTo>
                    <a:pt x="37122" y="52622"/>
                  </a:lnTo>
                  <a:close/>
                </a:path>
                <a:path w="1254760" h="73025">
                  <a:moveTo>
                    <a:pt x="33486" y="47249"/>
                  </a:moveTo>
                  <a:lnTo>
                    <a:pt x="33486" y="35968"/>
                  </a:lnTo>
                  <a:lnTo>
                    <a:pt x="34637" y="35968"/>
                  </a:lnTo>
                  <a:lnTo>
                    <a:pt x="34637" y="46917"/>
                  </a:lnTo>
                  <a:lnTo>
                    <a:pt x="33796" y="46917"/>
                  </a:lnTo>
                  <a:lnTo>
                    <a:pt x="33486" y="47249"/>
                  </a:lnTo>
                  <a:close/>
                </a:path>
                <a:path w="1254760" h="73025">
                  <a:moveTo>
                    <a:pt x="34637" y="47703"/>
                  </a:moveTo>
                  <a:lnTo>
                    <a:pt x="33486" y="47703"/>
                  </a:lnTo>
                  <a:lnTo>
                    <a:pt x="33486" y="47249"/>
                  </a:lnTo>
                  <a:lnTo>
                    <a:pt x="33796" y="46917"/>
                  </a:lnTo>
                  <a:lnTo>
                    <a:pt x="34637" y="47703"/>
                  </a:lnTo>
                  <a:close/>
                </a:path>
                <a:path w="1254760" h="73025">
                  <a:moveTo>
                    <a:pt x="34637" y="47703"/>
                  </a:moveTo>
                  <a:lnTo>
                    <a:pt x="33796" y="46917"/>
                  </a:lnTo>
                  <a:lnTo>
                    <a:pt x="34637" y="46917"/>
                  </a:lnTo>
                  <a:lnTo>
                    <a:pt x="34637" y="47703"/>
                  </a:lnTo>
                  <a:close/>
                </a:path>
                <a:path w="1254760" h="73025">
                  <a:moveTo>
                    <a:pt x="30792" y="50320"/>
                  </a:moveTo>
                  <a:lnTo>
                    <a:pt x="25486" y="50320"/>
                  </a:lnTo>
                  <a:lnTo>
                    <a:pt x="27690" y="50035"/>
                  </a:lnTo>
                  <a:lnTo>
                    <a:pt x="31229" y="48990"/>
                  </a:lnTo>
                  <a:lnTo>
                    <a:pt x="32666" y="48128"/>
                  </a:lnTo>
                  <a:lnTo>
                    <a:pt x="33486" y="47249"/>
                  </a:lnTo>
                  <a:lnTo>
                    <a:pt x="33486" y="47703"/>
                  </a:lnTo>
                  <a:lnTo>
                    <a:pt x="34637" y="47703"/>
                  </a:lnTo>
                  <a:lnTo>
                    <a:pt x="33365" y="49066"/>
                  </a:lnTo>
                  <a:lnTo>
                    <a:pt x="31711" y="50048"/>
                  </a:lnTo>
                  <a:lnTo>
                    <a:pt x="30792" y="50320"/>
                  </a:lnTo>
                  <a:close/>
                </a:path>
                <a:path w="1254760" h="73025">
                  <a:moveTo>
                    <a:pt x="41543" y="49533"/>
                  </a:moveTo>
                  <a:lnTo>
                    <a:pt x="40392" y="49533"/>
                  </a:lnTo>
                  <a:lnTo>
                    <a:pt x="40518" y="48990"/>
                  </a:lnTo>
                  <a:lnTo>
                    <a:pt x="41543" y="49533"/>
                  </a:lnTo>
                  <a:close/>
                </a:path>
                <a:path w="1254760" h="73025">
                  <a:moveTo>
                    <a:pt x="41543" y="49533"/>
                  </a:moveTo>
                  <a:lnTo>
                    <a:pt x="40601" y="48872"/>
                  </a:lnTo>
                  <a:lnTo>
                    <a:pt x="41543" y="48872"/>
                  </a:lnTo>
                  <a:lnTo>
                    <a:pt x="41543" y="49533"/>
                  </a:lnTo>
                  <a:close/>
                </a:path>
                <a:path w="1254760" h="73025">
                  <a:moveTo>
                    <a:pt x="32230" y="55967"/>
                  </a:moveTo>
                  <a:lnTo>
                    <a:pt x="27054" y="55967"/>
                  </a:lnTo>
                  <a:lnTo>
                    <a:pt x="30622" y="55364"/>
                  </a:lnTo>
                  <a:lnTo>
                    <a:pt x="36644" y="52986"/>
                  </a:lnTo>
                  <a:lnTo>
                    <a:pt x="38953" y="51224"/>
                  </a:lnTo>
                  <a:lnTo>
                    <a:pt x="40392" y="49170"/>
                  </a:lnTo>
                  <a:lnTo>
                    <a:pt x="40392" y="49533"/>
                  </a:lnTo>
                  <a:lnTo>
                    <a:pt x="41543" y="49533"/>
                  </a:lnTo>
                  <a:lnTo>
                    <a:pt x="39764" y="52073"/>
                  </a:lnTo>
                  <a:lnTo>
                    <a:pt x="37281" y="53972"/>
                  </a:lnTo>
                  <a:lnTo>
                    <a:pt x="32230" y="55967"/>
                  </a:lnTo>
                  <a:close/>
                </a:path>
                <a:path w="1254760" h="73025">
                  <a:moveTo>
                    <a:pt x="75063" y="58269"/>
                  </a:moveTo>
                  <a:lnTo>
                    <a:pt x="62520" y="58269"/>
                  </a:lnTo>
                  <a:lnTo>
                    <a:pt x="57951" y="56417"/>
                  </a:lnTo>
                  <a:lnTo>
                    <a:pt x="50893" y="49028"/>
                  </a:lnTo>
                  <a:lnTo>
                    <a:pt x="49133" y="44129"/>
                  </a:lnTo>
                  <a:lnTo>
                    <a:pt x="49239" y="32263"/>
                  </a:lnTo>
                  <a:lnTo>
                    <a:pt x="63977" y="15610"/>
                  </a:lnTo>
                  <a:lnTo>
                    <a:pt x="72713" y="15610"/>
                  </a:lnTo>
                  <a:lnTo>
                    <a:pt x="75411" y="16761"/>
                  </a:lnTo>
                  <a:lnTo>
                    <a:pt x="64203" y="16761"/>
                  </a:lnTo>
                  <a:lnTo>
                    <a:pt x="61332" y="17618"/>
                  </a:lnTo>
                  <a:lnTo>
                    <a:pt x="56033" y="21047"/>
                  </a:lnTo>
                  <a:lnTo>
                    <a:pt x="53970" y="23421"/>
                  </a:lnTo>
                  <a:lnTo>
                    <a:pt x="51024" y="29481"/>
                  </a:lnTo>
                  <a:lnTo>
                    <a:pt x="50321" y="32758"/>
                  </a:lnTo>
                  <a:lnTo>
                    <a:pt x="50393" y="44129"/>
                  </a:lnTo>
                  <a:lnTo>
                    <a:pt x="51938" y="48455"/>
                  </a:lnTo>
                  <a:lnTo>
                    <a:pt x="58556" y="55385"/>
                  </a:lnTo>
                  <a:lnTo>
                    <a:pt x="62849" y="57118"/>
                  </a:lnTo>
                  <a:lnTo>
                    <a:pt x="77301" y="57118"/>
                  </a:lnTo>
                  <a:lnTo>
                    <a:pt x="75063" y="58269"/>
                  </a:lnTo>
                  <a:close/>
                </a:path>
                <a:path w="1254760" h="73025">
                  <a:moveTo>
                    <a:pt x="74646" y="57118"/>
                  </a:moveTo>
                  <a:lnTo>
                    <a:pt x="62849" y="57118"/>
                  </a:lnTo>
                  <a:lnTo>
                    <a:pt x="58556" y="55385"/>
                  </a:lnTo>
                  <a:lnTo>
                    <a:pt x="51938" y="48455"/>
                  </a:lnTo>
                  <a:lnTo>
                    <a:pt x="50393" y="44129"/>
                  </a:lnTo>
                  <a:lnTo>
                    <a:pt x="50321" y="32758"/>
                  </a:lnTo>
                  <a:lnTo>
                    <a:pt x="51024" y="29481"/>
                  </a:lnTo>
                  <a:lnTo>
                    <a:pt x="53970" y="23421"/>
                  </a:lnTo>
                  <a:lnTo>
                    <a:pt x="56042" y="21041"/>
                  </a:lnTo>
                  <a:lnTo>
                    <a:pt x="61332" y="17618"/>
                  </a:lnTo>
                  <a:lnTo>
                    <a:pt x="64203" y="16761"/>
                  </a:lnTo>
                  <a:lnTo>
                    <a:pt x="72356" y="16761"/>
                  </a:lnTo>
                  <a:lnTo>
                    <a:pt x="75072" y="17912"/>
                  </a:lnTo>
                  <a:lnTo>
                    <a:pt x="64430" y="17912"/>
                  </a:lnTo>
                  <a:lnTo>
                    <a:pt x="61767" y="18708"/>
                  </a:lnTo>
                  <a:lnTo>
                    <a:pt x="56838" y="21897"/>
                  </a:lnTo>
                  <a:lnTo>
                    <a:pt x="54912" y="24117"/>
                  </a:lnTo>
                  <a:lnTo>
                    <a:pt x="52133" y="29832"/>
                  </a:lnTo>
                  <a:lnTo>
                    <a:pt x="51510" y="32758"/>
                  </a:lnTo>
                  <a:lnTo>
                    <a:pt x="51544" y="43821"/>
                  </a:lnTo>
                  <a:lnTo>
                    <a:pt x="52983" y="47883"/>
                  </a:lnTo>
                  <a:lnTo>
                    <a:pt x="59162" y="54353"/>
                  </a:lnTo>
                  <a:lnTo>
                    <a:pt x="63177" y="55967"/>
                  </a:lnTo>
                  <a:lnTo>
                    <a:pt x="76893" y="55967"/>
                  </a:lnTo>
                  <a:lnTo>
                    <a:pt x="74646" y="57118"/>
                  </a:lnTo>
                  <a:close/>
                </a:path>
                <a:path w="1254760" h="73025">
                  <a:moveTo>
                    <a:pt x="84454" y="38846"/>
                  </a:moveTo>
                  <a:lnTo>
                    <a:pt x="83303" y="38846"/>
                  </a:lnTo>
                  <a:lnTo>
                    <a:pt x="83197" y="29505"/>
                  </a:lnTo>
                  <a:lnTo>
                    <a:pt x="81900" y="25094"/>
                  </a:lnTo>
                  <a:lnTo>
                    <a:pt x="76289" y="18427"/>
                  </a:lnTo>
                  <a:lnTo>
                    <a:pt x="72356" y="16761"/>
                  </a:lnTo>
                  <a:lnTo>
                    <a:pt x="75411" y="16761"/>
                  </a:lnTo>
                  <a:lnTo>
                    <a:pt x="76940" y="17413"/>
                  </a:lnTo>
                  <a:lnTo>
                    <a:pt x="82961" y="24567"/>
                  </a:lnTo>
                  <a:lnTo>
                    <a:pt x="84430" y="29505"/>
                  </a:lnTo>
                  <a:lnTo>
                    <a:pt x="84454" y="38846"/>
                  </a:lnTo>
                  <a:close/>
                </a:path>
                <a:path w="1254760" h="73025">
                  <a:moveTo>
                    <a:pt x="74230" y="55967"/>
                  </a:moveTo>
                  <a:lnTo>
                    <a:pt x="63177" y="55967"/>
                  </a:lnTo>
                  <a:lnTo>
                    <a:pt x="59162" y="54353"/>
                  </a:lnTo>
                  <a:lnTo>
                    <a:pt x="52983" y="47883"/>
                  </a:lnTo>
                  <a:lnTo>
                    <a:pt x="51544" y="43821"/>
                  </a:lnTo>
                  <a:lnTo>
                    <a:pt x="51510" y="32758"/>
                  </a:lnTo>
                  <a:lnTo>
                    <a:pt x="52133" y="29832"/>
                  </a:lnTo>
                  <a:lnTo>
                    <a:pt x="54912" y="24117"/>
                  </a:lnTo>
                  <a:lnTo>
                    <a:pt x="56838" y="21897"/>
                  </a:lnTo>
                  <a:lnTo>
                    <a:pt x="61767" y="18708"/>
                  </a:lnTo>
                  <a:lnTo>
                    <a:pt x="64430" y="17912"/>
                  </a:lnTo>
                  <a:lnTo>
                    <a:pt x="71999" y="17912"/>
                  </a:lnTo>
                  <a:lnTo>
                    <a:pt x="75638" y="19442"/>
                  </a:lnTo>
                  <a:lnTo>
                    <a:pt x="76985" y="21041"/>
                  </a:lnTo>
                  <a:lnTo>
                    <a:pt x="64262" y="21047"/>
                  </a:lnTo>
                  <a:lnTo>
                    <a:pt x="61741" y="22147"/>
                  </a:lnTo>
                  <a:lnTo>
                    <a:pt x="57699" y="26509"/>
                  </a:lnTo>
                  <a:lnTo>
                    <a:pt x="56472" y="29488"/>
                  </a:lnTo>
                  <a:lnTo>
                    <a:pt x="55854" y="34565"/>
                  </a:lnTo>
                  <a:lnTo>
                    <a:pt x="82152" y="34565"/>
                  </a:lnTo>
                  <a:lnTo>
                    <a:pt x="82152" y="37695"/>
                  </a:lnTo>
                  <a:lnTo>
                    <a:pt x="55758" y="37695"/>
                  </a:lnTo>
                  <a:lnTo>
                    <a:pt x="55890" y="42997"/>
                  </a:lnTo>
                  <a:lnTo>
                    <a:pt x="57111" y="46344"/>
                  </a:lnTo>
                  <a:lnTo>
                    <a:pt x="61823" y="51531"/>
                  </a:lnTo>
                  <a:lnTo>
                    <a:pt x="64835" y="52837"/>
                  </a:lnTo>
                  <a:lnTo>
                    <a:pt x="79320" y="52837"/>
                  </a:lnTo>
                  <a:lnTo>
                    <a:pt x="78800" y="53635"/>
                  </a:lnTo>
                  <a:lnTo>
                    <a:pt x="74230" y="55967"/>
                  </a:lnTo>
                  <a:close/>
                </a:path>
                <a:path w="1254760" h="73025">
                  <a:moveTo>
                    <a:pt x="83303" y="38846"/>
                  </a:moveTo>
                  <a:lnTo>
                    <a:pt x="82152" y="38846"/>
                  </a:lnTo>
                  <a:lnTo>
                    <a:pt x="82071" y="29867"/>
                  </a:lnTo>
                  <a:lnTo>
                    <a:pt x="80839" y="25621"/>
                  </a:lnTo>
                  <a:lnTo>
                    <a:pt x="75638" y="19442"/>
                  </a:lnTo>
                  <a:lnTo>
                    <a:pt x="71999" y="17912"/>
                  </a:lnTo>
                  <a:lnTo>
                    <a:pt x="75072" y="17912"/>
                  </a:lnTo>
                  <a:lnTo>
                    <a:pt x="76289" y="18427"/>
                  </a:lnTo>
                  <a:lnTo>
                    <a:pt x="81900" y="25094"/>
                  </a:lnTo>
                  <a:lnTo>
                    <a:pt x="83197" y="29505"/>
                  </a:lnTo>
                  <a:lnTo>
                    <a:pt x="83303" y="38846"/>
                  </a:lnTo>
                  <a:close/>
                </a:path>
                <a:path w="1254760" h="73025">
                  <a:moveTo>
                    <a:pt x="77800" y="34565"/>
                  </a:moveTo>
                  <a:lnTo>
                    <a:pt x="55854" y="34565"/>
                  </a:lnTo>
                  <a:lnTo>
                    <a:pt x="56472" y="29488"/>
                  </a:lnTo>
                  <a:lnTo>
                    <a:pt x="57699" y="26509"/>
                  </a:lnTo>
                  <a:lnTo>
                    <a:pt x="61741" y="22147"/>
                  </a:lnTo>
                  <a:lnTo>
                    <a:pt x="64276" y="21041"/>
                  </a:lnTo>
                  <a:lnTo>
                    <a:pt x="70441" y="21047"/>
                  </a:lnTo>
                  <a:lnTo>
                    <a:pt x="72923" y="22108"/>
                  </a:lnTo>
                  <a:lnTo>
                    <a:pt x="64611" y="22192"/>
                  </a:lnTo>
                  <a:lnTo>
                    <a:pt x="62357" y="23176"/>
                  </a:lnTo>
                  <a:lnTo>
                    <a:pt x="58712" y="27109"/>
                  </a:lnTo>
                  <a:lnTo>
                    <a:pt x="57585" y="29867"/>
                  </a:lnTo>
                  <a:lnTo>
                    <a:pt x="57294" y="32263"/>
                  </a:lnTo>
                  <a:lnTo>
                    <a:pt x="57154" y="32263"/>
                  </a:lnTo>
                  <a:lnTo>
                    <a:pt x="57154" y="33414"/>
                  </a:lnTo>
                  <a:lnTo>
                    <a:pt x="58296" y="33553"/>
                  </a:lnTo>
                  <a:lnTo>
                    <a:pt x="77800" y="33553"/>
                  </a:lnTo>
                  <a:lnTo>
                    <a:pt x="77800" y="34565"/>
                  </a:lnTo>
                  <a:close/>
                </a:path>
                <a:path w="1254760" h="73025">
                  <a:moveTo>
                    <a:pt x="82152" y="34565"/>
                  </a:moveTo>
                  <a:lnTo>
                    <a:pt x="77800" y="34565"/>
                  </a:lnTo>
                  <a:lnTo>
                    <a:pt x="77765" y="32263"/>
                  </a:lnTo>
                  <a:lnTo>
                    <a:pt x="77579" y="29143"/>
                  </a:lnTo>
                  <a:lnTo>
                    <a:pt x="76586" y="26310"/>
                  </a:lnTo>
                  <a:lnTo>
                    <a:pt x="72923" y="22108"/>
                  </a:lnTo>
                  <a:lnTo>
                    <a:pt x="70427" y="21041"/>
                  </a:lnTo>
                  <a:lnTo>
                    <a:pt x="76990" y="21047"/>
                  </a:lnTo>
                  <a:lnTo>
                    <a:pt x="80839" y="25621"/>
                  </a:lnTo>
                  <a:lnTo>
                    <a:pt x="82071" y="29867"/>
                  </a:lnTo>
                  <a:lnTo>
                    <a:pt x="82152" y="34565"/>
                  </a:lnTo>
                  <a:close/>
                </a:path>
                <a:path w="1254760" h="73025">
                  <a:moveTo>
                    <a:pt x="58296" y="33553"/>
                  </a:moveTo>
                  <a:lnTo>
                    <a:pt x="57154" y="33414"/>
                  </a:lnTo>
                  <a:lnTo>
                    <a:pt x="57585" y="29867"/>
                  </a:lnTo>
                  <a:lnTo>
                    <a:pt x="58712" y="27109"/>
                  </a:lnTo>
                  <a:lnTo>
                    <a:pt x="62357" y="23176"/>
                  </a:lnTo>
                  <a:lnTo>
                    <a:pt x="64611" y="22192"/>
                  </a:lnTo>
                  <a:lnTo>
                    <a:pt x="70078" y="22192"/>
                  </a:lnTo>
                  <a:lnTo>
                    <a:pt x="72284" y="23127"/>
                  </a:lnTo>
                  <a:lnTo>
                    <a:pt x="72473" y="23343"/>
                  </a:lnTo>
                  <a:lnTo>
                    <a:pt x="64946" y="23343"/>
                  </a:lnTo>
                  <a:lnTo>
                    <a:pt x="62974" y="24204"/>
                  </a:lnTo>
                  <a:lnTo>
                    <a:pt x="59725" y="27709"/>
                  </a:lnTo>
                  <a:lnTo>
                    <a:pt x="58698" y="30252"/>
                  </a:lnTo>
                  <a:lnTo>
                    <a:pt x="58296" y="33553"/>
                  </a:lnTo>
                  <a:close/>
                </a:path>
                <a:path w="1254760" h="73025">
                  <a:moveTo>
                    <a:pt x="77800" y="33414"/>
                  </a:moveTo>
                  <a:lnTo>
                    <a:pt x="76649" y="33414"/>
                  </a:lnTo>
                  <a:lnTo>
                    <a:pt x="76649" y="32263"/>
                  </a:lnTo>
                  <a:lnTo>
                    <a:pt x="76457" y="29505"/>
                  </a:lnTo>
                  <a:lnTo>
                    <a:pt x="75546" y="26868"/>
                  </a:lnTo>
                  <a:lnTo>
                    <a:pt x="72284" y="23127"/>
                  </a:lnTo>
                  <a:lnTo>
                    <a:pt x="70078" y="22192"/>
                  </a:lnTo>
                  <a:lnTo>
                    <a:pt x="72996" y="22192"/>
                  </a:lnTo>
                  <a:lnTo>
                    <a:pt x="76586" y="26310"/>
                  </a:lnTo>
                  <a:lnTo>
                    <a:pt x="77579" y="29143"/>
                  </a:lnTo>
                  <a:lnTo>
                    <a:pt x="77765" y="32263"/>
                  </a:lnTo>
                  <a:lnTo>
                    <a:pt x="77800" y="33414"/>
                  </a:lnTo>
                  <a:close/>
                </a:path>
                <a:path w="1254760" h="73025">
                  <a:moveTo>
                    <a:pt x="75499" y="32972"/>
                  </a:moveTo>
                  <a:lnTo>
                    <a:pt x="69729" y="23343"/>
                  </a:lnTo>
                  <a:lnTo>
                    <a:pt x="72473" y="23343"/>
                  </a:lnTo>
                  <a:lnTo>
                    <a:pt x="75546" y="26868"/>
                  </a:lnTo>
                  <a:lnTo>
                    <a:pt x="76457" y="29505"/>
                  </a:lnTo>
                  <a:lnTo>
                    <a:pt x="76649" y="32907"/>
                  </a:lnTo>
                  <a:lnTo>
                    <a:pt x="75499" y="32972"/>
                  </a:lnTo>
                  <a:close/>
                </a:path>
                <a:path w="1254760" h="73025">
                  <a:moveTo>
                    <a:pt x="57154" y="33414"/>
                  </a:moveTo>
                  <a:lnTo>
                    <a:pt x="57154" y="32263"/>
                  </a:lnTo>
                  <a:lnTo>
                    <a:pt x="57294" y="32263"/>
                  </a:lnTo>
                  <a:lnTo>
                    <a:pt x="57154" y="33414"/>
                  </a:lnTo>
                  <a:close/>
                </a:path>
                <a:path w="1254760" h="73025">
                  <a:moveTo>
                    <a:pt x="77800" y="33553"/>
                  </a:moveTo>
                  <a:lnTo>
                    <a:pt x="58296" y="33553"/>
                  </a:lnTo>
                  <a:lnTo>
                    <a:pt x="58453" y="32263"/>
                  </a:lnTo>
                  <a:lnTo>
                    <a:pt x="75459" y="32263"/>
                  </a:lnTo>
                  <a:lnTo>
                    <a:pt x="75498" y="33414"/>
                  </a:lnTo>
                  <a:lnTo>
                    <a:pt x="77800" y="33414"/>
                  </a:lnTo>
                  <a:lnTo>
                    <a:pt x="77800" y="33553"/>
                  </a:lnTo>
                  <a:close/>
                </a:path>
                <a:path w="1254760" h="73025">
                  <a:moveTo>
                    <a:pt x="76649" y="32907"/>
                  </a:moveTo>
                  <a:lnTo>
                    <a:pt x="76612" y="32263"/>
                  </a:lnTo>
                  <a:lnTo>
                    <a:pt x="76649" y="32907"/>
                  </a:lnTo>
                  <a:close/>
                </a:path>
                <a:path w="1254760" h="73025">
                  <a:moveTo>
                    <a:pt x="75498" y="32940"/>
                  </a:moveTo>
                  <a:close/>
                </a:path>
                <a:path w="1254760" h="73025">
                  <a:moveTo>
                    <a:pt x="76649" y="32972"/>
                  </a:moveTo>
                  <a:lnTo>
                    <a:pt x="75499" y="32972"/>
                  </a:lnTo>
                  <a:lnTo>
                    <a:pt x="76649" y="32907"/>
                  </a:lnTo>
                  <a:close/>
                </a:path>
                <a:path w="1254760" h="73025">
                  <a:moveTo>
                    <a:pt x="76649" y="33414"/>
                  </a:moveTo>
                  <a:lnTo>
                    <a:pt x="75498" y="33414"/>
                  </a:lnTo>
                  <a:lnTo>
                    <a:pt x="75498" y="32940"/>
                  </a:lnTo>
                  <a:lnTo>
                    <a:pt x="76649" y="32972"/>
                  </a:lnTo>
                  <a:lnTo>
                    <a:pt x="76649" y="33414"/>
                  </a:lnTo>
                  <a:close/>
                </a:path>
                <a:path w="1254760" h="73025">
                  <a:moveTo>
                    <a:pt x="71043" y="52837"/>
                  </a:moveTo>
                  <a:lnTo>
                    <a:pt x="64835" y="52837"/>
                  </a:lnTo>
                  <a:lnTo>
                    <a:pt x="61823" y="51531"/>
                  </a:lnTo>
                  <a:lnTo>
                    <a:pt x="57111" y="46344"/>
                  </a:lnTo>
                  <a:lnTo>
                    <a:pt x="55890" y="42997"/>
                  </a:lnTo>
                  <a:lnTo>
                    <a:pt x="55758" y="37695"/>
                  </a:lnTo>
                  <a:lnTo>
                    <a:pt x="82152" y="37695"/>
                  </a:lnTo>
                  <a:lnTo>
                    <a:pt x="82152" y="38817"/>
                  </a:lnTo>
                  <a:lnTo>
                    <a:pt x="58088" y="38817"/>
                  </a:lnTo>
                  <a:lnTo>
                    <a:pt x="56938" y="38846"/>
                  </a:lnTo>
                  <a:lnTo>
                    <a:pt x="57034" y="42682"/>
                  </a:lnTo>
                  <a:lnTo>
                    <a:pt x="58155" y="45782"/>
                  </a:lnTo>
                  <a:lnTo>
                    <a:pt x="62447" y="50505"/>
                  </a:lnTo>
                  <a:lnTo>
                    <a:pt x="65175" y="51686"/>
                  </a:lnTo>
                  <a:lnTo>
                    <a:pt x="74279" y="51686"/>
                  </a:lnTo>
                  <a:lnTo>
                    <a:pt x="73227" y="52305"/>
                  </a:lnTo>
                  <a:lnTo>
                    <a:pt x="71043" y="52837"/>
                  </a:lnTo>
                  <a:close/>
                </a:path>
                <a:path w="1254760" h="73025">
                  <a:moveTo>
                    <a:pt x="70834" y="51686"/>
                  </a:moveTo>
                  <a:lnTo>
                    <a:pt x="65175" y="51686"/>
                  </a:lnTo>
                  <a:lnTo>
                    <a:pt x="62447" y="50505"/>
                  </a:lnTo>
                  <a:lnTo>
                    <a:pt x="58155" y="45782"/>
                  </a:lnTo>
                  <a:lnTo>
                    <a:pt x="57034" y="42682"/>
                  </a:lnTo>
                  <a:lnTo>
                    <a:pt x="56938" y="38846"/>
                  </a:lnTo>
                  <a:lnTo>
                    <a:pt x="58088" y="38817"/>
                  </a:lnTo>
                  <a:lnTo>
                    <a:pt x="58177" y="42368"/>
                  </a:lnTo>
                  <a:lnTo>
                    <a:pt x="59199" y="45219"/>
                  </a:lnTo>
                  <a:lnTo>
                    <a:pt x="63071" y="49480"/>
                  </a:lnTo>
                  <a:lnTo>
                    <a:pt x="65514" y="50535"/>
                  </a:lnTo>
                  <a:lnTo>
                    <a:pt x="73965" y="50535"/>
                  </a:lnTo>
                  <a:lnTo>
                    <a:pt x="72824" y="51207"/>
                  </a:lnTo>
                  <a:lnTo>
                    <a:pt x="70834" y="51686"/>
                  </a:lnTo>
                  <a:close/>
                </a:path>
                <a:path w="1254760" h="73025">
                  <a:moveTo>
                    <a:pt x="84454" y="39997"/>
                  </a:moveTo>
                  <a:lnTo>
                    <a:pt x="58118" y="39997"/>
                  </a:lnTo>
                  <a:lnTo>
                    <a:pt x="58088" y="38817"/>
                  </a:lnTo>
                  <a:lnTo>
                    <a:pt x="82152" y="38817"/>
                  </a:lnTo>
                  <a:lnTo>
                    <a:pt x="84454" y="38846"/>
                  </a:lnTo>
                  <a:lnTo>
                    <a:pt x="84454" y="39997"/>
                  </a:lnTo>
                  <a:close/>
                </a:path>
                <a:path w="1254760" h="73025">
                  <a:moveTo>
                    <a:pt x="56967" y="39997"/>
                  </a:moveTo>
                  <a:lnTo>
                    <a:pt x="56938" y="38846"/>
                  </a:lnTo>
                  <a:lnTo>
                    <a:pt x="56967" y="39997"/>
                  </a:lnTo>
                  <a:close/>
                </a:path>
                <a:path w="1254760" h="73025">
                  <a:moveTo>
                    <a:pt x="73965" y="50535"/>
                  </a:moveTo>
                  <a:lnTo>
                    <a:pt x="70625" y="50535"/>
                  </a:lnTo>
                  <a:lnTo>
                    <a:pt x="72420" y="50109"/>
                  </a:lnTo>
                  <a:lnTo>
                    <a:pt x="75374" y="48371"/>
                  </a:lnTo>
                  <a:lnTo>
                    <a:pt x="76692" y="47197"/>
                  </a:lnTo>
                  <a:lnTo>
                    <a:pt x="78530" y="44817"/>
                  </a:lnTo>
                  <a:lnTo>
                    <a:pt x="80608" y="46435"/>
                  </a:lnTo>
                  <a:lnTo>
                    <a:pt x="78735" y="46435"/>
                  </a:lnTo>
                  <a:lnTo>
                    <a:pt x="77472" y="48053"/>
                  </a:lnTo>
                  <a:lnTo>
                    <a:pt x="76085" y="49289"/>
                  </a:lnTo>
                  <a:lnTo>
                    <a:pt x="73965" y="50535"/>
                  </a:lnTo>
                  <a:close/>
                </a:path>
                <a:path w="1254760" h="73025">
                  <a:moveTo>
                    <a:pt x="78939" y="48053"/>
                  </a:moveTo>
                  <a:lnTo>
                    <a:pt x="78031" y="47346"/>
                  </a:lnTo>
                  <a:lnTo>
                    <a:pt x="78735" y="46435"/>
                  </a:lnTo>
                  <a:lnTo>
                    <a:pt x="79638" y="47139"/>
                  </a:lnTo>
                  <a:lnTo>
                    <a:pt x="78939" y="48053"/>
                  </a:lnTo>
                  <a:close/>
                </a:path>
                <a:path w="1254760" h="73025">
                  <a:moveTo>
                    <a:pt x="77301" y="57118"/>
                  </a:moveTo>
                  <a:lnTo>
                    <a:pt x="74646" y="57118"/>
                  </a:lnTo>
                  <a:lnTo>
                    <a:pt x="79538" y="54612"/>
                  </a:lnTo>
                  <a:lnTo>
                    <a:pt x="82799" y="49600"/>
                  </a:lnTo>
                  <a:lnTo>
                    <a:pt x="78735" y="46435"/>
                  </a:lnTo>
                  <a:lnTo>
                    <a:pt x="80608" y="46435"/>
                  </a:lnTo>
                  <a:lnTo>
                    <a:pt x="84272" y="49289"/>
                  </a:lnTo>
                  <a:lnTo>
                    <a:pt x="84172" y="49600"/>
                  </a:lnTo>
                  <a:lnTo>
                    <a:pt x="80276" y="55588"/>
                  </a:lnTo>
                  <a:lnTo>
                    <a:pt x="77301" y="57118"/>
                  </a:lnTo>
                  <a:close/>
                </a:path>
                <a:path w="1254760" h="73025">
                  <a:moveTo>
                    <a:pt x="81258" y="49859"/>
                  </a:moveTo>
                  <a:lnTo>
                    <a:pt x="78939" y="48053"/>
                  </a:lnTo>
                  <a:lnTo>
                    <a:pt x="79643" y="47142"/>
                  </a:lnTo>
                  <a:lnTo>
                    <a:pt x="81993" y="48972"/>
                  </a:lnTo>
                  <a:lnTo>
                    <a:pt x="81835" y="48972"/>
                  </a:lnTo>
                  <a:lnTo>
                    <a:pt x="81258" y="49859"/>
                  </a:lnTo>
                  <a:close/>
                </a:path>
                <a:path w="1254760" h="73025">
                  <a:moveTo>
                    <a:pt x="74279" y="51686"/>
                  </a:moveTo>
                  <a:lnTo>
                    <a:pt x="70834" y="51686"/>
                  </a:lnTo>
                  <a:lnTo>
                    <a:pt x="72824" y="51207"/>
                  </a:lnTo>
                  <a:lnTo>
                    <a:pt x="76085" y="49289"/>
                  </a:lnTo>
                  <a:lnTo>
                    <a:pt x="77512" y="48018"/>
                  </a:lnTo>
                  <a:lnTo>
                    <a:pt x="78031" y="47346"/>
                  </a:lnTo>
                  <a:lnTo>
                    <a:pt x="78939" y="48053"/>
                  </a:lnTo>
                  <a:lnTo>
                    <a:pt x="78332" y="48839"/>
                  </a:lnTo>
                  <a:lnTo>
                    <a:pt x="76796" y="50206"/>
                  </a:lnTo>
                  <a:lnTo>
                    <a:pt x="74279" y="51686"/>
                  </a:lnTo>
                  <a:close/>
                </a:path>
                <a:path w="1254760" h="73025">
                  <a:moveTo>
                    <a:pt x="79320" y="52837"/>
                  </a:moveTo>
                  <a:lnTo>
                    <a:pt x="71043" y="52837"/>
                  </a:lnTo>
                  <a:lnTo>
                    <a:pt x="73227" y="52305"/>
                  </a:lnTo>
                  <a:lnTo>
                    <a:pt x="76796" y="50206"/>
                  </a:lnTo>
                  <a:lnTo>
                    <a:pt x="78332" y="48839"/>
                  </a:lnTo>
                  <a:lnTo>
                    <a:pt x="78939" y="48053"/>
                  </a:lnTo>
                  <a:lnTo>
                    <a:pt x="81258" y="49859"/>
                  </a:lnTo>
                  <a:lnTo>
                    <a:pt x="79320" y="52837"/>
                  </a:lnTo>
                  <a:close/>
                </a:path>
                <a:path w="1254760" h="73025">
                  <a:moveTo>
                    <a:pt x="82092" y="50508"/>
                  </a:moveTo>
                  <a:lnTo>
                    <a:pt x="81258" y="49859"/>
                  </a:lnTo>
                  <a:lnTo>
                    <a:pt x="81835" y="48972"/>
                  </a:lnTo>
                  <a:lnTo>
                    <a:pt x="82799" y="49600"/>
                  </a:lnTo>
                  <a:lnTo>
                    <a:pt x="82092" y="50508"/>
                  </a:lnTo>
                  <a:close/>
                </a:path>
                <a:path w="1254760" h="73025">
                  <a:moveTo>
                    <a:pt x="82799" y="49600"/>
                  </a:moveTo>
                  <a:lnTo>
                    <a:pt x="81835" y="48972"/>
                  </a:lnTo>
                  <a:lnTo>
                    <a:pt x="81993" y="48972"/>
                  </a:lnTo>
                  <a:lnTo>
                    <a:pt x="82799" y="49600"/>
                  </a:lnTo>
                  <a:close/>
                </a:path>
                <a:path w="1254760" h="73025">
                  <a:moveTo>
                    <a:pt x="82208" y="50508"/>
                  </a:moveTo>
                  <a:lnTo>
                    <a:pt x="82799" y="49600"/>
                  </a:lnTo>
                  <a:lnTo>
                    <a:pt x="82208" y="50508"/>
                  </a:lnTo>
                  <a:close/>
                </a:path>
                <a:path w="1254760" h="73025">
                  <a:moveTo>
                    <a:pt x="76893" y="55967"/>
                  </a:moveTo>
                  <a:lnTo>
                    <a:pt x="74230" y="55967"/>
                  </a:lnTo>
                  <a:lnTo>
                    <a:pt x="78800" y="53635"/>
                  </a:lnTo>
                  <a:lnTo>
                    <a:pt x="81258" y="49859"/>
                  </a:lnTo>
                  <a:lnTo>
                    <a:pt x="82088" y="50505"/>
                  </a:lnTo>
                  <a:lnTo>
                    <a:pt x="79538" y="54612"/>
                  </a:lnTo>
                  <a:lnTo>
                    <a:pt x="76893" y="55967"/>
                  </a:lnTo>
                  <a:close/>
                </a:path>
                <a:path w="1254760" h="73025">
                  <a:moveTo>
                    <a:pt x="93374" y="17480"/>
                  </a:moveTo>
                  <a:lnTo>
                    <a:pt x="92223" y="17480"/>
                  </a:lnTo>
                  <a:lnTo>
                    <a:pt x="92223" y="6905"/>
                  </a:lnTo>
                  <a:lnTo>
                    <a:pt x="101179" y="6905"/>
                  </a:lnTo>
                  <a:lnTo>
                    <a:pt x="101179" y="8056"/>
                  </a:lnTo>
                  <a:lnTo>
                    <a:pt x="93374" y="8056"/>
                  </a:lnTo>
                  <a:lnTo>
                    <a:pt x="93374" y="17480"/>
                  </a:lnTo>
                  <a:close/>
                </a:path>
                <a:path w="1254760" h="73025">
                  <a:moveTo>
                    <a:pt x="104021" y="57118"/>
                  </a:moveTo>
                  <a:lnTo>
                    <a:pt x="99393" y="57118"/>
                  </a:lnTo>
                  <a:lnTo>
                    <a:pt x="97151" y="56218"/>
                  </a:lnTo>
                  <a:lnTo>
                    <a:pt x="94129" y="52622"/>
                  </a:lnTo>
                  <a:lnTo>
                    <a:pt x="93457" y="50347"/>
                  </a:lnTo>
                  <a:lnTo>
                    <a:pt x="93374" y="22624"/>
                  </a:lnTo>
                  <a:lnTo>
                    <a:pt x="87439" y="22624"/>
                  </a:lnTo>
                  <a:lnTo>
                    <a:pt x="87439" y="17480"/>
                  </a:lnTo>
                  <a:lnTo>
                    <a:pt x="93374" y="17480"/>
                  </a:lnTo>
                  <a:lnTo>
                    <a:pt x="93374" y="8056"/>
                  </a:lnTo>
                  <a:lnTo>
                    <a:pt x="94525" y="8056"/>
                  </a:lnTo>
                  <a:lnTo>
                    <a:pt x="94525" y="18631"/>
                  </a:lnTo>
                  <a:lnTo>
                    <a:pt x="106143" y="18631"/>
                  </a:lnTo>
                  <a:lnTo>
                    <a:pt x="106143" y="21473"/>
                  </a:lnTo>
                  <a:lnTo>
                    <a:pt x="94525" y="21473"/>
                  </a:lnTo>
                  <a:lnTo>
                    <a:pt x="94639" y="50184"/>
                  </a:lnTo>
                  <a:lnTo>
                    <a:pt x="95190" y="52093"/>
                  </a:lnTo>
                  <a:lnTo>
                    <a:pt x="97802" y="55204"/>
                  </a:lnTo>
                  <a:lnTo>
                    <a:pt x="99750" y="55967"/>
                  </a:lnTo>
                  <a:lnTo>
                    <a:pt x="106323" y="55967"/>
                  </a:lnTo>
                  <a:lnTo>
                    <a:pt x="106323" y="56402"/>
                  </a:lnTo>
                  <a:lnTo>
                    <a:pt x="107474" y="56402"/>
                  </a:lnTo>
                  <a:lnTo>
                    <a:pt x="105723" y="56879"/>
                  </a:lnTo>
                  <a:lnTo>
                    <a:pt x="104021" y="57118"/>
                  </a:lnTo>
                  <a:close/>
                </a:path>
                <a:path w="1254760" h="73025">
                  <a:moveTo>
                    <a:pt x="98877" y="18631"/>
                  </a:moveTo>
                  <a:lnTo>
                    <a:pt x="94525" y="18631"/>
                  </a:lnTo>
                  <a:lnTo>
                    <a:pt x="94525" y="8056"/>
                  </a:lnTo>
                  <a:lnTo>
                    <a:pt x="98877" y="8056"/>
                  </a:lnTo>
                  <a:lnTo>
                    <a:pt x="98877" y="18631"/>
                  </a:lnTo>
                  <a:close/>
                </a:path>
                <a:path w="1254760" h="73025">
                  <a:moveTo>
                    <a:pt x="106143" y="18631"/>
                  </a:moveTo>
                  <a:lnTo>
                    <a:pt x="98877" y="18631"/>
                  </a:lnTo>
                  <a:lnTo>
                    <a:pt x="98877" y="8056"/>
                  </a:lnTo>
                  <a:lnTo>
                    <a:pt x="100028" y="8056"/>
                  </a:lnTo>
                  <a:lnTo>
                    <a:pt x="100028" y="17480"/>
                  </a:lnTo>
                  <a:lnTo>
                    <a:pt x="106143" y="17480"/>
                  </a:lnTo>
                  <a:lnTo>
                    <a:pt x="106143" y="18631"/>
                  </a:lnTo>
                  <a:close/>
                </a:path>
                <a:path w="1254760" h="73025">
                  <a:moveTo>
                    <a:pt x="101179" y="17480"/>
                  </a:moveTo>
                  <a:lnTo>
                    <a:pt x="100028" y="17480"/>
                  </a:lnTo>
                  <a:lnTo>
                    <a:pt x="100028" y="8056"/>
                  </a:lnTo>
                  <a:lnTo>
                    <a:pt x="101179" y="8056"/>
                  </a:lnTo>
                  <a:lnTo>
                    <a:pt x="101179" y="17480"/>
                  </a:lnTo>
                  <a:close/>
                </a:path>
                <a:path w="1254760" h="73025">
                  <a:moveTo>
                    <a:pt x="92223" y="23775"/>
                  </a:moveTo>
                  <a:lnTo>
                    <a:pt x="85137" y="23775"/>
                  </a:lnTo>
                  <a:lnTo>
                    <a:pt x="85137" y="16329"/>
                  </a:lnTo>
                  <a:lnTo>
                    <a:pt x="92223" y="16329"/>
                  </a:lnTo>
                  <a:lnTo>
                    <a:pt x="92223" y="17480"/>
                  </a:lnTo>
                  <a:lnTo>
                    <a:pt x="86288" y="17480"/>
                  </a:lnTo>
                  <a:lnTo>
                    <a:pt x="86288" y="22624"/>
                  </a:lnTo>
                  <a:lnTo>
                    <a:pt x="92223" y="22624"/>
                  </a:lnTo>
                  <a:lnTo>
                    <a:pt x="92223" y="23775"/>
                  </a:lnTo>
                  <a:close/>
                </a:path>
                <a:path w="1254760" h="73025">
                  <a:moveTo>
                    <a:pt x="108445" y="23775"/>
                  </a:moveTo>
                  <a:lnTo>
                    <a:pt x="101179" y="23775"/>
                  </a:lnTo>
                  <a:lnTo>
                    <a:pt x="101179" y="22624"/>
                  </a:lnTo>
                  <a:lnTo>
                    <a:pt x="107294" y="22624"/>
                  </a:lnTo>
                  <a:lnTo>
                    <a:pt x="107294" y="17480"/>
                  </a:lnTo>
                  <a:lnTo>
                    <a:pt x="101179" y="17480"/>
                  </a:lnTo>
                  <a:lnTo>
                    <a:pt x="101179" y="16329"/>
                  </a:lnTo>
                  <a:lnTo>
                    <a:pt x="108445" y="16329"/>
                  </a:lnTo>
                  <a:lnTo>
                    <a:pt x="108445" y="23775"/>
                  </a:lnTo>
                  <a:close/>
                </a:path>
                <a:path w="1254760" h="73025">
                  <a:moveTo>
                    <a:pt x="87439" y="22624"/>
                  </a:moveTo>
                  <a:lnTo>
                    <a:pt x="86288" y="22624"/>
                  </a:lnTo>
                  <a:lnTo>
                    <a:pt x="86288" y="17480"/>
                  </a:lnTo>
                  <a:lnTo>
                    <a:pt x="87439" y="17480"/>
                  </a:lnTo>
                  <a:lnTo>
                    <a:pt x="87439" y="22624"/>
                  </a:lnTo>
                  <a:close/>
                </a:path>
                <a:path w="1254760" h="73025">
                  <a:moveTo>
                    <a:pt x="107294" y="22624"/>
                  </a:moveTo>
                  <a:lnTo>
                    <a:pt x="106143" y="22624"/>
                  </a:lnTo>
                  <a:lnTo>
                    <a:pt x="106143" y="17480"/>
                  </a:lnTo>
                  <a:lnTo>
                    <a:pt x="107294" y="17480"/>
                  </a:lnTo>
                  <a:lnTo>
                    <a:pt x="107294" y="22624"/>
                  </a:lnTo>
                  <a:close/>
                </a:path>
                <a:path w="1254760" h="73025">
                  <a:moveTo>
                    <a:pt x="103918" y="55967"/>
                  </a:moveTo>
                  <a:lnTo>
                    <a:pt x="99750" y="55967"/>
                  </a:lnTo>
                  <a:lnTo>
                    <a:pt x="97802" y="55204"/>
                  </a:lnTo>
                  <a:lnTo>
                    <a:pt x="95190" y="52093"/>
                  </a:lnTo>
                  <a:lnTo>
                    <a:pt x="94639" y="50184"/>
                  </a:lnTo>
                  <a:lnTo>
                    <a:pt x="94525" y="21473"/>
                  </a:lnTo>
                  <a:lnTo>
                    <a:pt x="98877" y="21473"/>
                  </a:lnTo>
                  <a:lnTo>
                    <a:pt x="98985" y="48998"/>
                  </a:lnTo>
                  <a:lnTo>
                    <a:pt x="99311" y="50068"/>
                  </a:lnTo>
                  <a:lnTo>
                    <a:pt x="100998" y="52095"/>
                  </a:lnTo>
                  <a:lnTo>
                    <a:pt x="102389" y="52622"/>
                  </a:lnTo>
                  <a:lnTo>
                    <a:pt x="106323" y="52622"/>
                  </a:lnTo>
                  <a:lnTo>
                    <a:pt x="106323" y="55523"/>
                  </a:lnTo>
                  <a:lnTo>
                    <a:pt x="105520" y="55742"/>
                  </a:lnTo>
                  <a:lnTo>
                    <a:pt x="103918" y="55967"/>
                  </a:lnTo>
                  <a:close/>
                </a:path>
                <a:path w="1254760" h="73025">
                  <a:moveTo>
                    <a:pt x="105157" y="52622"/>
                  </a:moveTo>
                  <a:lnTo>
                    <a:pt x="102389" y="52622"/>
                  </a:lnTo>
                  <a:lnTo>
                    <a:pt x="100991" y="52093"/>
                  </a:lnTo>
                  <a:lnTo>
                    <a:pt x="99311" y="50068"/>
                  </a:lnTo>
                  <a:lnTo>
                    <a:pt x="98985" y="48998"/>
                  </a:lnTo>
                  <a:lnTo>
                    <a:pt x="98877" y="21473"/>
                  </a:lnTo>
                  <a:lnTo>
                    <a:pt x="106143" y="21473"/>
                  </a:lnTo>
                  <a:lnTo>
                    <a:pt x="106143" y="22624"/>
                  </a:lnTo>
                  <a:lnTo>
                    <a:pt x="100028" y="22624"/>
                  </a:lnTo>
                  <a:lnTo>
                    <a:pt x="100105" y="48626"/>
                  </a:lnTo>
                  <a:lnTo>
                    <a:pt x="100352" y="49520"/>
                  </a:lnTo>
                  <a:lnTo>
                    <a:pt x="101647" y="51080"/>
                  </a:lnTo>
                  <a:lnTo>
                    <a:pt x="102750" y="51471"/>
                  </a:lnTo>
                  <a:lnTo>
                    <a:pt x="106323" y="51471"/>
                  </a:lnTo>
                  <a:lnTo>
                    <a:pt x="106293" y="52469"/>
                  </a:lnTo>
                  <a:lnTo>
                    <a:pt x="105157" y="52622"/>
                  </a:lnTo>
                  <a:close/>
                </a:path>
                <a:path w="1254760" h="73025">
                  <a:moveTo>
                    <a:pt x="104123" y="58269"/>
                  </a:moveTo>
                  <a:lnTo>
                    <a:pt x="99035" y="58269"/>
                  </a:lnTo>
                  <a:lnTo>
                    <a:pt x="96499" y="57233"/>
                  </a:lnTo>
                  <a:lnTo>
                    <a:pt x="93068" y="53148"/>
                  </a:lnTo>
                  <a:lnTo>
                    <a:pt x="92223" y="50347"/>
                  </a:lnTo>
                  <a:lnTo>
                    <a:pt x="92223" y="22624"/>
                  </a:lnTo>
                  <a:lnTo>
                    <a:pt x="93374" y="22624"/>
                  </a:lnTo>
                  <a:lnTo>
                    <a:pt x="93457" y="50347"/>
                  </a:lnTo>
                  <a:lnTo>
                    <a:pt x="94129" y="52622"/>
                  </a:lnTo>
                  <a:lnTo>
                    <a:pt x="97151" y="56218"/>
                  </a:lnTo>
                  <a:lnTo>
                    <a:pt x="99393" y="57118"/>
                  </a:lnTo>
                  <a:lnTo>
                    <a:pt x="108625" y="57118"/>
                  </a:lnTo>
                  <a:lnTo>
                    <a:pt x="108625" y="57282"/>
                  </a:lnTo>
                  <a:lnTo>
                    <a:pt x="105927" y="58017"/>
                  </a:lnTo>
                  <a:lnTo>
                    <a:pt x="104123" y="58269"/>
                  </a:lnTo>
                  <a:close/>
                </a:path>
                <a:path w="1254760" h="73025">
                  <a:moveTo>
                    <a:pt x="105076" y="51471"/>
                  </a:moveTo>
                  <a:lnTo>
                    <a:pt x="102750" y="51471"/>
                  </a:lnTo>
                  <a:lnTo>
                    <a:pt x="101647" y="51080"/>
                  </a:lnTo>
                  <a:lnTo>
                    <a:pt x="100352" y="49520"/>
                  </a:lnTo>
                  <a:lnTo>
                    <a:pt x="100105" y="48626"/>
                  </a:lnTo>
                  <a:lnTo>
                    <a:pt x="100028" y="22624"/>
                  </a:lnTo>
                  <a:lnTo>
                    <a:pt x="101179" y="22624"/>
                  </a:lnTo>
                  <a:lnTo>
                    <a:pt x="101250" y="48350"/>
                  </a:lnTo>
                  <a:lnTo>
                    <a:pt x="101415" y="48998"/>
                  </a:lnTo>
                  <a:lnTo>
                    <a:pt x="102302" y="50068"/>
                  </a:lnTo>
                  <a:lnTo>
                    <a:pt x="103110" y="50320"/>
                  </a:lnTo>
                  <a:lnTo>
                    <a:pt x="108625" y="50320"/>
                  </a:lnTo>
                  <a:lnTo>
                    <a:pt x="108625" y="51038"/>
                  </a:lnTo>
                  <a:lnTo>
                    <a:pt x="106323" y="51038"/>
                  </a:lnTo>
                  <a:lnTo>
                    <a:pt x="106323" y="51285"/>
                  </a:lnTo>
                  <a:lnTo>
                    <a:pt x="105076" y="51471"/>
                  </a:lnTo>
                  <a:close/>
                </a:path>
                <a:path w="1254760" h="73025">
                  <a:moveTo>
                    <a:pt x="108625" y="50320"/>
                  </a:moveTo>
                  <a:lnTo>
                    <a:pt x="104994" y="50320"/>
                  </a:lnTo>
                  <a:lnTo>
                    <a:pt x="105969" y="50184"/>
                  </a:lnTo>
                  <a:lnTo>
                    <a:pt x="108625" y="49614"/>
                  </a:lnTo>
                  <a:lnTo>
                    <a:pt x="108625" y="50320"/>
                  </a:lnTo>
                  <a:close/>
                </a:path>
                <a:path w="1254760" h="73025">
                  <a:moveTo>
                    <a:pt x="106323" y="51285"/>
                  </a:moveTo>
                  <a:lnTo>
                    <a:pt x="106323" y="51038"/>
                  </a:lnTo>
                  <a:lnTo>
                    <a:pt x="107474" y="51038"/>
                  </a:lnTo>
                  <a:lnTo>
                    <a:pt x="106323" y="51285"/>
                  </a:lnTo>
                  <a:close/>
                </a:path>
                <a:path w="1254760" h="73025">
                  <a:moveTo>
                    <a:pt x="106323" y="52463"/>
                  </a:moveTo>
                  <a:lnTo>
                    <a:pt x="106323" y="51285"/>
                  </a:lnTo>
                  <a:lnTo>
                    <a:pt x="107474" y="51038"/>
                  </a:lnTo>
                  <a:lnTo>
                    <a:pt x="107474" y="52216"/>
                  </a:lnTo>
                  <a:lnTo>
                    <a:pt x="106323" y="52463"/>
                  </a:lnTo>
                  <a:close/>
                </a:path>
                <a:path w="1254760" h="73025">
                  <a:moveTo>
                    <a:pt x="107474" y="52216"/>
                  </a:moveTo>
                  <a:lnTo>
                    <a:pt x="107474" y="51038"/>
                  </a:lnTo>
                  <a:lnTo>
                    <a:pt x="107715" y="52164"/>
                  </a:lnTo>
                  <a:lnTo>
                    <a:pt x="107474" y="52216"/>
                  </a:lnTo>
                  <a:close/>
                </a:path>
                <a:path w="1254760" h="73025">
                  <a:moveTo>
                    <a:pt x="108625" y="57118"/>
                  </a:moveTo>
                  <a:lnTo>
                    <a:pt x="104021" y="57118"/>
                  </a:lnTo>
                  <a:lnTo>
                    <a:pt x="105723" y="56879"/>
                  </a:lnTo>
                  <a:lnTo>
                    <a:pt x="107474" y="56402"/>
                  </a:lnTo>
                  <a:lnTo>
                    <a:pt x="107474" y="52216"/>
                  </a:lnTo>
                  <a:lnTo>
                    <a:pt x="107715" y="52164"/>
                  </a:lnTo>
                  <a:lnTo>
                    <a:pt x="107474" y="51038"/>
                  </a:lnTo>
                  <a:lnTo>
                    <a:pt x="108625" y="51038"/>
                  </a:lnTo>
                  <a:lnTo>
                    <a:pt x="108625" y="57118"/>
                  </a:lnTo>
                  <a:close/>
                </a:path>
                <a:path w="1254760" h="73025">
                  <a:moveTo>
                    <a:pt x="106323" y="51471"/>
                  </a:moveTo>
                  <a:lnTo>
                    <a:pt x="105076" y="51471"/>
                  </a:lnTo>
                  <a:lnTo>
                    <a:pt x="106323" y="51285"/>
                  </a:lnTo>
                  <a:lnTo>
                    <a:pt x="106323" y="51471"/>
                  </a:lnTo>
                  <a:close/>
                </a:path>
                <a:path w="1254760" h="73025">
                  <a:moveTo>
                    <a:pt x="106323" y="55523"/>
                  </a:moveTo>
                  <a:lnTo>
                    <a:pt x="106323" y="52463"/>
                  </a:lnTo>
                  <a:lnTo>
                    <a:pt x="107474" y="52216"/>
                  </a:lnTo>
                  <a:lnTo>
                    <a:pt x="107474" y="55292"/>
                  </a:lnTo>
                  <a:lnTo>
                    <a:pt x="107171" y="55292"/>
                  </a:lnTo>
                  <a:lnTo>
                    <a:pt x="106323" y="55523"/>
                  </a:lnTo>
                  <a:close/>
                </a:path>
                <a:path w="1254760" h="73025">
                  <a:moveTo>
                    <a:pt x="106323" y="52622"/>
                  </a:moveTo>
                  <a:lnTo>
                    <a:pt x="105157" y="52622"/>
                  </a:lnTo>
                  <a:lnTo>
                    <a:pt x="106323" y="52463"/>
                  </a:lnTo>
                  <a:lnTo>
                    <a:pt x="106323" y="52622"/>
                  </a:lnTo>
                  <a:close/>
                </a:path>
                <a:path w="1254760" h="73025">
                  <a:moveTo>
                    <a:pt x="107474" y="56402"/>
                  </a:moveTo>
                  <a:lnTo>
                    <a:pt x="106323" y="56402"/>
                  </a:lnTo>
                  <a:lnTo>
                    <a:pt x="106323" y="55523"/>
                  </a:lnTo>
                  <a:lnTo>
                    <a:pt x="107171" y="55292"/>
                  </a:lnTo>
                  <a:lnTo>
                    <a:pt x="107474" y="56402"/>
                  </a:lnTo>
                  <a:close/>
                </a:path>
                <a:path w="1254760" h="73025">
                  <a:moveTo>
                    <a:pt x="107474" y="56402"/>
                  </a:moveTo>
                  <a:lnTo>
                    <a:pt x="107171" y="55292"/>
                  </a:lnTo>
                  <a:lnTo>
                    <a:pt x="107474" y="55292"/>
                  </a:lnTo>
                  <a:lnTo>
                    <a:pt x="107474" y="56402"/>
                  </a:lnTo>
                  <a:close/>
                </a:path>
                <a:path w="1254760" h="73025">
                  <a:moveTo>
                    <a:pt x="106323" y="55967"/>
                  </a:moveTo>
                  <a:lnTo>
                    <a:pt x="103918" y="55967"/>
                  </a:lnTo>
                  <a:lnTo>
                    <a:pt x="105520" y="55742"/>
                  </a:lnTo>
                  <a:lnTo>
                    <a:pt x="106323" y="55523"/>
                  </a:lnTo>
                  <a:lnTo>
                    <a:pt x="106323" y="55967"/>
                  </a:lnTo>
                  <a:close/>
                </a:path>
                <a:path w="1254760" h="73025">
                  <a:moveTo>
                    <a:pt x="151291" y="58269"/>
                  </a:moveTo>
                  <a:lnTo>
                    <a:pt x="141434" y="58269"/>
                  </a:lnTo>
                  <a:lnTo>
                    <a:pt x="137990" y="56937"/>
                  </a:lnTo>
                  <a:lnTo>
                    <a:pt x="133225" y="51646"/>
                  </a:lnTo>
                  <a:lnTo>
                    <a:pt x="132030" y="47824"/>
                  </a:lnTo>
                  <a:lnTo>
                    <a:pt x="132004" y="16329"/>
                  </a:lnTo>
                  <a:lnTo>
                    <a:pt x="140961" y="16329"/>
                  </a:lnTo>
                  <a:lnTo>
                    <a:pt x="140961" y="17480"/>
                  </a:lnTo>
                  <a:lnTo>
                    <a:pt x="133155" y="17480"/>
                  </a:lnTo>
                  <a:lnTo>
                    <a:pt x="133271" y="47824"/>
                  </a:lnTo>
                  <a:lnTo>
                    <a:pt x="134276" y="51093"/>
                  </a:lnTo>
                  <a:lnTo>
                    <a:pt x="138617" y="55913"/>
                  </a:lnTo>
                  <a:lnTo>
                    <a:pt x="141776" y="57118"/>
                  </a:lnTo>
                  <a:lnTo>
                    <a:pt x="154132" y="57118"/>
                  </a:lnTo>
                  <a:lnTo>
                    <a:pt x="151291" y="58269"/>
                  </a:lnTo>
                  <a:close/>
                </a:path>
                <a:path w="1254760" h="73025">
                  <a:moveTo>
                    <a:pt x="157146" y="45788"/>
                  </a:moveTo>
                  <a:lnTo>
                    <a:pt x="156094" y="45321"/>
                  </a:lnTo>
                  <a:lnTo>
                    <a:pt x="155995" y="16329"/>
                  </a:lnTo>
                  <a:lnTo>
                    <a:pt x="164952" y="16329"/>
                  </a:lnTo>
                  <a:lnTo>
                    <a:pt x="164952" y="17480"/>
                  </a:lnTo>
                  <a:lnTo>
                    <a:pt x="157146" y="17480"/>
                  </a:lnTo>
                  <a:lnTo>
                    <a:pt x="157146" y="45788"/>
                  </a:lnTo>
                  <a:close/>
                </a:path>
                <a:path w="1254760" h="73025">
                  <a:moveTo>
                    <a:pt x="150936" y="57118"/>
                  </a:moveTo>
                  <a:lnTo>
                    <a:pt x="141776" y="57118"/>
                  </a:lnTo>
                  <a:lnTo>
                    <a:pt x="138617" y="55913"/>
                  </a:lnTo>
                  <a:lnTo>
                    <a:pt x="134276" y="51093"/>
                  </a:lnTo>
                  <a:lnTo>
                    <a:pt x="133271" y="47824"/>
                  </a:lnTo>
                  <a:lnTo>
                    <a:pt x="133155" y="17480"/>
                  </a:lnTo>
                  <a:lnTo>
                    <a:pt x="134306" y="17480"/>
                  </a:lnTo>
                  <a:lnTo>
                    <a:pt x="134306" y="42802"/>
                  </a:lnTo>
                  <a:lnTo>
                    <a:pt x="134419" y="47526"/>
                  </a:lnTo>
                  <a:lnTo>
                    <a:pt x="135327" y="50540"/>
                  </a:lnTo>
                  <a:lnTo>
                    <a:pt x="139243" y="54889"/>
                  </a:lnTo>
                  <a:lnTo>
                    <a:pt x="142117" y="55967"/>
                  </a:lnTo>
                  <a:lnTo>
                    <a:pt x="153809" y="55967"/>
                  </a:lnTo>
                  <a:lnTo>
                    <a:pt x="150936" y="57118"/>
                  </a:lnTo>
                  <a:close/>
                </a:path>
                <a:path w="1254760" h="73025">
                  <a:moveTo>
                    <a:pt x="150581" y="55967"/>
                  </a:moveTo>
                  <a:lnTo>
                    <a:pt x="142117" y="55967"/>
                  </a:lnTo>
                  <a:lnTo>
                    <a:pt x="139243" y="54889"/>
                  </a:lnTo>
                  <a:lnTo>
                    <a:pt x="135327" y="50540"/>
                  </a:lnTo>
                  <a:lnTo>
                    <a:pt x="134419" y="47526"/>
                  </a:lnTo>
                  <a:lnTo>
                    <a:pt x="134306" y="17480"/>
                  </a:lnTo>
                  <a:lnTo>
                    <a:pt x="138659" y="17480"/>
                  </a:lnTo>
                  <a:lnTo>
                    <a:pt x="138659" y="49289"/>
                  </a:lnTo>
                  <a:lnTo>
                    <a:pt x="141440" y="52622"/>
                  </a:lnTo>
                  <a:lnTo>
                    <a:pt x="155754" y="52622"/>
                  </a:lnTo>
                  <a:lnTo>
                    <a:pt x="154089" y="54579"/>
                  </a:lnTo>
                  <a:lnTo>
                    <a:pt x="150581" y="55967"/>
                  </a:lnTo>
                  <a:close/>
                </a:path>
                <a:path w="1254760" h="73025">
                  <a:moveTo>
                    <a:pt x="152586" y="52622"/>
                  </a:moveTo>
                  <a:lnTo>
                    <a:pt x="141440" y="52622"/>
                  </a:lnTo>
                  <a:lnTo>
                    <a:pt x="138659" y="49289"/>
                  </a:lnTo>
                  <a:lnTo>
                    <a:pt x="138659" y="17480"/>
                  </a:lnTo>
                  <a:lnTo>
                    <a:pt x="139810" y="17480"/>
                  </a:lnTo>
                  <a:lnTo>
                    <a:pt x="139917" y="48654"/>
                  </a:lnTo>
                  <a:lnTo>
                    <a:pt x="142207" y="51471"/>
                  </a:lnTo>
                  <a:lnTo>
                    <a:pt x="154610" y="51471"/>
                  </a:lnTo>
                  <a:lnTo>
                    <a:pt x="152586" y="52622"/>
                  </a:lnTo>
                  <a:close/>
                </a:path>
                <a:path w="1254760" h="73025">
                  <a:moveTo>
                    <a:pt x="152087" y="51471"/>
                  </a:moveTo>
                  <a:lnTo>
                    <a:pt x="142207" y="51471"/>
                  </a:lnTo>
                  <a:lnTo>
                    <a:pt x="139917" y="48654"/>
                  </a:lnTo>
                  <a:lnTo>
                    <a:pt x="139810" y="17480"/>
                  </a:lnTo>
                  <a:lnTo>
                    <a:pt x="140961" y="17480"/>
                  </a:lnTo>
                  <a:lnTo>
                    <a:pt x="141016" y="47824"/>
                  </a:lnTo>
                  <a:lnTo>
                    <a:pt x="142975" y="50320"/>
                  </a:lnTo>
                  <a:lnTo>
                    <a:pt x="154141" y="50320"/>
                  </a:lnTo>
                  <a:lnTo>
                    <a:pt x="152087" y="51471"/>
                  </a:lnTo>
                  <a:close/>
                </a:path>
                <a:path w="1254760" h="73025">
                  <a:moveTo>
                    <a:pt x="154610" y="51471"/>
                  </a:moveTo>
                  <a:lnTo>
                    <a:pt x="152087" y="51471"/>
                  </a:lnTo>
                  <a:lnTo>
                    <a:pt x="155468" y="49576"/>
                  </a:lnTo>
                  <a:lnTo>
                    <a:pt x="157038" y="46031"/>
                  </a:lnTo>
                  <a:lnTo>
                    <a:pt x="157146" y="17480"/>
                  </a:lnTo>
                  <a:lnTo>
                    <a:pt x="158297" y="17480"/>
                  </a:lnTo>
                  <a:lnTo>
                    <a:pt x="158297" y="46031"/>
                  </a:lnTo>
                  <a:lnTo>
                    <a:pt x="156318" y="50499"/>
                  </a:lnTo>
                  <a:lnTo>
                    <a:pt x="154610" y="51471"/>
                  </a:lnTo>
                  <a:close/>
                </a:path>
                <a:path w="1254760" h="73025">
                  <a:moveTo>
                    <a:pt x="155754" y="52622"/>
                  </a:moveTo>
                  <a:lnTo>
                    <a:pt x="152586" y="52622"/>
                  </a:lnTo>
                  <a:lnTo>
                    <a:pt x="156318" y="50499"/>
                  </a:lnTo>
                  <a:lnTo>
                    <a:pt x="158297" y="46031"/>
                  </a:lnTo>
                  <a:lnTo>
                    <a:pt x="158297" y="17480"/>
                  </a:lnTo>
                  <a:lnTo>
                    <a:pt x="162650" y="17480"/>
                  </a:lnTo>
                  <a:lnTo>
                    <a:pt x="162650" y="49550"/>
                  </a:lnTo>
                  <a:lnTo>
                    <a:pt x="158366" y="49550"/>
                  </a:lnTo>
                  <a:lnTo>
                    <a:pt x="155754" y="52622"/>
                  </a:lnTo>
                  <a:close/>
                </a:path>
                <a:path w="1254760" h="73025">
                  <a:moveTo>
                    <a:pt x="163801" y="56398"/>
                  </a:moveTo>
                  <a:lnTo>
                    <a:pt x="162650" y="56398"/>
                  </a:lnTo>
                  <a:lnTo>
                    <a:pt x="162650" y="17480"/>
                  </a:lnTo>
                  <a:lnTo>
                    <a:pt x="163801" y="17480"/>
                  </a:lnTo>
                  <a:lnTo>
                    <a:pt x="163801" y="56398"/>
                  </a:lnTo>
                  <a:close/>
                </a:path>
                <a:path w="1254760" h="73025">
                  <a:moveTo>
                    <a:pt x="164952" y="56398"/>
                  </a:moveTo>
                  <a:lnTo>
                    <a:pt x="163801" y="56398"/>
                  </a:lnTo>
                  <a:lnTo>
                    <a:pt x="163801" y="17480"/>
                  </a:lnTo>
                  <a:lnTo>
                    <a:pt x="164952" y="17480"/>
                  </a:lnTo>
                  <a:lnTo>
                    <a:pt x="164952" y="56398"/>
                  </a:lnTo>
                  <a:close/>
                </a:path>
                <a:path w="1254760" h="73025">
                  <a:moveTo>
                    <a:pt x="155995" y="45544"/>
                  </a:moveTo>
                  <a:lnTo>
                    <a:pt x="155995" y="45321"/>
                  </a:lnTo>
                  <a:lnTo>
                    <a:pt x="155995" y="45544"/>
                  </a:lnTo>
                  <a:close/>
                </a:path>
                <a:path w="1254760" h="73025">
                  <a:moveTo>
                    <a:pt x="157146" y="45788"/>
                  </a:moveTo>
                  <a:lnTo>
                    <a:pt x="155995" y="45788"/>
                  </a:lnTo>
                  <a:lnTo>
                    <a:pt x="156094" y="45321"/>
                  </a:lnTo>
                  <a:lnTo>
                    <a:pt x="157146" y="45788"/>
                  </a:lnTo>
                  <a:close/>
                </a:path>
                <a:path w="1254760" h="73025">
                  <a:moveTo>
                    <a:pt x="154141" y="50320"/>
                  </a:moveTo>
                  <a:lnTo>
                    <a:pt x="151588" y="50320"/>
                  </a:lnTo>
                  <a:lnTo>
                    <a:pt x="154618" y="48654"/>
                  </a:lnTo>
                  <a:lnTo>
                    <a:pt x="155995" y="45544"/>
                  </a:lnTo>
                  <a:lnTo>
                    <a:pt x="155995" y="45788"/>
                  </a:lnTo>
                  <a:lnTo>
                    <a:pt x="157146" y="45788"/>
                  </a:lnTo>
                  <a:lnTo>
                    <a:pt x="155468" y="49576"/>
                  </a:lnTo>
                  <a:lnTo>
                    <a:pt x="154141" y="50320"/>
                  </a:lnTo>
                  <a:close/>
                </a:path>
                <a:path w="1254760" h="73025">
                  <a:moveTo>
                    <a:pt x="153809" y="55967"/>
                  </a:moveTo>
                  <a:lnTo>
                    <a:pt x="150581" y="55967"/>
                  </a:lnTo>
                  <a:lnTo>
                    <a:pt x="154089" y="54579"/>
                  </a:lnTo>
                  <a:lnTo>
                    <a:pt x="158366" y="49550"/>
                  </a:lnTo>
                  <a:lnTo>
                    <a:pt x="158478" y="52550"/>
                  </a:lnTo>
                  <a:lnTo>
                    <a:pt x="157326" y="52550"/>
                  </a:lnTo>
                  <a:lnTo>
                    <a:pt x="156176" y="52593"/>
                  </a:lnTo>
                  <a:lnTo>
                    <a:pt x="156223" y="53847"/>
                  </a:lnTo>
                  <a:lnTo>
                    <a:pt x="154736" y="55595"/>
                  </a:lnTo>
                  <a:lnTo>
                    <a:pt x="153809" y="55967"/>
                  </a:lnTo>
                  <a:close/>
                </a:path>
                <a:path w="1254760" h="73025">
                  <a:moveTo>
                    <a:pt x="162650" y="56398"/>
                  </a:moveTo>
                  <a:lnTo>
                    <a:pt x="157470" y="56398"/>
                  </a:lnTo>
                  <a:lnTo>
                    <a:pt x="158620" y="56355"/>
                  </a:lnTo>
                  <a:lnTo>
                    <a:pt x="158366" y="49550"/>
                  </a:lnTo>
                  <a:lnTo>
                    <a:pt x="162650" y="49550"/>
                  </a:lnTo>
                  <a:lnTo>
                    <a:pt x="162650" y="56398"/>
                  </a:lnTo>
                  <a:close/>
                </a:path>
                <a:path w="1254760" h="73025">
                  <a:moveTo>
                    <a:pt x="156223" y="53847"/>
                  </a:moveTo>
                  <a:lnTo>
                    <a:pt x="156176" y="52593"/>
                  </a:lnTo>
                  <a:lnTo>
                    <a:pt x="157326" y="52550"/>
                  </a:lnTo>
                  <a:lnTo>
                    <a:pt x="156223" y="53847"/>
                  </a:lnTo>
                  <a:close/>
                </a:path>
                <a:path w="1254760" h="73025">
                  <a:moveTo>
                    <a:pt x="156287" y="55549"/>
                  </a:moveTo>
                  <a:lnTo>
                    <a:pt x="156223" y="53847"/>
                  </a:lnTo>
                  <a:lnTo>
                    <a:pt x="157326" y="52550"/>
                  </a:lnTo>
                  <a:lnTo>
                    <a:pt x="157390" y="54252"/>
                  </a:lnTo>
                  <a:lnTo>
                    <a:pt x="156287" y="55549"/>
                  </a:lnTo>
                  <a:close/>
                </a:path>
                <a:path w="1254760" h="73025">
                  <a:moveTo>
                    <a:pt x="157390" y="54252"/>
                  </a:moveTo>
                  <a:lnTo>
                    <a:pt x="157326" y="52550"/>
                  </a:lnTo>
                  <a:lnTo>
                    <a:pt x="158203" y="53295"/>
                  </a:lnTo>
                  <a:lnTo>
                    <a:pt x="157390" y="54252"/>
                  </a:lnTo>
                  <a:close/>
                </a:path>
                <a:path w="1254760" h="73025">
                  <a:moveTo>
                    <a:pt x="157470" y="56398"/>
                  </a:moveTo>
                  <a:lnTo>
                    <a:pt x="157470" y="55247"/>
                  </a:lnTo>
                  <a:lnTo>
                    <a:pt x="157390" y="54252"/>
                  </a:lnTo>
                  <a:lnTo>
                    <a:pt x="158203" y="53295"/>
                  </a:lnTo>
                  <a:lnTo>
                    <a:pt x="157326" y="52550"/>
                  </a:lnTo>
                  <a:lnTo>
                    <a:pt x="158478" y="52550"/>
                  </a:lnTo>
                  <a:lnTo>
                    <a:pt x="158620" y="56355"/>
                  </a:lnTo>
                  <a:lnTo>
                    <a:pt x="157470" y="56398"/>
                  </a:lnTo>
                  <a:close/>
                </a:path>
                <a:path w="1254760" h="73025">
                  <a:moveTo>
                    <a:pt x="154132" y="57118"/>
                  </a:moveTo>
                  <a:lnTo>
                    <a:pt x="150936" y="57118"/>
                  </a:lnTo>
                  <a:lnTo>
                    <a:pt x="154736" y="55595"/>
                  </a:lnTo>
                  <a:lnTo>
                    <a:pt x="156223" y="53847"/>
                  </a:lnTo>
                  <a:lnTo>
                    <a:pt x="156247" y="55595"/>
                  </a:lnTo>
                  <a:lnTo>
                    <a:pt x="155383" y="56611"/>
                  </a:lnTo>
                  <a:lnTo>
                    <a:pt x="154132" y="57118"/>
                  </a:lnTo>
                  <a:close/>
                </a:path>
                <a:path w="1254760" h="73025">
                  <a:moveTo>
                    <a:pt x="164952" y="57549"/>
                  </a:moveTo>
                  <a:lnTo>
                    <a:pt x="156361" y="57549"/>
                  </a:lnTo>
                  <a:lnTo>
                    <a:pt x="156287" y="55549"/>
                  </a:lnTo>
                  <a:lnTo>
                    <a:pt x="157390" y="54252"/>
                  </a:lnTo>
                  <a:lnTo>
                    <a:pt x="157470" y="56398"/>
                  </a:lnTo>
                  <a:lnTo>
                    <a:pt x="164952" y="56398"/>
                  </a:lnTo>
                  <a:lnTo>
                    <a:pt x="164952" y="57549"/>
                  </a:lnTo>
                  <a:close/>
                </a:path>
                <a:path w="1254760" h="73025">
                  <a:moveTo>
                    <a:pt x="157470" y="56398"/>
                  </a:moveTo>
                  <a:lnTo>
                    <a:pt x="157427" y="55247"/>
                  </a:lnTo>
                  <a:lnTo>
                    <a:pt x="157470" y="56398"/>
                  </a:lnTo>
                  <a:close/>
                </a:path>
                <a:path w="1254760" h="73025">
                  <a:moveTo>
                    <a:pt x="181387" y="20480"/>
                  </a:moveTo>
                  <a:lnTo>
                    <a:pt x="181269" y="18793"/>
                  </a:lnTo>
                  <a:lnTo>
                    <a:pt x="182366" y="17431"/>
                  </a:lnTo>
                  <a:lnTo>
                    <a:pt x="186424" y="15610"/>
                  </a:lnTo>
                  <a:lnTo>
                    <a:pt x="196657" y="15610"/>
                  </a:lnTo>
                  <a:lnTo>
                    <a:pt x="199067" y="16761"/>
                  </a:lnTo>
                  <a:lnTo>
                    <a:pt x="186791" y="16761"/>
                  </a:lnTo>
                  <a:lnTo>
                    <a:pt x="183032" y="18439"/>
                  </a:lnTo>
                  <a:lnTo>
                    <a:pt x="181387" y="20480"/>
                  </a:lnTo>
                  <a:close/>
                </a:path>
                <a:path w="1254760" h="73025">
                  <a:moveTo>
                    <a:pt x="181713" y="72512"/>
                  </a:moveTo>
                  <a:lnTo>
                    <a:pt x="172757" y="72512"/>
                  </a:lnTo>
                  <a:lnTo>
                    <a:pt x="172757" y="16329"/>
                  </a:lnTo>
                  <a:lnTo>
                    <a:pt x="181095" y="16329"/>
                  </a:lnTo>
                  <a:lnTo>
                    <a:pt x="181176" y="17480"/>
                  </a:lnTo>
                  <a:lnTo>
                    <a:pt x="173908" y="17480"/>
                  </a:lnTo>
                  <a:lnTo>
                    <a:pt x="173908" y="71361"/>
                  </a:lnTo>
                  <a:lnTo>
                    <a:pt x="181713" y="71361"/>
                  </a:lnTo>
                  <a:lnTo>
                    <a:pt x="181713" y="72512"/>
                  </a:lnTo>
                  <a:close/>
                </a:path>
                <a:path w="1254760" h="73025">
                  <a:moveTo>
                    <a:pt x="181804" y="21796"/>
                  </a:moveTo>
                  <a:lnTo>
                    <a:pt x="180326" y="21796"/>
                  </a:lnTo>
                  <a:lnTo>
                    <a:pt x="181474" y="21716"/>
                  </a:lnTo>
                  <a:lnTo>
                    <a:pt x="181387" y="20480"/>
                  </a:lnTo>
                  <a:lnTo>
                    <a:pt x="183032" y="18439"/>
                  </a:lnTo>
                  <a:lnTo>
                    <a:pt x="186791" y="16761"/>
                  </a:lnTo>
                  <a:lnTo>
                    <a:pt x="196280" y="16761"/>
                  </a:lnTo>
                  <a:lnTo>
                    <a:pt x="198696" y="17912"/>
                  </a:lnTo>
                  <a:lnTo>
                    <a:pt x="187158" y="17912"/>
                  </a:lnTo>
                  <a:lnTo>
                    <a:pt x="183698" y="19448"/>
                  </a:lnTo>
                  <a:lnTo>
                    <a:pt x="181804" y="21796"/>
                  </a:lnTo>
                  <a:close/>
                </a:path>
                <a:path w="1254760" h="73025">
                  <a:moveTo>
                    <a:pt x="199054" y="57118"/>
                  </a:moveTo>
                  <a:lnTo>
                    <a:pt x="196340" y="57118"/>
                  </a:lnTo>
                  <a:lnTo>
                    <a:pt x="200009" y="55307"/>
                  </a:lnTo>
                  <a:lnTo>
                    <a:pt x="205428" y="48066"/>
                  </a:lnTo>
                  <a:lnTo>
                    <a:pt x="206711" y="43549"/>
                  </a:lnTo>
                  <a:lnTo>
                    <a:pt x="206710" y="30215"/>
                  </a:lnTo>
                  <a:lnTo>
                    <a:pt x="205422" y="25573"/>
                  </a:lnTo>
                  <a:lnTo>
                    <a:pt x="199979" y="18523"/>
                  </a:lnTo>
                  <a:lnTo>
                    <a:pt x="196280" y="16761"/>
                  </a:lnTo>
                  <a:lnTo>
                    <a:pt x="199067" y="16761"/>
                  </a:lnTo>
                  <a:lnTo>
                    <a:pt x="200573" y="17480"/>
                  </a:lnTo>
                  <a:lnTo>
                    <a:pt x="206493" y="25077"/>
                  </a:lnTo>
                  <a:lnTo>
                    <a:pt x="207934" y="30215"/>
                  </a:lnTo>
                  <a:lnTo>
                    <a:pt x="207934" y="43549"/>
                  </a:lnTo>
                  <a:lnTo>
                    <a:pt x="206503" y="48551"/>
                  </a:lnTo>
                  <a:lnTo>
                    <a:pt x="200700" y="56304"/>
                  </a:lnTo>
                  <a:lnTo>
                    <a:pt x="199054" y="57118"/>
                  </a:lnTo>
                  <a:close/>
                </a:path>
                <a:path w="1254760" h="73025">
                  <a:moveTo>
                    <a:pt x="175059" y="71361"/>
                  </a:moveTo>
                  <a:lnTo>
                    <a:pt x="173908" y="71361"/>
                  </a:lnTo>
                  <a:lnTo>
                    <a:pt x="173908" y="17480"/>
                  </a:lnTo>
                  <a:lnTo>
                    <a:pt x="175059" y="17480"/>
                  </a:lnTo>
                  <a:lnTo>
                    <a:pt x="175059" y="71361"/>
                  </a:lnTo>
                  <a:close/>
                </a:path>
                <a:path w="1254760" h="73025">
                  <a:moveTo>
                    <a:pt x="179411" y="71361"/>
                  </a:moveTo>
                  <a:lnTo>
                    <a:pt x="175059" y="71361"/>
                  </a:lnTo>
                  <a:lnTo>
                    <a:pt x="175059" y="17480"/>
                  </a:lnTo>
                  <a:lnTo>
                    <a:pt x="180022" y="17480"/>
                  </a:lnTo>
                  <a:lnTo>
                    <a:pt x="178874" y="17561"/>
                  </a:lnTo>
                  <a:lnTo>
                    <a:pt x="179383" y="24800"/>
                  </a:lnTo>
                  <a:lnTo>
                    <a:pt x="180913" y="24800"/>
                  </a:lnTo>
                  <a:lnTo>
                    <a:pt x="179411" y="27465"/>
                  </a:lnTo>
                  <a:lnTo>
                    <a:pt x="179411" y="46664"/>
                  </a:lnTo>
                  <a:lnTo>
                    <a:pt x="181076" y="49632"/>
                  </a:lnTo>
                  <a:lnTo>
                    <a:pt x="179411" y="49632"/>
                  </a:lnTo>
                  <a:lnTo>
                    <a:pt x="179411" y="71361"/>
                  </a:lnTo>
                  <a:close/>
                </a:path>
                <a:path w="1254760" h="73025">
                  <a:moveTo>
                    <a:pt x="179383" y="24800"/>
                  </a:moveTo>
                  <a:lnTo>
                    <a:pt x="178874" y="17561"/>
                  </a:lnTo>
                  <a:lnTo>
                    <a:pt x="180022" y="17480"/>
                  </a:lnTo>
                  <a:lnTo>
                    <a:pt x="180207" y="20110"/>
                  </a:lnTo>
                  <a:lnTo>
                    <a:pt x="179430" y="21074"/>
                  </a:lnTo>
                  <a:lnTo>
                    <a:pt x="180326" y="21796"/>
                  </a:lnTo>
                  <a:lnTo>
                    <a:pt x="181804" y="21796"/>
                  </a:lnTo>
                  <a:lnTo>
                    <a:pt x="179383" y="24800"/>
                  </a:lnTo>
                  <a:close/>
                </a:path>
                <a:path w="1254760" h="73025">
                  <a:moveTo>
                    <a:pt x="180103" y="18631"/>
                  </a:moveTo>
                  <a:lnTo>
                    <a:pt x="180022" y="17480"/>
                  </a:lnTo>
                  <a:lnTo>
                    <a:pt x="180103" y="18631"/>
                  </a:lnTo>
                  <a:close/>
                </a:path>
                <a:path w="1254760" h="73025">
                  <a:moveTo>
                    <a:pt x="180207" y="20110"/>
                  </a:moveTo>
                  <a:lnTo>
                    <a:pt x="180022" y="17480"/>
                  </a:lnTo>
                  <a:lnTo>
                    <a:pt x="181176" y="17480"/>
                  </a:lnTo>
                  <a:lnTo>
                    <a:pt x="181269" y="18793"/>
                  </a:lnTo>
                  <a:lnTo>
                    <a:pt x="180207" y="20110"/>
                  </a:lnTo>
                  <a:close/>
                </a:path>
                <a:path w="1254760" h="73025">
                  <a:moveTo>
                    <a:pt x="180913" y="24800"/>
                  </a:moveTo>
                  <a:lnTo>
                    <a:pt x="179383" y="24800"/>
                  </a:lnTo>
                  <a:lnTo>
                    <a:pt x="183698" y="19448"/>
                  </a:lnTo>
                  <a:lnTo>
                    <a:pt x="187158" y="17912"/>
                  </a:lnTo>
                  <a:lnTo>
                    <a:pt x="195903" y="17912"/>
                  </a:lnTo>
                  <a:lnTo>
                    <a:pt x="199298" y="19525"/>
                  </a:lnTo>
                  <a:lnTo>
                    <a:pt x="200635" y="21257"/>
                  </a:lnTo>
                  <a:lnTo>
                    <a:pt x="185149" y="21257"/>
                  </a:lnTo>
                  <a:lnTo>
                    <a:pt x="181794" y="23239"/>
                  </a:lnTo>
                  <a:lnTo>
                    <a:pt x="180913" y="24800"/>
                  </a:lnTo>
                  <a:close/>
                </a:path>
                <a:path w="1254760" h="73025">
                  <a:moveTo>
                    <a:pt x="198673" y="55967"/>
                  </a:moveTo>
                  <a:lnTo>
                    <a:pt x="195956" y="55967"/>
                  </a:lnTo>
                  <a:lnTo>
                    <a:pt x="199318" y="54310"/>
                  </a:lnTo>
                  <a:lnTo>
                    <a:pt x="204354" y="47580"/>
                  </a:lnTo>
                  <a:lnTo>
                    <a:pt x="205488" y="43549"/>
                  </a:lnTo>
                  <a:lnTo>
                    <a:pt x="205560" y="30477"/>
                  </a:lnTo>
                  <a:lnTo>
                    <a:pt x="204351" y="26069"/>
                  </a:lnTo>
                  <a:lnTo>
                    <a:pt x="199298" y="19525"/>
                  </a:lnTo>
                  <a:lnTo>
                    <a:pt x="195903" y="17912"/>
                  </a:lnTo>
                  <a:lnTo>
                    <a:pt x="198696" y="17912"/>
                  </a:lnTo>
                  <a:lnTo>
                    <a:pt x="199979" y="18523"/>
                  </a:lnTo>
                  <a:lnTo>
                    <a:pt x="205422" y="25573"/>
                  </a:lnTo>
                  <a:lnTo>
                    <a:pt x="206710" y="30215"/>
                  </a:lnTo>
                  <a:lnTo>
                    <a:pt x="206711" y="43549"/>
                  </a:lnTo>
                  <a:lnTo>
                    <a:pt x="205428" y="48066"/>
                  </a:lnTo>
                  <a:lnTo>
                    <a:pt x="200009" y="55307"/>
                  </a:lnTo>
                  <a:lnTo>
                    <a:pt x="198673" y="55967"/>
                  </a:lnTo>
                  <a:close/>
                </a:path>
                <a:path w="1254760" h="73025">
                  <a:moveTo>
                    <a:pt x="180326" y="21796"/>
                  </a:moveTo>
                  <a:lnTo>
                    <a:pt x="180207" y="20110"/>
                  </a:lnTo>
                  <a:lnTo>
                    <a:pt x="181269" y="18793"/>
                  </a:lnTo>
                  <a:lnTo>
                    <a:pt x="181387" y="20480"/>
                  </a:lnTo>
                  <a:lnTo>
                    <a:pt x="180326" y="21796"/>
                  </a:lnTo>
                  <a:close/>
                </a:path>
                <a:path w="1254760" h="73025">
                  <a:moveTo>
                    <a:pt x="180326" y="21796"/>
                  </a:moveTo>
                  <a:lnTo>
                    <a:pt x="179430" y="21074"/>
                  </a:lnTo>
                  <a:lnTo>
                    <a:pt x="180207" y="20110"/>
                  </a:lnTo>
                  <a:lnTo>
                    <a:pt x="180326" y="21796"/>
                  </a:lnTo>
                  <a:close/>
                </a:path>
                <a:path w="1254760" h="73025">
                  <a:moveTo>
                    <a:pt x="180326" y="21796"/>
                  </a:moveTo>
                  <a:lnTo>
                    <a:pt x="181387" y="20480"/>
                  </a:lnTo>
                  <a:lnTo>
                    <a:pt x="181474" y="21716"/>
                  </a:lnTo>
                  <a:lnTo>
                    <a:pt x="180326" y="21796"/>
                  </a:lnTo>
                  <a:close/>
                </a:path>
                <a:path w="1254760" h="73025">
                  <a:moveTo>
                    <a:pt x="193273" y="52837"/>
                  </a:moveTo>
                  <a:lnTo>
                    <a:pt x="185148" y="52837"/>
                  </a:lnTo>
                  <a:lnTo>
                    <a:pt x="181768" y="50867"/>
                  </a:lnTo>
                  <a:lnTo>
                    <a:pt x="179411" y="46664"/>
                  </a:lnTo>
                  <a:lnTo>
                    <a:pt x="179411" y="27465"/>
                  </a:lnTo>
                  <a:lnTo>
                    <a:pt x="181794" y="23239"/>
                  </a:lnTo>
                  <a:lnTo>
                    <a:pt x="185149" y="21257"/>
                  </a:lnTo>
                  <a:lnTo>
                    <a:pt x="193275" y="21257"/>
                  </a:lnTo>
                  <a:lnTo>
                    <a:pt x="195594" y="22408"/>
                  </a:lnTo>
                  <a:lnTo>
                    <a:pt x="185598" y="22408"/>
                  </a:lnTo>
                  <a:lnTo>
                    <a:pt x="182576" y="24194"/>
                  </a:lnTo>
                  <a:lnTo>
                    <a:pt x="180562" y="27767"/>
                  </a:lnTo>
                  <a:lnTo>
                    <a:pt x="180562" y="46363"/>
                  </a:lnTo>
                  <a:lnTo>
                    <a:pt x="182552" y="49912"/>
                  </a:lnTo>
                  <a:lnTo>
                    <a:pt x="185598" y="51686"/>
                  </a:lnTo>
                  <a:lnTo>
                    <a:pt x="195578" y="51686"/>
                  </a:lnTo>
                  <a:lnTo>
                    <a:pt x="193273" y="52837"/>
                  </a:lnTo>
                  <a:close/>
                </a:path>
                <a:path w="1254760" h="73025">
                  <a:moveTo>
                    <a:pt x="200420" y="52837"/>
                  </a:moveTo>
                  <a:lnTo>
                    <a:pt x="193273" y="52837"/>
                  </a:lnTo>
                  <a:lnTo>
                    <a:pt x="196116" y="51418"/>
                  </a:lnTo>
                  <a:lnTo>
                    <a:pt x="200263" y="45845"/>
                  </a:lnTo>
                  <a:lnTo>
                    <a:pt x="201280" y="41857"/>
                  </a:lnTo>
                  <a:lnTo>
                    <a:pt x="201280" y="31975"/>
                  </a:lnTo>
                  <a:lnTo>
                    <a:pt x="200270" y="28283"/>
                  </a:lnTo>
                  <a:lnTo>
                    <a:pt x="196150" y="22684"/>
                  </a:lnTo>
                  <a:lnTo>
                    <a:pt x="193275" y="21257"/>
                  </a:lnTo>
                  <a:lnTo>
                    <a:pt x="200635" y="21257"/>
                  </a:lnTo>
                  <a:lnTo>
                    <a:pt x="204351" y="26069"/>
                  </a:lnTo>
                  <a:lnTo>
                    <a:pt x="205560" y="30477"/>
                  </a:lnTo>
                  <a:lnTo>
                    <a:pt x="205488" y="43549"/>
                  </a:lnTo>
                  <a:lnTo>
                    <a:pt x="204354" y="47580"/>
                  </a:lnTo>
                  <a:lnTo>
                    <a:pt x="200420" y="52837"/>
                  </a:lnTo>
                  <a:close/>
                </a:path>
                <a:path w="1254760" h="73025">
                  <a:moveTo>
                    <a:pt x="181565" y="28333"/>
                  </a:moveTo>
                  <a:lnTo>
                    <a:pt x="180562" y="27767"/>
                  </a:lnTo>
                  <a:lnTo>
                    <a:pt x="182576" y="24194"/>
                  </a:lnTo>
                  <a:lnTo>
                    <a:pt x="185598" y="22408"/>
                  </a:lnTo>
                  <a:lnTo>
                    <a:pt x="192887" y="22408"/>
                  </a:lnTo>
                  <a:lnTo>
                    <a:pt x="195211" y="23559"/>
                  </a:lnTo>
                  <a:lnTo>
                    <a:pt x="186046" y="23559"/>
                  </a:lnTo>
                  <a:lnTo>
                    <a:pt x="183359" y="25150"/>
                  </a:lnTo>
                  <a:lnTo>
                    <a:pt x="181883" y="27767"/>
                  </a:lnTo>
                  <a:lnTo>
                    <a:pt x="181713" y="27767"/>
                  </a:lnTo>
                  <a:lnTo>
                    <a:pt x="181592" y="28283"/>
                  </a:lnTo>
                  <a:close/>
                </a:path>
                <a:path w="1254760" h="73025">
                  <a:moveTo>
                    <a:pt x="195578" y="51686"/>
                  </a:moveTo>
                  <a:lnTo>
                    <a:pt x="192887" y="51686"/>
                  </a:lnTo>
                  <a:lnTo>
                    <a:pt x="195423" y="50422"/>
                  </a:lnTo>
                  <a:lnTo>
                    <a:pt x="199188" y="45362"/>
                  </a:lnTo>
                  <a:lnTo>
                    <a:pt x="200065" y="41857"/>
                  </a:lnTo>
                  <a:lnTo>
                    <a:pt x="200061" y="31975"/>
                  </a:lnTo>
                  <a:lnTo>
                    <a:pt x="199194" y="28762"/>
                  </a:lnTo>
                  <a:lnTo>
                    <a:pt x="195453" y="23679"/>
                  </a:lnTo>
                  <a:lnTo>
                    <a:pt x="192887" y="22408"/>
                  </a:lnTo>
                  <a:lnTo>
                    <a:pt x="195594" y="22408"/>
                  </a:lnTo>
                  <a:lnTo>
                    <a:pt x="196150" y="22684"/>
                  </a:lnTo>
                  <a:lnTo>
                    <a:pt x="200270" y="28283"/>
                  </a:lnTo>
                  <a:lnTo>
                    <a:pt x="201280" y="31975"/>
                  </a:lnTo>
                  <a:lnTo>
                    <a:pt x="201280" y="41857"/>
                  </a:lnTo>
                  <a:lnTo>
                    <a:pt x="200263" y="45845"/>
                  </a:lnTo>
                  <a:lnTo>
                    <a:pt x="196116" y="51418"/>
                  </a:lnTo>
                  <a:lnTo>
                    <a:pt x="195578" y="51686"/>
                  </a:lnTo>
                  <a:close/>
                </a:path>
                <a:path w="1254760" h="73025">
                  <a:moveTo>
                    <a:pt x="195195" y="50535"/>
                  </a:moveTo>
                  <a:lnTo>
                    <a:pt x="192502" y="50535"/>
                  </a:lnTo>
                  <a:lnTo>
                    <a:pt x="194730" y="49425"/>
                  </a:lnTo>
                  <a:lnTo>
                    <a:pt x="198113" y="44879"/>
                  </a:lnTo>
                  <a:lnTo>
                    <a:pt x="198853" y="41857"/>
                  </a:lnTo>
                  <a:lnTo>
                    <a:pt x="198911" y="32227"/>
                  </a:lnTo>
                  <a:lnTo>
                    <a:pt x="198117" y="29242"/>
                  </a:lnTo>
                  <a:lnTo>
                    <a:pt x="194756" y="24674"/>
                  </a:lnTo>
                  <a:lnTo>
                    <a:pt x="192499" y="23559"/>
                  </a:lnTo>
                  <a:lnTo>
                    <a:pt x="195211" y="23559"/>
                  </a:lnTo>
                  <a:lnTo>
                    <a:pt x="195453" y="23679"/>
                  </a:lnTo>
                  <a:lnTo>
                    <a:pt x="199194" y="28762"/>
                  </a:lnTo>
                  <a:lnTo>
                    <a:pt x="200061" y="31975"/>
                  </a:lnTo>
                  <a:lnTo>
                    <a:pt x="200065" y="41857"/>
                  </a:lnTo>
                  <a:lnTo>
                    <a:pt x="199188" y="45362"/>
                  </a:lnTo>
                  <a:lnTo>
                    <a:pt x="195423" y="50422"/>
                  </a:lnTo>
                  <a:lnTo>
                    <a:pt x="195195" y="50535"/>
                  </a:lnTo>
                  <a:close/>
                </a:path>
                <a:path w="1254760" h="73025">
                  <a:moveTo>
                    <a:pt x="180562" y="46363"/>
                  </a:moveTo>
                  <a:lnTo>
                    <a:pt x="180562" y="27767"/>
                  </a:lnTo>
                  <a:lnTo>
                    <a:pt x="181565" y="28333"/>
                  </a:lnTo>
                  <a:lnTo>
                    <a:pt x="181713" y="28333"/>
                  </a:lnTo>
                  <a:lnTo>
                    <a:pt x="181713" y="45800"/>
                  </a:lnTo>
                  <a:lnTo>
                    <a:pt x="181566" y="45800"/>
                  </a:lnTo>
                  <a:lnTo>
                    <a:pt x="180562" y="46363"/>
                  </a:lnTo>
                  <a:close/>
                </a:path>
                <a:path w="1254760" h="73025">
                  <a:moveTo>
                    <a:pt x="181713" y="28069"/>
                  </a:moveTo>
                  <a:lnTo>
                    <a:pt x="181713" y="27767"/>
                  </a:lnTo>
                  <a:lnTo>
                    <a:pt x="181883" y="27767"/>
                  </a:lnTo>
                  <a:lnTo>
                    <a:pt x="181713" y="28069"/>
                  </a:lnTo>
                  <a:close/>
                </a:path>
                <a:path w="1254760" h="73025">
                  <a:moveTo>
                    <a:pt x="181713" y="28333"/>
                  </a:moveTo>
                  <a:lnTo>
                    <a:pt x="181565" y="28333"/>
                  </a:lnTo>
                  <a:lnTo>
                    <a:pt x="181713" y="28069"/>
                  </a:lnTo>
                  <a:lnTo>
                    <a:pt x="181713" y="28333"/>
                  </a:lnTo>
                  <a:close/>
                </a:path>
                <a:path w="1254760" h="73025">
                  <a:moveTo>
                    <a:pt x="192887" y="51686"/>
                  </a:moveTo>
                  <a:lnTo>
                    <a:pt x="185598" y="51686"/>
                  </a:lnTo>
                  <a:lnTo>
                    <a:pt x="182552" y="49912"/>
                  </a:lnTo>
                  <a:lnTo>
                    <a:pt x="180562" y="46363"/>
                  </a:lnTo>
                  <a:lnTo>
                    <a:pt x="181566" y="45800"/>
                  </a:lnTo>
                  <a:lnTo>
                    <a:pt x="181713" y="46363"/>
                  </a:lnTo>
                  <a:lnTo>
                    <a:pt x="181882" y="46363"/>
                  </a:lnTo>
                  <a:lnTo>
                    <a:pt x="183336" y="48957"/>
                  </a:lnTo>
                  <a:lnTo>
                    <a:pt x="186047" y="50535"/>
                  </a:lnTo>
                  <a:lnTo>
                    <a:pt x="195195" y="50535"/>
                  </a:lnTo>
                  <a:lnTo>
                    <a:pt x="192887" y="51686"/>
                  </a:lnTo>
                  <a:close/>
                </a:path>
                <a:path w="1254760" h="73025">
                  <a:moveTo>
                    <a:pt x="181713" y="46062"/>
                  </a:moveTo>
                  <a:lnTo>
                    <a:pt x="181566" y="45800"/>
                  </a:lnTo>
                  <a:lnTo>
                    <a:pt x="181713" y="45800"/>
                  </a:lnTo>
                  <a:lnTo>
                    <a:pt x="181713" y="46062"/>
                  </a:lnTo>
                  <a:close/>
                </a:path>
                <a:path w="1254760" h="73025">
                  <a:moveTo>
                    <a:pt x="181882" y="46363"/>
                  </a:moveTo>
                  <a:lnTo>
                    <a:pt x="181713" y="46363"/>
                  </a:lnTo>
                  <a:lnTo>
                    <a:pt x="181713" y="46062"/>
                  </a:lnTo>
                  <a:lnTo>
                    <a:pt x="181882" y="46363"/>
                  </a:lnTo>
                  <a:close/>
                </a:path>
                <a:path w="1254760" h="73025">
                  <a:moveTo>
                    <a:pt x="180562" y="71361"/>
                  </a:moveTo>
                  <a:lnTo>
                    <a:pt x="179411" y="71361"/>
                  </a:lnTo>
                  <a:lnTo>
                    <a:pt x="179411" y="49632"/>
                  </a:lnTo>
                  <a:lnTo>
                    <a:pt x="182114" y="52622"/>
                  </a:lnTo>
                  <a:lnTo>
                    <a:pt x="180562" y="52622"/>
                  </a:lnTo>
                  <a:lnTo>
                    <a:pt x="179708" y="53393"/>
                  </a:lnTo>
                  <a:lnTo>
                    <a:pt x="180537" y="54310"/>
                  </a:lnTo>
                  <a:lnTo>
                    <a:pt x="180562" y="71361"/>
                  </a:lnTo>
                  <a:close/>
                </a:path>
                <a:path w="1254760" h="73025">
                  <a:moveTo>
                    <a:pt x="195956" y="55967"/>
                  </a:moveTo>
                  <a:lnTo>
                    <a:pt x="187329" y="55967"/>
                  </a:lnTo>
                  <a:lnTo>
                    <a:pt x="183897" y="54594"/>
                  </a:lnTo>
                  <a:lnTo>
                    <a:pt x="179411" y="49632"/>
                  </a:lnTo>
                  <a:lnTo>
                    <a:pt x="181076" y="49632"/>
                  </a:lnTo>
                  <a:lnTo>
                    <a:pt x="181768" y="50867"/>
                  </a:lnTo>
                  <a:lnTo>
                    <a:pt x="185148" y="52837"/>
                  </a:lnTo>
                  <a:lnTo>
                    <a:pt x="200420" y="52837"/>
                  </a:lnTo>
                  <a:lnTo>
                    <a:pt x="199318" y="54310"/>
                  </a:lnTo>
                  <a:lnTo>
                    <a:pt x="195956" y="55967"/>
                  </a:lnTo>
                  <a:close/>
                </a:path>
                <a:path w="1254760" h="73025">
                  <a:moveTo>
                    <a:pt x="180562" y="54338"/>
                  </a:moveTo>
                  <a:lnTo>
                    <a:pt x="179708" y="53393"/>
                  </a:lnTo>
                  <a:lnTo>
                    <a:pt x="180562" y="52622"/>
                  </a:lnTo>
                  <a:lnTo>
                    <a:pt x="180562" y="54338"/>
                  </a:lnTo>
                  <a:close/>
                </a:path>
                <a:path w="1254760" h="73025">
                  <a:moveTo>
                    <a:pt x="181713" y="55611"/>
                  </a:moveTo>
                  <a:lnTo>
                    <a:pt x="180562" y="54338"/>
                  </a:lnTo>
                  <a:lnTo>
                    <a:pt x="180562" y="52622"/>
                  </a:lnTo>
                  <a:lnTo>
                    <a:pt x="181713" y="53895"/>
                  </a:lnTo>
                  <a:lnTo>
                    <a:pt x="181713" y="55611"/>
                  </a:lnTo>
                  <a:close/>
                </a:path>
                <a:path w="1254760" h="73025">
                  <a:moveTo>
                    <a:pt x="181713" y="53895"/>
                  </a:moveTo>
                  <a:lnTo>
                    <a:pt x="180562" y="52622"/>
                  </a:lnTo>
                  <a:lnTo>
                    <a:pt x="181713" y="52622"/>
                  </a:lnTo>
                  <a:lnTo>
                    <a:pt x="181713" y="53895"/>
                  </a:lnTo>
                  <a:close/>
                </a:path>
                <a:path w="1254760" h="73025">
                  <a:moveTo>
                    <a:pt x="196340" y="57118"/>
                  </a:moveTo>
                  <a:lnTo>
                    <a:pt x="186988" y="57118"/>
                  </a:lnTo>
                  <a:lnTo>
                    <a:pt x="183265" y="55611"/>
                  </a:lnTo>
                  <a:lnTo>
                    <a:pt x="181713" y="53895"/>
                  </a:lnTo>
                  <a:lnTo>
                    <a:pt x="181713" y="52622"/>
                  </a:lnTo>
                  <a:lnTo>
                    <a:pt x="182114" y="52622"/>
                  </a:lnTo>
                  <a:lnTo>
                    <a:pt x="183897" y="54594"/>
                  </a:lnTo>
                  <a:lnTo>
                    <a:pt x="187329" y="55967"/>
                  </a:lnTo>
                  <a:lnTo>
                    <a:pt x="198673" y="55967"/>
                  </a:lnTo>
                  <a:lnTo>
                    <a:pt x="196340" y="57118"/>
                  </a:lnTo>
                  <a:close/>
                </a:path>
                <a:path w="1254760" h="73025">
                  <a:moveTo>
                    <a:pt x="196724" y="58269"/>
                  </a:moveTo>
                  <a:lnTo>
                    <a:pt x="186648" y="58269"/>
                  </a:lnTo>
                  <a:lnTo>
                    <a:pt x="182646" y="56644"/>
                  </a:lnTo>
                  <a:lnTo>
                    <a:pt x="181720" y="55619"/>
                  </a:lnTo>
                  <a:lnTo>
                    <a:pt x="181713" y="53895"/>
                  </a:lnTo>
                  <a:lnTo>
                    <a:pt x="183272" y="55619"/>
                  </a:lnTo>
                  <a:lnTo>
                    <a:pt x="186988" y="57118"/>
                  </a:lnTo>
                  <a:lnTo>
                    <a:pt x="199054" y="57118"/>
                  </a:lnTo>
                  <a:lnTo>
                    <a:pt x="196724" y="58269"/>
                  </a:lnTo>
                  <a:close/>
                </a:path>
                <a:path w="1254760" h="73025">
                  <a:moveTo>
                    <a:pt x="181713" y="71361"/>
                  </a:moveTo>
                  <a:lnTo>
                    <a:pt x="180562" y="71361"/>
                  </a:lnTo>
                  <a:lnTo>
                    <a:pt x="180562" y="54338"/>
                  </a:lnTo>
                  <a:lnTo>
                    <a:pt x="181713" y="55611"/>
                  </a:lnTo>
                  <a:lnTo>
                    <a:pt x="181713" y="71361"/>
                  </a:lnTo>
                  <a:close/>
                </a:path>
                <a:path w="1254760" h="73025">
                  <a:moveTo>
                    <a:pt x="239802" y="19664"/>
                  </a:moveTo>
                  <a:lnTo>
                    <a:pt x="238654" y="18320"/>
                  </a:lnTo>
                  <a:lnTo>
                    <a:pt x="238651" y="0"/>
                  </a:lnTo>
                  <a:lnTo>
                    <a:pt x="247607" y="0"/>
                  </a:lnTo>
                  <a:lnTo>
                    <a:pt x="247607" y="1150"/>
                  </a:lnTo>
                  <a:lnTo>
                    <a:pt x="239802" y="1150"/>
                  </a:lnTo>
                  <a:lnTo>
                    <a:pt x="239802" y="19664"/>
                  </a:lnTo>
                  <a:close/>
                </a:path>
                <a:path w="1254760" h="73025">
                  <a:moveTo>
                    <a:pt x="240953" y="21437"/>
                  </a:moveTo>
                  <a:lnTo>
                    <a:pt x="239802" y="21437"/>
                  </a:lnTo>
                  <a:lnTo>
                    <a:pt x="240678" y="20689"/>
                  </a:lnTo>
                  <a:lnTo>
                    <a:pt x="239802" y="19664"/>
                  </a:lnTo>
                  <a:lnTo>
                    <a:pt x="239802" y="1150"/>
                  </a:lnTo>
                  <a:lnTo>
                    <a:pt x="240953" y="1150"/>
                  </a:lnTo>
                  <a:lnTo>
                    <a:pt x="240953" y="21437"/>
                  </a:lnTo>
                  <a:close/>
                </a:path>
                <a:path w="1254760" h="73025">
                  <a:moveTo>
                    <a:pt x="245305" y="24557"/>
                  </a:moveTo>
                  <a:lnTo>
                    <a:pt x="240953" y="24557"/>
                  </a:lnTo>
                  <a:lnTo>
                    <a:pt x="240953" y="1150"/>
                  </a:lnTo>
                  <a:lnTo>
                    <a:pt x="245305" y="1150"/>
                  </a:lnTo>
                  <a:lnTo>
                    <a:pt x="245305" y="24557"/>
                  </a:lnTo>
                  <a:close/>
                </a:path>
                <a:path w="1254760" h="73025">
                  <a:moveTo>
                    <a:pt x="246456" y="56398"/>
                  </a:moveTo>
                  <a:lnTo>
                    <a:pt x="245305" y="56398"/>
                  </a:lnTo>
                  <a:lnTo>
                    <a:pt x="245305" y="1150"/>
                  </a:lnTo>
                  <a:lnTo>
                    <a:pt x="246456" y="1150"/>
                  </a:lnTo>
                  <a:lnTo>
                    <a:pt x="246456" y="56398"/>
                  </a:lnTo>
                  <a:close/>
                </a:path>
                <a:path w="1254760" h="73025">
                  <a:moveTo>
                    <a:pt x="247607" y="56398"/>
                  </a:moveTo>
                  <a:lnTo>
                    <a:pt x="246456" y="56398"/>
                  </a:lnTo>
                  <a:lnTo>
                    <a:pt x="246456" y="1150"/>
                  </a:lnTo>
                  <a:lnTo>
                    <a:pt x="247607" y="1150"/>
                  </a:lnTo>
                  <a:lnTo>
                    <a:pt x="247607" y="56398"/>
                  </a:lnTo>
                  <a:close/>
                </a:path>
                <a:path w="1254760" h="73025">
                  <a:moveTo>
                    <a:pt x="234016" y="58269"/>
                  </a:moveTo>
                  <a:lnTo>
                    <a:pt x="224018" y="58269"/>
                  </a:lnTo>
                  <a:lnTo>
                    <a:pt x="220039" y="56273"/>
                  </a:lnTo>
                  <a:lnTo>
                    <a:pt x="213966" y="48381"/>
                  </a:lnTo>
                  <a:lnTo>
                    <a:pt x="212466" y="43327"/>
                  </a:lnTo>
                  <a:lnTo>
                    <a:pt x="212466" y="30381"/>
                  </a:lnTo>
                  <a:lnTo>
                    <a:pt x="213962" y="25344"/>
                  </a:lnTo>
                  <a:lnTo>
                    <a:pt x="220013" y="17574"/>
                  </a:lnTo>
                  <a:lnTo>
                    <a:pt x="224021" y="15610"/>
                  </a:lnTo>
                  <a:lnTo>
                    <a:pt x="233886" y="15610"/>
                  </a:lnTo>
                  <a:lnTo>
                    <a:pt x="236537" y="16761"/>
                  </a:lnTo>
                  <a:lnTo>
                    <a:pt x="224396" y="16761"/>
                  </a:lnTo>
                  <a:lnTo>
                    <a:pt x="220691" y="18577"/>
                  </a:lnTo>
                  <a:lnTo>
                    <a:pt x="215032" y="25843"/>
                  </a:lnTo>
                  <a:lnTo>
                    <a:pt x="213695" y="30381"/>
                  </a:lnTo>
                  <a:lnTo>
                    <a:pt x="213694" y="43327"/>
                  </a:lnTo>
                  <a:lnTo>
                    <a:pt x="215038" y="47886"/>
                  </a:lnTo>
                  <a:lnTo>
                    <a:pt x="220721" y="55271"/>
                  </a:lnTo>
                  <a:lnTo>
                    <a:pt x="224396" y="57118"/>
                  </a:lnTo>
                  <a:lnTo>
                    <a:pt x="236616" y="57118"/>
                  </a:lnTo>
                  <a:lnTo>
                    <a:pt x="234016" y="58269"/>
                  </a:lnTo>
                  <a:close/>
                </a:path>
                <a:path w="1254760" h="73025">
                  <a:moveTo>
                    <a:pt x="233652" y="57118"/>
                  </a:moveTo>
                  <a:lnTo>
                    <a:pt x="224396" y="57118"/>
                  </a:lnTo>
                  <a:lnTo>
                    <a:pt x="220721" y="55271"/>
                  </a:lnTo>
                  <a:lnTo>
                    <a:pt x="215038" y="47886"/>
                  </a:lnTo>
                  <a:lnTo>
                    <a:pt x="213694" y="43327"/>
                  </a:lnTo>
                  <a:lnTo>
                    <a:pt x="213695" y="30381"/>
                  </a:lnTo>
                  <a:lnTo>
                    <a:pt x="215032" y="25843"/>
                  </a:lnTo>
                  <a:lnTo>
                    <a:pt x="220691" y="18577"/>
                  </a:lnTo>
                  <a:lnTo>
                    <a:pt x="224396" y="16761"/>
                  </a:lnTo>
                  <a:lnTo>
                    <a:pt x="233532" y="16761"/>
                  </a:lnTo>
                  <a:lnTo>
                    <a:pt x="236197" y="17912"/>
                  </a:lnTo>
                  <a:lnTo>
                    <a:pt x="224771" y="17912"/>
                  </a:lnTo>
                  <a:lnTo>
                    <a:pt x="221369" y="19580"/>
                  </a:lnTo>
                  <a:lnTo>
                    <a:pt x="216102" y="26342"/>
                  </a:lnTo>
                  <a:lnTo>
                    <a:pt x="214845" y="30645"/>
                  </a:lnTo>
                  <a:lnTo>
                    <a:pt x="214921" y="43327"/>
                  </a:lnTo>
                  <a:lnTo>
                    <a:pt x="216109" y="47391"/>
                  </a:lnTo>
                  <a:lnTo>
                    <a:pt x="221403" y="54270"/>
                  </a:lnTo>
                  <a:lnTo>
                    <a:pt x="224773" y="55967"/>
                  </a:lnTo>
                  <a:lnTo>
                    <a:pt x="236267" y="55967"/>
                  </a:lnTo>
                  <a:lnTo>
                    <a:pt x="233652" y="57118"/>
                  </a:lnTo>
                  <a:close/>
                </a:path>
                <a:path w="1254760" h="73025">
                  <a:moveTo>
                    <a:pt x="238651" y="20089"/>
                  </a:moveTo>
                  <a:lnTo>
                    <a:pt x="237133" y="18316"/>
                  </a:lnTo>
                  <a:lnTo>
                    <a:pt x="233532" y="16761"/>
                  </a:lnTo>
                  <a:lnTo>
                    <a:pt x="236537" y="16761"/>
                  </a:lnTo>
                  <a:lnTo>
                    <a:pt x="237786" y="17303"/>
                  </a:lnTo>
                  <a:lnTo>
                    <a:pt x="238651" y="18316"/>
                  </a:lnTo>
                  <a:lnTo>
                    <a:pt x="238651" y="20089"/>
                  </a:lnTo>
                  <a:close/>
                </a:path>
                <a:path w="1254760" h="73025">
                  <a:moveTo>
                    <a:pt x="233287" y="55967"/>
                  </a:moveTo>
                  <a:lnTo>
                    <a:pt x="224773" y="55967"/>
                  </a:lnTo>
                  <a:lnTo>
                    <a:pt x="221403" y="54270"/>
                  </a:lnTo>
                  <a:lnTo>
                    <a:pt x="216109" y="47391"/>
                  </a:lnTo>
                  <a:lnTo>
                    <a:pt x="214921" y="43327"/>
                  </a:lnTo>
                  <a:lnTo>
                    <a:pt x="214845" y="30645"/>
                  </a:lnTo>
                  <a:lnTo>
                    <a:pt x="216102" y="26342"/>
                  </a:lnTo>
                  <a:lnTo>
                    <a:pt x="221369" y="19580"/>
                  </a:lnTo>
                  <a:lnTo>
                    <a:pt x="224771" y="17912"/>
                  </a:lnTo>
                  <a:lnTo>
                    <a:pt x="233178" y="17912"/>
                  </a:lnTo>
                  <a:lnTo>
                    <a:pt x="236495" y="19336"/>
                  </a:lnTo>
                  <a:lnTo>
                    <a:pt x="238135" y="21257"/>
                  </a:lnTo>
                  <a:lnTo>
                    <a:pt x="226977" y="21257"/>
                  </a:lnTo>
                  <a:lnTo>
                    <a:pt x="224125" y="22675"/>
                  </a:lnTo>
                  <a:lnTo>
                    <a:pt x="220123" y="28203"/>
                  </a:lnTo>
                  <a:lnTo>
                    <a:pt x="219120" y="32183"/>
                  </a:lnTo>
                  <a:lnTo>
                    <a:pt x="219120" y="42034"/>
                  </a:lnTo>
                  <a:lnTo>
                    <a:pt x="220051" y="45510"/>
                  </a:lnTo>
                  <a:lnTo>
                    <a:pt x="220160" y="45788"/>
                  </a:lnTo>
                  <a:lnTo>
                    <a:pt x="224128" y="51217"/>
                  </a:lnTo>
                  <a:lnTo>
                    <a:pt x="226955" y="52622"/>
                  </a:lnTo>
                  <a:lnTo>
                    <a:pt x="238209" y="52622"/>
                  </a:lnTo>
                  <a:lnTo>
                    <a:pt x="236695" y="54477"/>
                  </a:lnTo>
                  <a:lnTo>
                    <a:pt x="233287" y="55967"/>
                  </a:lnTo>
                  <a:close/>
                </a:path>
                <a:path w="1254760" h="73025">
                  <a:moveTo>
                    <a:pt x="240953" y="24557"/>
                  </a:moveTo>
                  <a:lnTo>
                    <a:pt x="236495" y="19336"/>
                  </a:lnTo>
                  <a:lnTo>
                    <a:pt x="233178" y="17912"/>
                  </a:lnTo>
                  <a:lnTo>
                    <a:pt x="236197" y="17912"/>
                  </a:lnTo>
                  <a:lnTo>
                    <a:pt x="237141" y="18320"/>
                  </a:lnTo>
                  <a:lnTo>
                    <a:pt x="238651" y="20089"/>
                  </a:lnTo>
                  <a:lnTo>
                    <a:pt x="238651" y="21437"/>
                  </a:lnTo>
                  <a:lnTo>
                    <a:pt x="240953" y="21437"/>
                  </a:lnTo>
                  <a:lnTo>
                    <a:pt x="240953" y="24557"/>
                  </a:lnTo>
                  <a:close/>
                </a:path>
                <a:path w="1254760" h="73025">
                  <a:moveTo>
                    <a:pt x="239802" y="21437"/>
                  </a:moveTo>
                  <a:lnTo>
                    <a:pt x="238651" y="20089"/>
                  </a:lnTo>
                  <a:lnTo>
                    <a:pt x="238651" y="18316"/>
                  </a:lnTo>
                  <a:lnTo>
                    <a:pt x="239731" y="19580"/>
                  </a:lnTo>
                  <a:lnTo>
                    <a:pt x="239802" y="21437"/>
                  </a:lnTo>
                  <a:close/>
                </a:path>
                <a:path w="1254760" h="73025">
                  <a:moveTo>
                    <a:pt x="239802" y="21437"/>
                  </a:moveTo>
                  <a:lnTo>
                    <a:pt x="239802" y="19664"/>
                  </a:lnTo>
                  <a:lnTo>
                    <a:pt x="240678" y="20689"/>
                  </a:lnTo>
                  <a:lnTo>
                    <a:pt x="239802" y="21437"/>
                  </a:lnTo>
                  <a:close/>
                </a:path>
                <a:path w="1254760" h="73025">
                  <a:moveTo>
                    <a:pt x="239802" y="21437"/>
                  </a:moveTo>
                  <a:lnTo>
                    <a:pt x="238651" y="21437"/>
                  </a:lnTo>
                  <a:lnTo>
                    <a:pt x="238651" y="20089"/>
                  </a:lnTo>
                  <a:lnTo>
                    <a:pt x="239802" y="21437"/>
                  </a:lnTo>
                  <a:close/>
                </a:path>
                <a:path w="1254760" h="73025">
                  <a:moveTo>
                    <a:pt x="235248" y="52622"/>
                  </a:moveTo>
                  <a:lnTo>
                    <a:pt x="226955" y="52622"/>
                  </a:lnTo>
                  <a:lnTo>
                    <a:pt x="224128" y="51217"/>
                  </a:lnTo>
                  <a:lnTo>
                    <a:pt x="220160" y="45788"/>
                  </a:lnTo>
                  <a:lnTo>
                    <a:pt x="220051" y="45510"/>
                  </a:lnTo>
                  <a:lnTo>
                    <a:pt x="219120" y="42034"/>
                  </a:lnTo>
                  <a:lnTo>
                    <a:pt x="219120" y="32183"/>
                  </a:lnTo>
                  <a:lnTo>
                    <a:pt x="220123" y="28203"/>
                  </a:lnTo>
                  <a:lnTo>
                    <a:pt x="224125" y="22675"/>
                  </a:lnTo>
                  <a:lnTo>
                    <a:pt x="226977" y="21257"/>
                  </a:lnTo>
                  <a:lnTo>
                    <a:pt x="235211" y="21257"/>
                  </a:lnTo>
                  <a:lnTo>
                    <a:pt x="237131" y="22408"/>
                  </a:lnTo>
                  <a:lnTo>
                    <a:pt x="227369" y="22408"/>
                  </a:lnTo>
                  <a:lnTo>
                    <a:pt x="224827" y="23667"/>
                  </a:lnTo>
                  <a:lnTo>
                    <a:pt x="221183" y="28702"/>
                  </a:lnTo>
                  <a:lnTo>
                    <a:pt x="220332" y="32183"/>
                  </a:lnTo>
                  <a:lnTo>
                    <a:pt x="220337" y="42034"/>
                  </a:lnTo>
                  <a:lnTo>
                    <a:pt x="221202" y="45262"/>
                  </a:lnTo>
                  <a:lnTo>
                    <a:pt x="224827" y="50224"/>
                  </a:lnTo>
                  <a:lnTo>
                    <a:pt x="227345" y="51471"/>
                  </a:lnTo>
                  <a:lnTo>
                    <a:pt x="237121" y="51471"/>
                  </a:lnTo>
                  <a:lnTo>
                    <a:pt x="235248" y="52622"/>
                  </a:lnTo>
                  <a:close/>
                </a:path>
                <a:path w="1254760" h="73025">
                  <a:moveTo>
                    <a:pt x="238209" y="52622"/>
                  </a:moveTo>
                  <a:lnTo>
                    <a:pt x="235248" y="52622"/>
                  </a:lnTo>
                  <a:lnTo>
                    <a:pt x="238670" y="50519"/>
                  </a:lnTo>
                  <a:lnTo>
                    <a:pt x="240953" y="46065"/>
                  </a:lnTo>
                  <a:lnTo>
                    <a:pt x="240953" y="27619"/>
                  </a:lnTo>
                  <a:lnTo>
                    <a:pt x="238606" y="23292"/>
                  </a:lnTo>
                  <a:lnTo>
                    <a:pt x="235211" y="21257"/>
                  </a:lnTo>
                  <a:lnTo>
                    <a:pt x="238135" y="21257"/>
                  </a:lnTo>
                  <a:lnTo>
                    <a:pt x="240953" y="24557"/>
                  </a:lnTo>
                  <a:lnTo>
                    <a:pt x="245305" y="24557"/>
                  </a:lnTo>
                  <a:lnTo>
                    <a:pt x="245305" y="49272"/>
                  </a:lnTo>
                  <a:lnTo>
                    <a:pt x="240943" y="49272"/>
                  </a:lnTo>
                  <a:lnTo>
                    <a:pt x="238209" y="52622"/>
                  </a:lnTo>
                  <a:close/>
                </a:path>
                <a:path w="1254760" h="73025">
                  <a:moveTo>
                    <a:pt x="234779" y="51471"/>
                  </a:moveTo>
                  <a:lnTo>
                    <a:pt x="227345" y="51471"/>
                  </a:lnTo>
                  <a:lnTo>
                    <a:pt x="224827" y="50224"/>
                  </a:lnTo>
                  <a:lnTo>
                    <a:pt x="221183" y="45236"/>
                  </a:lnTo>
                  <a:lnTo>
                    <a:pt x="220337" y="42034"/>
                  </a:lnTo>
                  <a:lnTo>
                    <a:pt x="220332" y="32183"/>
                  </a:lnTo>
                  <a:lnTo>
                    <a:pt x="221183" y="28702"/>
                  </a:lnTo>
                  <a:lnTo>
                    <a:pt x="224827" y="23667"/>
                  </a:lnTo>
                  <a:lnTo>
                    <a:pt x="227369" y="22408"/>
                  </a:lnTo>
                  <a:lnTo>
                    <a:pt x="234755" y="22408"/>
                  </a:lnTo>
                  <a:lnTo>
                    <a:pt x="236673" y="23559"/>
                  </a:lnTo>
                  <a:lnTo>
                    <a:pt x="227761" y="23559"/>
                  </a:lnTo>
                  <a:lnTo>
                    <a:pt x="225530" y="24659"/>
                  </a:lnTo>
                  <a:lnTo>
                    <a:pt x="222261" y="29176"/>
                  </a:lnTo>
                  <a:lnTo>
                    <a:pt x="221541" y="32183"/>
                  </a:lnTo>
                  <a:lnTo>
                    <a:pt x="221552" y="42034"/>
                  </a:lnTo>
                  <a:lnTo>
                    <a:pt x="222260" y="44759"/>
                  </a:lnTo>
                  <a:lnTo>
                    <a:pt x="225527" y="49230"/>
                  </a:lnTo>
                  <a:lnTo>
                    <a:pt x="227735" y="50320"/>
                  </a:lnTo>
                  <a:lnTo>
                    <a:pt x="236651" y="50320"/>
                  </a:lnTo>
                  <a:lnTo>
                    <a:pt x="234779" y="51471"/>
                  </a:lnTo>
                  <a:close/>
                </a:path>
                <a:path w="1254760" h="73025">
                  <a:moveTo>
                    <a:pt x="237121" y="51471"/>
                  </a:moveTo>
                  <a:lnTo>
                    <a:pt x="234779" y="51471"/>
                  </a:lnTo>
                  <a:lnTo>
                    <a:pt x="237860" y="49576"/>
                  </a:lnTo>
                  <a:lnTo>
                    <a:pt x="239802" y="45788"/>
                  </a:lnTo>
                  <a:lnTo>
                    <a:pt x="239802" y="27911"/>
                  </a:lnTo>
                  <a:lnTo>
                    <a:pt x="237812" y="24242"/>
                  </a:lnTo>
                  <a:lnTo>
                    <a:pt x="234755" y="22408"/>
                  </a:lnTo>
                  <a:lnTo>
                    <a:pt x="237131" y="22408"/>
                  </a:lnTo>
                  <a:lnTo>
                    <a:pt x="238606" y="23292"/>
                  </a:lnTo>
                  <a:lnTo>
                    <a:pt x="240953" y="27619"/>
                  </a:lnTo>
                  <a:lnTo>
                    <a:pt x="240953" y="46065"/>
                  </a:lnTo>
                  <a:lnTo>
                    <a:pt x="238670" y="50519"/>
                  </a:lnTo>
                  <a:lnTo>
                    <a:pt x="237121" y="51471"/>
                  </a:lnTo>
                  <a:close/>
                </a:path>
                <a:path w="1254760" h="73025">
                  <a:moveTo>
                    <a:pt x="238651" y="28203"/>
                  </a:moveTo>
                  <a:lnTo>
                    <a:pt x="237018" y="25193"/>
                  </a:lnTo>
                  <a:lnTo>
                    <a:pt x="234298" y="23559"/>
                  </a:lnTo>
                  <a:lnTo>
                    <a:pt x="236673" y="23559"/>
                  </a:lnTo>
                  <a:lnTo>
                    <a:pt x="237812" y="24242"/>
                  </a:lnTo>
                  <a:lnTo>
                    <a:pt x="239802" y="27911"/>
                  </a:lnTo>
                  <a:lnTo>
                    <a:pt x="238651" y="27911"/>
                  </a:lnTo>
                  <a:lnTo>
                    <a:pt x="238651" y="28203"/>
                  </a:lnTo>
                  <a:close/>
                </a:path>
                <a:path w="1254760" h="73025">
                  <a:moveTo>
                    <a:pt x="238791" y="28460"/>
                  </a:moveTo>
                  <a:lnTo>
                    <a:pt x="238665" y="28229"/>
                  </a:lnTo>
                  <a:lnTo>
                    <a:pt x="238651" y="27911"/>
                  </a:lnTo>
                  <a:lnTo>
                    <a:pt x="239802" y="27911"/>
                  </a:lnTo>
                  <a:lnTo>
                    <a:pt x="238791" y="28460"/>
                  </a:lnTo>
                  <a:close/>
                </a:path>
                <a:path w="1254760" h="73025">
                  <a:moveTo>
                    <a:pt x="239802" y="28460"/>
                  </a:moveTo>
                  <a:lnTo>
                    <a:pt x="238791" y="28460"/>
                  </a:lnTo>
                  <a:lnTo>
                    <a:pt x="239802" y="27911"/>
                  </a:lnTo>
                  <a:lnTo>
                    <a:pt x="239802" y="28460"/>
                  </a:lnTo>
                  <a:close/>
                </a:path>
                <a:path w="1254760" h="73025">
                  <a:moveTo>
                    <a:pt x="239802" y="45788"/>
                  </a:moveTo>
                  <a:lnTo>
                    <a:pt x="238778" y="45262"/>
                  </a:lnTo>
                  <a:lnTo>
                    <a:pt x="238651" y="28203"/>
                  </a:lnTo>
                  <a:lnTo>
                    <a:pt x="238791" y="28460"/>
                  </a:lnTo>
                  <a:lnTo>
                    <a:pt x="239802" y="28460"/>
                  </a:lnTo>
                  <a:lnTo>
                    <a:pt x="239802" y="45788"/>
                  </a:lnTo>
                  <a:close/>
                </a:path>
                <a:path w="1254760" h="73025">
                  <a:moveTo>
                    <a:pt x="238651" y="45510"/>
                  </a:moveTo>
                  <a:lnTo>
                    <a:pt x="238651" y="45262"/>
                  </a:lnTo>
                  <a:lnTo>
                    <a:pt x="238651" y="45510"/>
                  </a:lnTo>
                  <a:close/>
                </a:path>
                <a:path w="1254760" h="73025">
                  <a:moveTo>
                    <a:pt x="239802" y="45788"/>
                  </a:moveTo>
                  <a:lnTo>
                    <a:pt x="238651" y="45788"/>
                  </a:lnTo>
                  <a:lnTo>
                    <a:pt x="238778" y="45262"/>
                  </a:lnTo>
                  <a:lnTo>
                    <a:pt x="239802" y="45788"/>
                  </a:lnTo>
                  <a:close/>
                </a:path>
                <a:path w="1254760" h="73025">
                  <a:moveTo>
                    <a:pt x="236651" y="50320"/>
                  </a:moveTo>
                  <a:lnTo>
                    <a:pt x="234310" y="50320"/>
                  </a:lnTo>
                  <a:lnTo>
                    <a:pt x="237050" y="48634"/>
                  </a:lnTo>
                  <a:lnTo>
                    <a:pt x="238651" y="45510"/>
                  </a:lnTo>
                  <a:lnTo>
                    <a:pt x="238651" y="45788"/>
                  </a:lnTo>
                  <a:lnTo>
                    <a:pt x="239802" y="45788"/>
                  </a:lnTo>
                  <a:lnTo>
                    <a:pt x="237860" y="49576"/>
                  </a:lnTo>
                  <a:lnTo>
                    <a:pt x="236651" y="50320"/>
                  </a:lnTo>
                  <a:close/>
                </a:path>
                <a:path w="1254760" h="73025">
                  <a:moveTo>
                    <a:pt x="236267" y="55967"/>
                  </a:moveTo>
                  <a:lnTo>
                    <a:pt x="233287" y="55967"/>
                  </a:lnTo>
                  <a:lnTo>
                    <a:pt x="236695" y="54477"/>
                  </a:lnTo>
                  <a:lnTo>
                    <a:pt x="240943" y="49272"/>
                  </a:lnTo>
                  <a:lnTo>
                    <a:pt x="241173" y="52226"/>
                  </a:lnTo>
                  <a:lnTo>
                    <a:pt x="240018" y="52226"/>
                  </a:lnTo>
                  <a:lnTo>
                    <a:pt x="238871" y="52315"/>
                  </a:lnTo>
                  <a:lnTo>
                    <a:pt x="238964" y="53518"/>
                  </a:lnTo>
                  <a:lnTo>
                    <a:pt x="237356" y="55487"/>
                  </a:lnTo>
                  <a:lnTo>
                    <a:pt x="236267" y="55967"/>
                  </a:lnTo>
                  <a:close/>
                </a:path>
                <a:path w="1254760" h="73025">
                  <a:moveTo>
                    <a:pt x="245305" y="56398"/>
                  </a:moveTo>
                  <a:lnTo>
                    <a:pt x="240342" y="56398"/>
                  </a:lnTo>
                  <a:lnTo>
                    <a:pt x="241489" y="56309"/>
                  </a:lnTo>
                  <a:lnTo>
                    <a:pt x="240943" y="49272"/>
                  </a:lnTo>
                  <a:lnTo>
                    <a:pt x="245305" y="49272"/>
                  </a:lnTo>
                  <a:lnTo>
                    <a:pt x="245305" y="56398"/>
                  </a:lnTo>
                  <a:close/>
                </a:path>
                <a:path w="1254760" h="73025">
                  <a:moveTo>
                    <a:pt x="238964" y="53518"/>
                  </a:moveTo>
                  <a:lnTo>
                    <a:pt x="238871" y="52315"/>
                  </a:lnTo>
                  <a:lnTo>
                    <a:pt x="240018" y="52226"/>
                  </a:lnTo>
                  <a:lnTo>
                    <a:pt x="238964" y="53518"/>
                  </a:lnTo>
                  <a:close/>
                </a:path>
                <a:path w="1254760" h="73025">
                  <a:moveTo>
                    <a:pt x="239093" y="55180"/>
                  </a:moveTo>
                  <a:lnTo>
                    <a:pt x="238964" y="53518"/>
                  </a:lnTo>
                  <a:lnTo>
                    <a:pt x="240018" y="52226"/>
                  </a:lnTo>
                  <a:lnTo>
                    <a:pt x="240147" y="53888"/>
                  </a:lnTo>
                  <a:lnTo>
                    <a:pt x="239093" y="55180"/>
                  </a:lnTo>
                  <a:close/>
                </a:path>
                <a:path w="1254760" h="73025">
                  <a:moveTo>
                    <a:pt x="240147" y="53888"/>
                  </a:moveTo>
                  <a:lnTo>
                    <a:pt x="240018" y="52226"/>
                  </a:lnTo>
                  <a:lnTo>
                    <a:pt x="240910" y="52954"/>
                  </a:lnTo>
                  <a:lnTo>
                    <a:pt x="240147" y="53888"/>
                  </a:lnTo>
                  <a:close/>
                </a:path>
                <a:path w="1254760" h="73025">
                  <a:moveTo>
                    <a:pt x="240342" y="56398"/>
                  </a:moveTo>
                  <a:lnTo>
                    <a:pt x="240342" y="55247"/>
                  </a:lnTo>
                  <a:lnTo>
                    <a:pt x="240147" y="53888"/>
                  </a:lnTo>
                  <a:lnTo>
                    <a:pt x="240910" y="52954"/>
                  </a:lnTo>
                  <a:lnTo>
                    <a:pt x="240018" y="52226"/>
                  </a:lnTo>
                  <a:lnTo>
                    <a:pt x="241173" y="52226"/>
                  </a:lnTo>
                  <a:lnTo>
                    <a:pt x="241489" y="56309"/>
                  </a:lnTo>
                  <a:lnTo>
                    <a:pt x="240342" y="56398"/>
                  </a:lnTo>
                  <a:close/>
                </a:path>
                <a:path w="1254760" h="73025">
                  <a:moveTo>
                    <a:pt x="236616" y="57118"/>
                  </a:moveTo>
                  <a:lnTo>
                    <a:pt x="233652" y="57118"/>
                  </a:lnTo>
                  <a:lnTo>
                    <a:pt x="237356" y="55487"/>
                  </a:lnTo>
                  <a:lnTo>
                    <a:pt x="238964" y="53518"/>
                  </a:lnTo>
                  <a:lnTo>
                    <a:pt x="239038" y="54477"/>
                  </a:lnTo>
                  <a:lnTo>
                    <a:pt x="239018" y="55271"/>
                  </a:lnTo>
                  <a:lnTo>
                    <a:pt x="238018" y="56497"/>
                  </a:lnTo>
                  <a:lnTo>
                    <a:pt x="236616" y="57118"/>
                  </a:lnTo>
                  <a:close/>
                </a:path>
                <a:path w="1254760" h="73025">
                  <a:moveTo>
                    <a:pt x="247607" y="57549"/>
                  </a:moveTo>
                  <a:lnTo>
                    <a:pt x="239277" y="57549"/>
                  </a:lnTo>
                  <a:lnTo>
                    <a:pt x="239093" y="55180"/>
                  </a:lnTo>
                  <a:lnTo>
                    <a:pt x="240147" y="53888"/>
                  </a:lnTo>
                  <a:lnTo>
                    <a:pt x="240342" y="56398"/>
                  </a:lnTo>
                  <a:lnTo>
                    <a:pt x="247607" y="56398"/>
                  </a:lnTo>
                  <a:lnTo>
                    <a:pt x="247607" y="57549"/>
                  </a:lnTo>
                  <a:close/>
                </a:path>
                <a:path w="1254760" h="73025">
                  <a:moveTo>
                    <a:pt x="240342" y="56398"/>
                  </a:moveTo>
                  <a:lnTo>
                    <a:pt x="240252" y="55247"/>
                  </a:lnTo>
                  <a:lnTo>
                    <a:pt x="240342" y="56398"/>
                  </a:lnTo>
                  <a:close/>
                </a:path>
                <a:path w="1254760" h="73025">
                  <a:moveTo>
                    <a:pt x="264261" y="29422"/>
                  </a:moveTo>
                  <a:lnTo>
                    <a:pt x="255305" y="29422"/>
                  </a:lnTo>
                  <a:lnTo>
                    <a:pt x="255384" y="25851"/>
                  </a:lnTo>
                  <a:lnTo>
                    <a:pt x="268915" y="15610"/>
                  </a:lnTo>
                  <a:lnTo>
                    <a:pt x="276685" y="15610"/>
                  </a:lnTo>
                  <a:lnTo>
                    <a:pt x="280245" y="16761"/>
                  </a:lnTo>
                  <a:lnTo>
                    <a:pt x="269079" y="16761"/>
                  </a:lnTo>
                  <a:lnTo>
                    <a:pt x="266486" y="17288"/>
                  </a:lnTo>
                  <a:lnTo>
                    <a:pt x="256456" y="28271"/>
                  </a:lnTo>
                  <a:lnTo>
                    <a:pt x="264261" y="28271"/>
                  </a:lnTo>
                  <a:lnTo>
                    <a:pt x="264261" y="29422"/>
                  </a:lnTo>
                  <a:close/>
                </a:path>
                <a:path w="1254760" h="73025">
                  <a:moveTo>
                    <a:pt x="257607" y="28271"/>
                  </a:moveTo>
                  <a:lnTo>
                    <a:pt x="256456" y="28271"/>
                  </a:lnTo>
                  <a:lnTo>
                    <a:pt x="256551" y="26070"/>
                  </a:lnTo>
                  <a:lnTo>
                    <a:pt x="269079" y="16761"/>
                  </a:lnTo>
                  <a:lnTo>
                    <a:pt x="276395" y="16761"/>
                  </a:lnTo>
                  <a:lnTo>
                    <a:pt x="279912" y="17884"/>
                  </a:lnTo>
                  <a:lnTo>
                    <a:pt x="269243" y="17912"/>
                  </a:lnTo>
                  <a:lnTo>
                    <a:pt x="266757" y="18428"/>
                  </a:lnTo>
                  <a:lnTo>
                    <a:pt x="262416" y="20369"/>
                  </a:lnTo>
                  <a:lnTo>
                    <a:pt x="260696" y="21684"/>
                  </a:lnTo>
                  <a:lnTo>
                    <a:pt x="258217" y="24943"/>
                  </a:lnTo>
                  <a:lnTo>
                    <a:pt x="257703" y="26329"/>
                  </a:lnTo>
                  <a:lnTo>
                    <a:pt x="257607" y="28271"/>
                  </a:lnTo>
                  <a:close/>
                </a:path>
                <a:path w="1254760" h="73025">
                  <a:moveTo>
                    <a:pt x="287712" y="55823"/>
                  </a:moveTo>
                  <a:lnTo>
                    <a:pt x="286872" y="53770"/>
                  </a:lnTo>
                  <a:lnTo>
                    <a:pt x="286446" y="51059"/>
                  </a:lnTo>
                  <a:lnTo>
                    <a:pt x="286322" y="25469"/>
                  </a:lnTo>
                  <a:lnTo>
                    <a:pt x="285001" y="22376"/>
                  </a:lnTo>
                  <a:lnTo>
                    <a:pt x="279912" y="17884"/>
                  </a:lnTo>
                  <a:lnTo>
                    <a:pt x="276395" y="16761"/>
                  </a:lnTo>
                  <a:lnTo>
                    <a:pt x="280245" y="16761"/>
                  </a:lnTo>
                  <a:lnTo>
                    <a:pt x="287619" y="51059"/>
                  </a:lnTo>
                  <a:lnTo>
                    <a:pt x="287972" y="53416"/>
                  </a:lnTo>
                  <a:lnTo>
                    <a:pt x="288721" y="55247"/>
                  </a:lnTo>
                  <a:lnTo>
                    <a:pt x="287712" y="55247"/>
                  </a:lnTo>
                  <a:lnTo>
                    <a:pt x="287712" y="55823"/>
                  </a:lnTo>
                  <a:close/>
                </a:path>
                <a:path w="1254760" h="73025">
                  <a:moveTo>
                    <a:pt x="261959" y="28271"/>
                  </a:moveTo>
                  <a:lnTo>
                    <a:pt x="257607" y="28271"/>
                  </a:lnTo>
                  <a:lnTo>
                    <a:pt x="257703" y="26329"/>
                  </a:lnTo>
                  <a:lnTo>
                    <a:pt x="269243" y="17912"/>
                  </a:lnTo>
                  <a:lnTo>
                    <a:pt x="276105" y="17912"/>
                  </a:lnTo>
                  <a:lnTo>
                    <a:pt x="279368" y="18939"/>
                  </a:lnTo>
                  <a:lnTo>
                    <a:pt x="281749" y="21041"/>
                  </a:lnTo>
                  <a:lnTo>
                    <a:pt x="268878" y="21041"/>
                  </a:lnTo>
                  <a:lnTo>
                    <a:pt x="266736" y="21684"/>
                  </a:lnTo>
                  <a:lnTo>
                    <a:pt x="262920" y="24457"/>
                  </a:lnTo>
                  <a:lnTo>
                    <a:pt x="262031" y="26070"/>
                  </a:lnTo>
                  <a:lnTo>
                    <a:pt x="261959" y="28271"/>
                  </a:lnTo>
                  <a:close/>
                </a:path>
                <a:path w="1254760" h="73025">
                  <a:moveTo>
                    <a:pt x="285267" y="29437"/>
                  </a:moveTo>
                  <a:lnTo>
                    <a:pt x="276105" y="17912"/>
                  </a:lnTo>
                  <a:lnTo>
                    <a:pt x="279943" y="17912"/>
                  </a:lnTo>
                  <a:lnTo>
                    <a:pt x="285001" y="22376"/>
                  </a:lnTo>
                  <a:lnTo>
                    <a:pt x="286322" y="25469"/>
                  </a:lnTo>
                  <a:lnTo>
                    <a:pt x="286418" y="29409"/>
                  </a:lnTo>
                  <a:lnTo>
                    <a:pt x="285267" y="29437"/>
                  </a:lnTo>
                  <a:close/>
                </a:path>
                <a:path w="1254760" h="73025">
                  <a:moveTo>
                    <a:pt x="263110" y="28271"/>
                  </a:moveTo>
                  <a:lnTo>
                    <a:pt x="261959" y="28271"/>
                  </a:lnTo>
                  <a:lnTo>
                    <a:pt x="262031" y="26070"/>
                  </a:lnTo>
                  <a:lnTo>
                    <a:pt x="262927" y="24452"/>
                  </a:lnTo>
                  <a:lnTo>
                    <a:pt x="266620" y="21735"/>
                  </a:lnTo>
                  <a:lnTo>
                    <a:pt x="268878" y="21041"/>
                  </a:lnTo>
                  <a:lnTo>
                    <a:pt x="274538" y="21041"/>
                  </a:lnTo>
                  <a:lnTo>
                    <a:pt x="276862" y="21836"/>
                  </a:lnTo>
                  <a:lnTo>
                    <a:pt x="277224" y="22192"/>
                  </a:lnTo>
                  <a:lnTo>
                    <a:pt x="269130" y="22192"/>
                  </a:lnTo>
                  <a:lnTo>
                    <a:pt x="267135" y="22785"/>
                  </a:lnTo>
                  <a:lnTo>
                    <a:pt x="263915" y="25154"/>
                  </a:lnTo>
                  <a:lnTo>
                    <a:pt x="263110" y="26587"/>
                  </a:lnTo>
                  <a:lnTo>
                    <a:pt x="263110" y="28271"/>
                  </a:lnTo>
                  <a:close/>
                </a:path>
                <a:path w="1254760" h="73025">
                  <a:moveTo>
                    <a:pt x="272745" y="55967"/>
                  </a:moveTo>
                  <a:lnTo>
                    <a:pt x="265230" y="55967"/>
                  </a:lnTo>
                  <a:lnTo>
                    <a:pt x="262343" y="54978"/>
                  </a:lnTo>
                  <a:lnTo>
                    <a:pt x="257913" y="51059"/>
                  </a:lnTo>
                  <a:lnTo>
                    <a:pt x="256831" y="48629"/>
                  </a:lnTo>
                  <a:lnTo>
                    <a:pt x="256815" y="41946"/>
                  </a:lnTo>
                  <a:lnTo>
                    <a:pt x="258198" y="39109"/>
                  </a:lnTo>
                  <a:lnTo>
                    <a:pt x="263843" y="35001"/>
                  </a:lnTo>
                  <a:lnTo>
                    <a:pt x="267952" y="33954"/>
                  </a:lnTo>
                  <a:lnTo>
                    <a:pt x="280914" y="33954"/>
                  </a:lnTo>
                  <a:lnTo>
                    <a:pt x="280854" y="26976"/>
                  </a:lnTo>
                  <a:lnTo>
                    <a:pt x="280136" y="25106"/>
                  </a:lnTo>
                  <a:lnTo>
                    <a:pt x="280024" y="24943"/>
                  </a:lnTo>
                  <a:lnTo>
                    <a:pt x="276862" y="21836"/>
                  </a:lnTo>
                  <a:lnTo>
                    <a:pt x="274538" y="21041"/>
                  </a:lnTo>
                  <a:lnTo>
                    <a:pt x="281749" y="21041"/>
                  </a:lnTo>
                  <a:lnTo>
                    <a:pt x="283988" y="23018"/>
                  </a:lnTo>
                  <a:lnTo>
                    <a:pt x="285088" y="25616"/>
                  </a:lnTo>
                  <a:lnTo>
                    <a:pt x="285211" y="27134"/>
                  </a:lnTo>
                  <a:lnTo>
                    <a:pt x="285267" y="36364"/>
                  </a:lnTo>
                  <a:lnTo>
                    <a:pt x="265628" y="36364"/>
                  </a:lnTo>
                  <a:lnTo>
                    <a:pt x="261207" y="39109"/>
                  </a:lnTo>
                  <a:lnTo>
                    <a:pt x="261216" y="47226"/>
                  </a:lnTo>
                  <a:lnTo>
                    <a:pt x="261997" y="49038"/>
                  </a:lnTo>
                  <a:lnTo>
                    <a:pt x="265256" y="51799"/>
                  </a:lnTo>
                  <a:lnTo>
                    <a:pt x="267285" y="52478"/>
                  </a:lnTo>
                  <a:lnTo>
                    <a:pt x="278098" y="52478"/>
                  </a:lnTo>
                  <a:lnTo>
                    <a:pt x="276169" y="54477"/>
                  </a:lnTo>
                  <a:lnTo>
                    <a:pt x="272745" y="55967"/>
                  </a:lnTo>
                  <a:close/>
                </a:path>
                <a:path w="1254760" h="73025">
                  <a:moveTo>
                    <a:pt x="264261" y="28271"/>
                  </a:moveTo>
                  <a:lnTo>
                    <a:pt x="263110" y="28271"/>
                  </a:lnTo>
                  <a:lnTo>
                    <a:pt x="263110" y="26587"/>
                  </a:lnTo>
                  <a:lnTo>
                    <a:pt x="263915" y="25154"/>
                  </a:lnTo>
                  <a:lnTo>
                    <a:pt x="267135" y="22785"/>
                  </a:lnTo>
                  <a:lnTo>
                    <a:pt x="269130" y="22192"/>
                  </a:lnTo>
                  <a:lnTo>
                    <a:pt x="274224" y="22192"/>
                  </a:lnTo>
                  <a:lnTo>
                    <a:pt x="276279" y="22877"/>
                  </a:lnTo>
                  <a:lnTo>
                    <a:pt x="276753" y="23343"/>
                  </a:lnTo>
                  <a:lnTo>
                    <a:pt x="269382" y="23343"/>
                  </a:lnTo>
                  <a:lnTo>
                    <a:pt x="267615" y="23861"/>
                  </a:lnTo>
                  <a:lnTo>
                    <a:pt x="264910" y="25851"/>
                  </a:lnTo>
                  <a:lnTo>
                    <a:pt x="264261" y="26976"/>
                  </a:lnTo>
                  <a:lnTo>
                    <a:pt x="264261" y="28271"/>
                  </a:lnTo>
                  <a:close/>
                </a:path>
                <a:path w="1254760" h="73025">
                  <a:moveTo>
                    <a:pt x="273071" y="57118"/>
                  </a:moveTo>
                  <a:lnTo>
                    <a:pt x="264939" y="57118"/>
                  </a:lnTo>
                  <a:lnTo>
                    <a:pt x="261845" y="56049"/>
                  </a:lnTo>
                  <a:lnTo>
                    <a:pt x="256891" y="51692"/>
                  </a:lnTo>
                  <a:lnTo>
                    <a:pt x="255708" y="49038"/>
                  </a:lnTo>
                  <a:lnTo>
                    <a:pt x="255664" y="41555"/>
                  </a:lnTo>
                  <a:lnTo>
                    <a:pt x="257205" y="38408"/>
                  </a:lnTo>
                  <a:lnTo>
                    <a:pt x="263368" y="33924"/>
                  </a:lnTo>
                  <a:lnTo>
                    <a:pt x="267702" y="32803"/>
                  </a:lnTo>
                  <a:lnTo>
                    <a:pt x="279763" y="32803"/>
                  </a:lnTo>
                  <a:lnTo>
                    <a:pt x="279642" y="27134"/>
                  </a:lnTo>
                  <a:lnTo>
                    <a:pt x="279066" y="25616"/>
                  </a:lnTo>
                  <a:lnTo>
                    <a:pt x="276279" y="22877"/>
                  </a:lnTo>
                  <a:lnTo>
                    <a:pt x="274224" y="22192"/>
                  </a:lnTo>
                  <a:lnTo>
                    <a:pt x="277224" y="22192"/>
                  </a:lnTo>
                  <a:lnTo>
                    <a:pt x="280024" y="24943"/>
                  </a:lnTo>
                  <a:lnTo>
                    <a:pt x="280154" y="25154"/>
                  </a:lnTo>
                  <a:lnTo>
                    <a:pt x="280854" y="26976"/>
                  </a:lnTo>
                  <a:lnTo>
                    <a:pt x="280914" y="33954"/>
                  </a:lnTo>
                  <a:lnTo>
                    <a:pt x="267952" y="33954"/>
                  </a:lnTo>
                  <a:lnTo>
                    <a:pt x="263843" y="35001"/>
                  </a:lnTo>
                  <a:lnTo>
                    <a:pt x="258198" y="39109"/>
                  </a:lnTo>
                  <a:lnTo>
                    <a:pt x="256815" y="41946"/>
                  </a:lnTo>
                  <a:lnTo>
                    <a:pt x="256831" y="48629"/>
                  </a:lnTo>
                  <a:lnTo>
                    <a:pt x="257913" y="51059"/>
                  </a:lnTo>
                  <a:lnTo>
                    <a:pt x="262343" y="54978"/>
                  </a:lnTo>
                  <a:lnTo>
                    <a:pt x="265230" y="55967"/>
                  </a:lnTo>
                  <a:lnTo>
                    <a:pt x="275722" y="55967"/>
                  </a:lnTo>
                  <a:lnTo>
                    <a:pt x="273071" y="57118"/>
                  </a:lnTo>
                  <a:close/>
                </a:path>
                <a:path w="1254760" h="73025">
                  <a:moveTo>
                    <a:pt x="279763" y="32803"/>
                  </a:moveTo>
                  <a:lnTo>
                    <a:pt x="278612" y="32803"/>
                  </a:lnTo>
                  <a:lnTo>
                    <a:pt x="278493" y="27456"/>
                  </a:lnTo>
                  <a:lnTo>
                    <a:pt x="278019" y="26200"/>
                  </a:lnTo>
                  <a:lnTo>
                    <a:pt x="275696" y="23918"/>
                  </a:lnTo>
                  <a:lnTo>
                    <a:pt x="273910" y="23343"/>
                  </a:lnTo>
                  <a:lnTo>
                    <a:pt x="276753" y="23343"/>
                  </a:lnTo>
                  <a:lnTo>
                    <a:pt x="279066" y="25616"/>
                  </a:lnTo>
                  <a:lnTo>
                    <a:pt x="279642" y="27134"/>
                  </a:lnTo>
                  <a:lnTo>
                    <a:pt x="279763" y="32803"/>
                  </a:lnTo>
                  <a:close/>
                </a:path>
                <a:path w="1254760" h="73025">
                  <a:moveTo>
                    <a:pt x="285267" y="29424"/>
                  </a:moveTo>
                  <a:close/>
                </a:path>
                <a:path w="1254760" h="73025">
                  <a:moveTo>
                    <a:pt x="286418" y="29437"/>
                  </a:moveTo>
                  <a:lnTo>
                    <a:pt x="285267" y="29437"/>
                  </a:lnTo>
                  <a:lnTo>
                    <a:pt x="286418" y="29409"/>
                  </a:lnTo>
                  <a:close/>
                </a:path>
                <a:path w="1254760" h="73025">
                  <a:moveTo>
                    <a:pt x="286647" y="56259"/>
                  </a:moveTo>
                  <a:lnTo>
                    <a:pt x="286561" y="55823"/>
                  </a:lnTo>
                  <a:lnTo>
                    <a:pt x="285727" y="54009"/>
                  </a:lnTo>
                  <a:lnTo>
                    <a:pt x="285386" y="51799"/>
                  </a:lnTo>
                  <a:lnTo>
                    <a:pt x="285267" y="29424"/>
                  </a:lnTo>
                  <a:lnTo>
                    <a:pt x="286418" y="29437"/>
                  </a:lnTo>
                  <a:lnTo>
                    <a:pt x="286542" y="51692"/>
                  </a:lnTo>
                  <a:lnTo>
                    <a:pt x="286872" y="53770"/>
                  </a:lnTo>
                  <a:lnTo>
                    <a:pt x="287712" y="55823"/>
                  </a:lnTo>
                  <a:lnTo>
                    <a:pt x="286647" y="56259"/>
                  </a:lnTo>
                  <a:close/>
                </a:path>
                <a:path w="1254760" h="73025">
                  <a:moveTo>
                    <a:pt x="273396" y="58269"/>
                  </a:moveTo>
                  <a:lnTo>
                    <a:pt x="264649" y="58269"/>
                  </a:lnTo>
                  <a:lnTo>
                    <a:pt x="261253" y="57087"/>
                  </a:lnTo>
                  <a:lnTo>
                    <a:pt x="255857" y="52298"/>
                  </a:lnTo>
                  <a:lnTo>
                    <a:pt x="254613" y="49509"/>
                  </a:lnTo>
                  <a:lnTo>
                    <a:pt x="254513" y="41165"/>
                  </a:lnTo>
                  <a:lnTo>
                    <a:pt x="256212" y="37707"/>
                  </a:lnTo>
                  <a:lnTo>
                    <a:pt x="262892" y="32846"/>
                  </a:lnTo>
                  <a:lnTo>
                    <a:pt x="267452" y="31652"/>
                  </a:lnTo>
                  <a:lnTo>
                    <a:pt x="278612" y="31652"/>
                  </a:lnTo>
                  <a:lnTo>
                    <a:pt x="278612" y="32803"/>
                  </a:lnTo>
                  <a:lnTo>
                    <a:pt x="267702" y="32803"/>
                  </a:lnTo>
                  <a:lnTo>
                    <a:pt x="263368" y="33924"/>
                  </a:lnTo>
                  <a:lnTo>
                    <a:pt x="257205" y="38408"/>
                  </a:lnTo>
                  <a:lnTo>
                    <a:pt x="255664" y="41555"/>
                  </a:lnTo>
                  <a:lnTo>
                    <a:pt x="255708" y="49038"/>
                  </a:lnTo>
                  <a:lnTo>
                    <a:pt x="256891" y="51692"/>
                  </a:lnTo>
                  <a:lnTo>
                    <a:pt x="261723" y="55967"/>
                  </a:lnTo>
                  <a:lnTo>
                    <a:pt x="264939" y="57118"/>
                  </a:lnTo>
                  <a:lnTo>
                    <a:pt x="276052" y="57118"/>
                  </a:lnTo>
                  <a:lnTo>
                    <a:pt x="273396" y="58269"/>
                  </a:lnTo>
                  <a:close/>
                </a:path>
                <a:path w="1254760" h="73025">
                  <a:moveTo>
                    <a:pt x="272038" y="52478"/>
                  </a:moveTo>
                  <a:lnTo>
                    <a:pt x="267285" y="52478"/>
                  </a:lnTo>
                  <a:lnTo>
                    <a:pt x="265256" y="51799"/>
                  </a:lnTo>
                  <a:lnTo>
                    <a:pt x="261997" y="49038"/>
                  </a:lnTo>
                  <a:lnTo>
                    <a:pt x="261216" y="47226"/>
                  </a:lnTo>
                  <a:lnTo>
                    <a:pt x="261207" y="39109"/>
                  </a:lnTo>
                  <a:lnTo>
                    <a:pt x="265628" y="36364"/>
                  </a:lnTo>
                  <a:lnTo>
                    <a:pt x="280914" y="36364"/>
                  </a:lnTo>
                  <a:lnTo>
                    <a:pt x="280914" y="37515"/>
                  </a:lnTo>
                  <a:lnTo>
                    <a:pt x="266395" y="37515"/>
                  </a:lnTo>
                  <a:lnTo>
                    <a:pt x="262319" y="39901"/>
                  </a:lnTo>
                  <a:lnTo>
                    <a:pt x="262319" y="46759"/>
                  </a:lnTo>
                  <a:lnTo>
                    <a:pt x="263012" y="48389"/>
                  </a:lnTo>
                  <a:lnTo>
                    <a:pt x="265785" y="50739"/>
                  </a:lnTo>
                  <a:lnTo>
                    <a:pt x="267566" y="51327"/>
                  </a:lnTo>
                  <a:lnTo>
                    <a:pt x="275185" y="51327"/>
                  </a:lnTo>
                  <a:lnTo>
                    <a:pt x="274212" y="51887"/>
                  </a:lnTo>
                  <a:lnTo>
                    <a:pt x="272038" y="52478"/>
                  </a:lnTo>
                  <a:close/>
                </a:path>
                <a:path w="1254760" h="73025">
                  <a:moveTo>
                    <a:pt x="278098" y="52478"/>
                  </a:moveTo>
                  <a:lnTo>
                    <a:pt x="272038" y="52478"/>
                  </a:lnTo>
                  <a:lnTo>
                    <a:pt x="274212" y="51887"/>
                  </a:lnTo>
                  <a:lnTo>
                    <a:pt x="278343" y="49509"/>
                  </a:lnTo>
                  <a:lnTo>
                    <a:pt x="279854" y="47942"/>
                  </a:lnTo>
                  <a:lnTo>
                    <a:pt x="280914" y="45765"/>
                  </a:lnTo>
                  <a:lnTo>
                    <a:pt x="280914" y="36364"/>
                  </a:lnTo>
                  <a:lnTo>
                    <a:pt x="285267" y="36364"/>
                  </a:lnTo>
                  <a:lnTo>
                    <a:pt x="285267" y="49759"/>
                  </a:lnTo>
                  <a:lnTo>
                    <a:pt x="280721" y="49759"/>
                  </a:lnTo>
                  <a:lnTo>
                    <a:pt x="278098" y="52478"/>
                  </a:lnTo>
                  <a:close/>
                </a:path>
                <a:path w="1254760" h="73025">
                  <a:moveTo>
                    <a:pt x="271833" y="51327"/>
                  </a:moveTo>
                  <a:lnTo>
                    <a:pt x="267566" y="51327"/>
                  </a:lnTo>
                  <a:lnTo>
                    <a:pt x="265763" y="50720"/>
                  </a:lnTo>
                  <a:lnTo>
                    <a:pt x="263012" y="48389"/>
                  </a:lnTo>
                  <a:lnTo>
                    <a:pt x="262319" y="46759"/>
                  </a:lnTo>
                  <a:lnTo>
                    <a:pt x="262319" y="39901"/>
                  </a:lnTo>
                  <a:lnTo>
                    <a:pt x="266395" y="37515"/>
                  </a:lnTo>
                  <a:lnTo>
                    <a:pt x="278612" y="37515"/>
                  </a:lnTo>
                  <a:lnTo>
                    <a:pt x="278612" y="38666"/>
                  </a:lnTo>
                  <a:lnTo>
                    <a:pt x="267162" y="38666"/>
                  </a:lnTo>
                  <a:lnTo>
                    <a:pt x="263470" y="40668"/>
                  </a:lnTo>
                  <a:lnTo>
                    <a:pt x="263514" y="46511"/>
                  </a:lnTo>
                  <a:lnTo>
                    <a:pt x="264037" y="47749"/>
                  </a:lnTo>
                  <a:lnTo>
                    <a:pt x="266340" y="49687"/>
                  </a:lnTo>
                  <a:lnTo>
                    <a:pt x="267848" y="50176"/>
                  </a:lnTo>
                  <a:lnTo>
                    <a:pt x="274878" y="50176"/>
                  </a:lnTo>
                  <a:lnTo>
                    <a:pt x="273815" y="50787"/>
                  </a:lnTo>
                  <a:lnTo>
                    <a:pt x="271833" y="51327"/>
                  </a:lnTo>
                  <a:close/>
                </a:path>
                <a:path w="1254760" h="73025">
                  <a:moveTo>
                    <a:pt x="279763" y="45500"/>
                  </a:moveTo>
                  <a:lnTo>
                    <a:pt x="278729" y="44996"/>
                  </a:lnTo>
                  <a:lnTo>
                    <a:pt x="278612" y="37515"/>
                  </a:lnTo>
                  <a:lnTo>
                    <a:pt x="279763" y="37515"/>
                  </a:lnTo>
                  <a:lnTo>
                    <a:pt x="279763" y="45500"/>
                  </a:lnTo>
                  <a:close/>
                </a:path>
                <a:path w="1254760" h="73025">
                  <a:moveTo>
                    <a:pt x="275185" y="51327"/>
                  </a:moveTo>
                  <a:lnTo>
                    <a:pt x="271833" y="51327"/>
                  </a:lnTo>
                  <a:lnTo>
                    <a:pt x="273815" y="50787"/>
                  </a:lnTo>
                  <a:lnTo>
                    <a:pt x="277564" y="48629"/>
                  </a:lnTo>
                  <a:lnTo>
                    <a:pt x="278922" y="47226"/>
                  </a:lnTo>
                  <a:lnTo>
                    <a:pt x="279711" y="45608"/>
                  </a:lnTo>
                  <a:lnTo>
                    <a:pt x="279763" y="37515"/>
                  </a:lnTo>
                  <a:lnTo>
                    <a:pt x="280914" y="37515"/>
                  </a:lnTo>
                  <a:lnTo>
                    <a:pt x="280914" y="45765"/>
                  </a:lnTo>
                  <a:lnTo>
                    <a:pt x="279854" y="47942"/>
                  </a:lnTo>
                  <a:lnTo>
                    <a:pt x="278343" y="49509"/>
                  </a:lnTo>
                  <a:lnTo>
                    <a:pt x="275185" y="51327"/>
                  </a:lnTo>
                  <a:close/>
                </a:path>
                <a:path w="1254760" h="73025">
                  <a:moveTo>
                    <a:pt x="278612" y="45234"/>
                  </a:moveTo>
                  <a:lnTo>
                    <a:pt x="278612" y="44996"/>
                  </a:lnTo>
                  <a:lnTo>
                    <a:pt x="278612" y="45234"/>
                  </a:lnTo>
                  <a:close/>
                </a:path>
                <a:path w="1254760" h="73025">
                  <a:moveTo>
                    <a:pt x="279763" y="45500"/>
                  </a:moveTo>
                  <a:lnTo>
                    <a:pt x="278612" y="45500"/>
                  </a:lnTo>
                  <a:lnTo>
                    <a:pt x="278729" y="44996"/>
                  </a:lnTo>
                  <a:lnTo>
                    <a:pt x="279763" y="45500"/>
                  </a:lnTo>
                  <a:close/>
                </a:path>
                <a:path w="1254760" h="73025">
                  <a:moveTo>
                    <a:pt x="274878" y="50176"/>
                  </a:moveTo>
                  <a:lnTo>
                    <a:pt x="271628" y="50176"/>
                  </a:lnTo>
                  <a:lnTo>
                    <a:pt x="273433" y="49679"/>
                  </a:lnTo>
                  <a:lnTo>
                    <a:pt x="276794" y="47741"/>
                  </a:lnTo>
                  <a:lnTo>
                    <a:pt x="277991" y="46511"/>
                  </a:lnTo>
                  <a:lnTo>
                    <a:pt x="278612" y="45234"/>
                  </a:lnTo>
                  <a:lnTo>
                    <a:pt x="278612" y="45500"/>
                  </a:lnTo>
                  <a:lnTo>
                    <a:pt x="279763" y="45500"/>
                  </a:lnTo>
                  <a:lnTo>
                    <a:pt x="278922" y="47226"/>
                  </a:lnTo>
                  <a:lnTo>
                    <a:pt x="277564" y="48629"/>
                  </a:lnTo>
                  <a:lnTo>
                    <a:pt x="274878" y="50176"/>
                  </a:lnTo>
                  <a:close/>
                </a:path>
                <a:path w="1254760" h="73025">
                  <a:moveTo>
                    <a:pt x="275722" y="55967"/>
                  </a:moveTo>
                  <a:lnTo>
                    <a:pt x="272745" y="55967"/>
                  </a:lnTo>
                  <a:lnTo>
                    <a:pt x="276169" y="54477"/>
                  </a:lnTo>
                  <a:lnTo>
                    <a:pt x="280721" y="49759"/>
                  </a:lnTo>
                  <a:lnTo>
                    <a:pt x="281031" y="52298"/>
                  </a:lnTo>
                  <a:lnTo>
                    <a:pt x="279871" y="52298"/>
                  </a:lnTo>
                  <a:lnTo>
                    <a:pt x="278729" y="52437"/>
                  </a:lnTo>
                  <a:lnTo>
                    <a:pt x="278792" y="53416"/>
                  </a:lnTo>
                  <a:lnTo>
                    <a:pt x="276771" y="55511"/>
                  </a:lnTo>
                  <a:lnTo>
                    <a:pt x="275722" y="55967"/>
                  </a:lnTo>
                  <a:close/>
                </a:path>
                <a:path w="1254760" h="73025">
                  <a:moveTo>
                    <a:pt x="286561" y="56398"/>
                  </a:moveTo>
                  <a:lnTo>
                    <a:pt x="280806" y="56398"/>
                  </a:lnTo>
                  <a:lnTo>
                    <a:pt x="281670" y="55967"/>
                  </a:lnTo>
                  <a:lnTo>
                    <a:pt x="281710" y="55631"/>
                  </a:lnTo>
                  <a:lnTo>
                    <a:pt x="281518" y="55247"/>
                  </a:lnTo>
                  <a:lnTo>
                    <a:pt x="281241" y="54009"/>
                  </a:lnTo>
                  <a:lnTo>
                    <a:pt x="280721" y="49759"/>
                  </a:lnTo>
                  <a:lnTo>
                    <a:pt x="285267" y="49759"/>
                  </a:lnTo>
                  <a:lnTo>
                    <a:pt x="285386" y="51799"/>
                  </a:lnTo>
                  <a:lnTo>
                    <a:pt x="285727" y="54009"/>
                  </a:lnTo>
                  <a:lnTo>
                    <a:pt x="286494" y="55884"/>
                  </a:lnTo>
                  <a:lnTo>
                    <a:pt x="286561" y="56398"/>
                  </a:lnTo>
                  <a:close/>
                </a:path>
                <a:path w="1254760" h="73025">
                  <a:moveTo>
                    <a:pt x="278842" y="53365"/>
                  </a:moveTo>
                  <a:lnTo>
                    <a:pt x="278729" y="52437"/>
                  </a:lnTo>
                  <a:lnTo>
                    <a:pt x="279871" y="52298"/>
                  </a:lnTo>
                  <a:lnTo>
                    <a:pt x="278842" y="53365"/>
                  </a:lnTo>
                  <a:close/>
                </a:path>
                <a:path w="1254760" h="73025">
                  <a:moveTo>
                    <a:pt x="279049" y="54808"/>
                  </a:moveTo>
                  <a:lnTo>
                    <a:pt x="278952" y="54264"/>
                  </a:lnTo>
                  <a:lnTo>
                    <a:pt x="278842" y="53365"/>
                  </a:lnTo>
                  <a:lnTo>
                    <a:pt x="279871" y="52298"/>
                  </a:lnTo>
                  <a:lnTo>
                    <a:pt x="280051" y="53770"/>
                  </a:lnTo>
                  <a:lnTo>
                    <a:pt x="279049" y="54808"/>
                  </a:lnTo>
                  <a:close/>
                </a:path>
                <a:path w="1254760" h="73025">
                  <a:moveTo>
                    <a:pt x="280051" y="53770"/>
                  </a:moveTo>
                  <a:lnTo>
                    <a:pt x="279871" y="52298"/>
                  </a:lnTo>
                  <a:lnTo>
                    <a:pt x="280700" y="53097"/>
                  </a:lnTo>
                  <a:lnTo>
                    <a:pt x="280051" y="53770"/>
                  </a:lnTo>
                  <a:close/>
                </a:path>
                <a:path w="1254760" h="73025">
                  <a:moveTo>
                    <a:pt x="280806" y="56398"/>
                  </a:moveTo>
                  <a:lnTo>
                    <a:pt x="280519" y="55823"/>
                  </a:lnTo>
                  <a:lnTo>
                    <a:pt x="280395" y="55511"/>
                  </a:lnTo>
                  <a:lnTo>
                    <a:pt x="280173" y="54535"/>
                  </a:lnTo>
                  <a:lnTo>
                    <a:pt x="280106" y="53713"/>
                  </a:lnTo>
                  <a:lnTo>
                    <a:pt x="280700" y="53097"/>
                  </a:lnTo>
                  <a:lnTo>
                    <a:pt x="279871" y="52298"/>
                  </a:lnTo>
                  <a:lnTo>
                    <a:pt x="281031" y="52298"/>
                  </a:lnTo>
                  <a:lnTo>
                    <a:pt x="281241" y="54009"/>
                  </a:lnTo>
                  <a:lnTo>
                    <a:pt x="281518" y="55247"/>
                  </a:lnTo>
                  <a:lnTo>
                    <a:pt x="280806" y="55247"/>
                  </a:lnTo>
                  <a:lnTo>
                    <a:pt x="280806" y="56398"/>
                  </a:lnTo>
                  <a:close/>
                </a:path>
                <a:path w="1254760" h="73025">
                  <a:moveTo>
                    <a:pt x="276052" y="57118"/>
                  </a:moveTo>
                  <a:lnTo>
                    <a:pt x="273071" y="57118"/>
                  </a:lnTo>
                  <a:lnTo>
                    <a:pt x="276771" y="55511"/>
                  </a:lnTo>
                  <a:lnTo>
                    <a:pt x="278842" y="53365"/>
                  </a:lnTo>
                  <a:lnTo>
                    <a:pt x="278952" y="54264"/>
                  </a:lnTo>
                  <a:lnTo>
                    <a:pt x="279049" y="54808"/>
                  </a:lnTo>
                  <a:lnTo>
                    <a:pt x="277373" y="56545"/>
                  </a:lnTo>
                  <a:lnTo>
                    <a:pt x="276052" y="57118"/>
                  </a:lnTo>
                  <a:close/>
                </a:path>
                <a:path w="1254760" h="73025">
                  <a:moveTo>
                    <a:pt x="288863" y="57549"/>
                  </a:moveTo>
                  <a:lnTo>
                    <a:pt x="280095" y="57549"/>
                  </a:lnTo>
                  <a:lnTo>
                    <a:pt x="279345" y="56049"/>
                  </a:lnTo>
                  <a:lnTo>
                    <a:pt x="279049" y="54808"/>
                  </a:lnTo>
                  <a:lnTo>
                    <a:pt x="280051" y="53770"/>
                  </a:lnTo>
                  <a:lnTo>
                    <a:pt x="280173" y="54535"/>
                  </a:lnTo>
                  <a:lnTo>
                    <a:pt x="280395" y="55511"/>
                  </a:lnTo>
                  <a:lnTo>
                    <a:pt x="280806" y="56398"/>
                  </a:lnTo>
                  <a:lnTo>
                    <a:pt x="288863" y="56398"/>
                  </a:lnTo>
                  <a:lnTo>
                    <a:pt x="288863" y="57549"/>
                  </a:lnTo>
                  <a:close/>
                </a:path>
                <a:path w="1254760" h="73025">
                  <a:moveTo>
                    <a:pt x="280806" y="56398"/>
                  </a:moveTo>
                  <a:lnTo>
                    <a:pt x="280806" y="55247"/>
                  </a:lnTo>
                  <a:lnTo>
                    <a:pt x="281518" y="55247"/>
                  </a:lnTo>
                  <a:lnTo>
                    <a:pt x="281836" y="55884"/>
                  </a:lnTo>
                  <a:lnTo>
                    <a:pt x="280806" y="56398"/>
                  </a:lnTo>
                  <a:close/>
                </a:path>
                <a:path w="1254760" h="73025">
                  <a:moveTo>
                    <a:pt x="288863" y="56398"/>
                  </a:moveTo>
                  <a:lnTo>
                    <a:pt x="287712" y="56398"/>
                  </a:lnTo>
                  <a:lnTo>
                    <a:pt x="287712" y="55247"/>
                  </a:lnTo>
                  <a:lnTo>
                    <a:pt x="288721" y="55247"/>
                  </a:lnTo>
                  <a:lnTo>
                    <a:pt x="288829" y="55511"/>
                  </a:lnTo>
                  <a:lnTo>
                    <a:pt x="288863" y="56398"/>
                  </a:lnTo>
                  <a:close/>
                </a:path>
                <a:path w="1254760" h="73025">
                  <a:moveTo>
                    <a:pt x="286561" y="56049"/>
                  </a:moveTo>
                  <a:lnTo>
                    <a:pt x="286469" y="55823"/>
                  </a:lnTo>
                  <a:lnTo>
                    <a:pt x="286561" y="56049"/>
                  </a:lnTo>
                  <a:close/>
                </a:path>
                <a:path w="1254760" h="73025">
                  <a:moveTo>
                    <a:pt x="287712" y="56259"/>
                  </a:moveTo>
                  <a:lnTo>
                    <a:pt x="286647" y="56259"/>
                  </a:lnTo>
                  <a:lnTo>
                    <a:pt x="287712" y="55823"/>
                  </a:lnTo>
                  <a:lnTo>
                    <a:pt x="287712" y="56259"/>
                  </a:lnTo>
                  <a:close/>
                </a:path>
                <a:path w="1254760" h="73025">
                  <a:moveTo>
                    <a:pt x="287712" y="56398"/>
                  </a:moveTo>
                  <a:lnTo>
                    <a:pt x="286561" y="56398"/>
                  </a:lnTo>
                  <a:lnTo>
                    <a:pt x="286561" y="56049"/>
                  </a:lnTo>
                  <a:lnTo>
                    <a:pt x="286647" y="56259"/>
                  </a:lnTo>
                  <a:lnTo>
                    <a:pt x="287712" y="56259"/>
                  </a:lnTo>
                  <a:lnTo>
                    <a:pt x="287712" y="56398"/>
                  </a:lnTo>
                  <a:close/>
                </a:path>
                <a:path w="1254760" h="73025">
                  <a:moveTo>
                    <a:pt x="299222" y="17480"/>
                  </a:moveTo>
                  <a:lnTo>
                    <a:pt x="298071" y="17480"/>
                  </a:lnTo>
                  <a:lnTo>
                    <a:pt x="298071" y="6905"/>
                  </a:lnTo>
                  <a:lnTo>
                    <a:pt x="307028" y="6905"/>
                  </a:lnTo>
                  <a:lnTo>
                    <a:pt x="307028" y="8056"/>
                  </a:lnTo>
                  <a:lnTo>
                    <a:pt x="299222" y="8056"/>
                  </a:lnTo>
                  <a:lnTo>
                    <a:pt x="299222" y="17480"/>
                  </a:lnTo>
                  <a:close/>
                </a:path>
                <a:path w="1254760" h="73025">
                  <a:moveTo>
                    <a:pt x="309869" y="57118"/>
                  </a:moveTo>
                  <a:lnTo>
                    <a:pt x="305241" y="57118"/>
                  </a:lnTo>
                  <a:lnTo>
                    <a:pt x="302999" y="56218"/>
                  </a:lnTo>
                  <a:lnTo>
                    <a:pt x="299978" y="52622"/>
                  </a:lnTo>
                  <a:lnTo>
                    <a:pt x="299305" y="50347"/>
                  </a:lnTo>
                  <a:lnTo>
                    <a:pt x="299222" y="22624"/>
                  </a:lnTo>
                  <a:lnTo>
                    <a:pt x="293288" y="22624"/>
                  </a:lnTo>
                  <a:lnTo>
                    <a:pt x="293288" y="17480"/>
                  </a:lnTo>
                  <a:lnTo>
                    <a:pt x="299222" y="17480"/>
                  </a:lnTo>
                  <a:lnTo>
                    <a:pt x="299222" y="8056"/>
                  </a:lnTo>
                  <a:lnTo>
                    <a:pt x="300373" y="8056"/>
                  </a:lnTo>
                  <a:lnTo>
                    <a:pt x="300373" y="18631"/>
                  </a:lnTo>
                  <a:lnTo>
                    <a:pt x="311991" y="18631"/>
                  </a:lnTo>
                  <a:lnTo>
                    <a:pt x="311991" y="21473"/>
                  </a:lnTo>
                  <a:lnTo>
                    <a:pt x="300373" y="21473"/>
                  </a:lnTo>
                  <a:lnTo>
                    <a:pt x="300488" y="50184"/>
                  </a:lnTo>
                  <a:lnTo>
                    <a:pt x="301038" y="52093"/>
                  </a:lnTo>
                  <a:lnTo>
                    <a:pt x="303650" y="55204"/>
                  </a:lnTo>
                  <a:lnTo>
                    <a:pt x="305599" y="55967"/>
                  </a:lnTo>
                  <a:lnTo>
                    <a:pt x="312171" y="55967"/>
                  </a:lnTo>
                  <a:lnTo>
                    <a:pt x="312171" y="56402"/>
                  </a:lnTo>
                  <a:lnTo>
                    <a:pt x="313322" y="56402"/>
                  </a:lnTo>
                  <a:lnTo>
                    <a:pt x="311572" y="56879"/>
                  </a:lnTo>
                  <a:lnTo>
                    <a:pt x="309869" y="57118"/>
                  </a:lnTo>
                  <a:close/>
                </a:path>
                <a:path w="1254760" h="73025">
                  <a:moveTo>
                    <a:pt x="304726" y="18631"/>
                  </a:moveTo>
                  <a:lnTo>
                    <a:pt x="300373" y="18631"/>
                  </a:lnTo>
                  <a:lnTo>
                    <a:pt x="300373" y="8056"/>
                  </a:lnTo>
                  <a:lnTo>
                    <a:pt x="304726" y="8056"/>
                  </a:lnTo>
                  <a:lnTo>
                    <a:pt x="304726" y="18631"/>
                  </a:lnTo>
                  <a:close/>
                </a:path>
                <a:path w="1254760" h="73025">
                  <a:moveTo>
                    <a:pt x="311991" y="18631"/>
                  </a:moveTo>
                  <a:lnTo>
                    <a:pt x="304726" y="18631"/>
                  </a:lnTo>
                  <a:lnTo>
                    <a:pt x="304726" y="8056"/>
                  </a:lnTo>
                  <a:lnTo>
                    <a:pt x="305877" y="8056"/>
                  </a:lnTo>
                  <a:lnTo>
                    <a:pt x="305877" y="17480"/>
                  </a:lnTo>
                  <a:lnTo>
                    <a:pt x="311991" y="17480"/>
                  </a:lnTo>
                  <a:lnTo>
                    <a:pt x="311991" y="18631"/>
                  </a:lnTo>
                  <a:close/>
                </a:path>
                <a:path w="1254760" h="73025">
                  <a:moveTo>
                    <a:pt x="307028" y="17480"/>
                  </a:moveTo>
                  <a:lnTo>
                    <a:pt x="305877" y="17480"/>
                  </a:lnTo>
                  <a:lnTo>
                    <a:pt x="305877" y="8056"/>
                  </a:lnTo>
                  <a:lnTo>
                    <a:pt x="307028" y="8056"/>
                  </a:lnTo>
                  <a:lnTo>
                    <a:pt x="307028" y="17480"/>
                  </a:lnTo>
                  <a:close/>
                </a:path>
                <a:path w="1254760" h="73025">
                  <a:moveTo>
                    <a:pt x="298071" y="23775"/>
                  </a:moveTo>
                  <a:lnTo>
                    <a:pt x="290986" y="23775"/>
                  </a:lnTo>
                  <a:lnTo>
                    <a:pt x="290986" y="16329"/>
                  </a:lnTo>
                  <a:lnTo>
                    <a:pt x="298071" y="16329"/>
                  </a:lnTo>
                  <a:lnTo>
                    <a:pt x="298071" y="17480"/>
                  </a:lnTo>
                  <a:lnTo>
                    <a:pt x="292137" y="17480"/>
                  </a:lnTo>
                  <a:lnTo>
                    <a:pt x="292137" y="22624"/>
                  </a:lnTo>
                  <a:lnTo>
                    <a:pt x="298071" y="22624"/>
                  </a:lnTo>
                  <a:lnTo>
                    <a:pt x="298071" y="23775"/>
                  </a:lnTo>
                  <a:close/>
                </a:path>
                <a:path w="1254760" h="73025">
                  <a:moveTo>
                    <a:pt x="314293" y="23775"/>
                  </a:moveTo>
                  <a:lnTo>
                    <a:pt x="307028" y="23775"/>
                  </a:lnTo>
                  <a:lnTo>
                    <a:pt x="307028" y="22624"/>
                  </a:lnTo>
                  <a:lnTo>
                    <a:pt x="313142" y="22624"/>
                  </a:lnTo>
                  <a:lnTo>
                    <a:pt x="313142" y="17480"/>
                  </a:lnTo>
                  <a:lnTo>
                    <a:pt x="307028" y="17480"/>
                  </a:lnTo>
                  <a:lnTo>
                    <a:pt x="307028" y="16329"/>
                  </a:lnTo>
                  <a:lnTo>
                    <a:pt x="314293" y="16329"/>
                  </a:lnTo>
                  <a:lnTo>
                    <a:pt x="314293" y="23775"/>
                  </a:lnTo>
                  <a:close/>
                </a:path>
                <a:path w="1254760" h="73025">
                  <a:moveTo>
                    <a:pt x="293288" y="22624"/>
                  </a:moveTo>
                  <a:lnTo>
                    <a:pt x="292137" y="22624"/>
                  </a:lnTo>
                  <a:lnTo>
                    <a:pt x="292137" y="17480"/>
                  </a:lnTo>
                  <a:lnTo>
                    <a:pt x="293288" y="17480"/>
                  </a:lnTo>
                  <a:lnTo>
                    <a:pt x="293288" y="22624"/>
                  </a:lnTo>
                  <a:close/>
                </a:path>
                <a:path w="1254760" h="73025">
                  <a:moveTo>
                    <a:pt x="313142" y="22624"/>
                  </a:moveTo>
                  <a:lnTo>
                    <a:pt x="311991" y="22624"/>
                  </a:lnTo>
                  <a:lnTo>
                    <a:pt x="311991" y="17480"/>
                  </a:lnTo>
                  <a:lnTo>
                    <a:pt x="313142" y="17480"/>
                  </a:lnTo>
                  <a:lnTo>
                    <a:pt x="313142" y="22624"/>
                  </a:lnTo>
                  <a:close/>
                </a:path>
                <a:path w="1254760" h="73025">
                  <a:moveTo>
                    <a:pt x="309766" y="55967"/>
                  </a:moveTo>
                  <a:lnTo>
                    <a:pt x="305599" y="55967"/>
                  </a:lnTo>
                  <a:lnTo>
                    <a:pt x="303650" y="55204"/>
                  </a:lnTo>
                  <a:lnTo>
                    <a:pt x="301038" y="52093"/>
                  </a:lnTo>
                  <a:lnTo>
                    <a:pt x="300488" y="50184"/>
                  </a:lnTo>
                  <a:lnTo>
                    <a:pt x="300373" y="21473"/>
                  </a:lnTo>
                  <a:lnTo>
                    <a:pt x="304726" y="21473"/>
                  </a:lnTo>
                  <a:lnTo>
                    <a:pt x="304834" y="48998"/>
                  </a:lnTo>
                  <a:lnTo>
                    <a:pt x="305160" y="50068"/>
                  </a:lnTo>
                  <a:lnTo>
                    <a:pt x="306846" y="52095"/>
                  </a:lnTo>
                  <a:lnTo>
                    <a:pt x="308238" y="52622"/>
                  </a:lnTo>
                  <a:lnTo>
                    <a:pt x="312171" y="52622"/>
                  </a:lnTo>
                  <a:lnTo>
                    <a:pt x="312171" y="55523"/>
                  </a:lnTo>
                  <a:lnTo>
                    <a:pt x="311368" y="55742"/>
                  </a:lnTo>
                  <a:lnTo>
                    <a:pt x="309766" y="55967"/>
                  </a:lnTo>
                  <a:close/>
                </a:path>
                <a:path w="1254760" h="73025">
                  <a:moveTo>
                    <a:pt x="311006" y="52622"/>
                  </a:moveTo>
                  <a:lnTo>
                    <a:pt x="308238" y="52622"/>
                  </a:lnTo>
                  <a:lnTo>
                    <a:pt x="306840" y="52093"/>
                  </a:lnTo>
                  <a:lnTo>
                    <a:pt x="305160" y="50068"/>
                  </a:lnTo>
                  <a:lnTo>
                    <a:pt x="304834" y="48998"/>
                  </a:lnTo>
                  <a:lnTo>
                    <a:pt x="304726" y="21473"/>
                  </a:lnTo>
                  <a:lnTo>
                    <a:pt x="311991" y="21473"/>
                  </a:lnTo>
                  <a:lnTo>
                    <a:pt x="311991" y="22624"/>
                  </a:lnTo>
                  <a:lnTo>
                    <a:pt x="305877" y="22624"/>
                  </a:lnTo>
                  <a:lnTo>
                    <a:pt x="305953" y="48626"/>
                  </a:lnTo>
                  <a:lnTo>
                    <a:pt x="306200" y="49520"/>
                  </a:lnTo>
                  <a:lnTo>
                    <a:pt x="307495" y="51080"/>
                  </a:lnTo>
                  <a:lnTo>
                    <a:pt x="308598" y="51471"/>
                  </a:lnTo>
                  <a:lnTo>
                    <a:pt x="312171" y="51471"/>
                  </a:lnTo>
                  <a:lnTo>
                    <a:pt x="312141" y="52469"/>
                  </a:lnTo>
                  <a:lnTo>
                    <a:pt x="311006" y="52622"/>
                  </a:lnTo>
                  <a:close/>
                </a:path>
                <a:path w="1254760" h="73025">
                  <a:moveTo>
                    <a:pt x="309972" y="58269"/>
                  </a:moveTo>
                  <a:lnTo>
                    <a:pt x="304884" y="58269"/>
                  </a:lnTo>
                  <a:lnTo>
                    <a:pt x="302348" y="57233"/>
                  </a:lnTo>
                  <a:lnTo>
                    <a:pt x="298917" y="53148"/>
                  </a:lnTo>
                  <a:lnTo>
                    <a:pt x="298071" y="50347"/>
                  </a:lnTo>
                  <a:lnTo>
                    <a:pt x="298071" y="22624"/>
                  </a:lnTo>
                  <a:lnTo>
                    <a:pt x="299222" y="22624"/>
                  </a:lnTo>
                  <a:lnTo>
                    <a:pt x="299305" y="50347"/>
                  </a:lnTo>
                  <a:lnTo>
                    <a:pt x="299978" y="52622"/>
                  </a:lnTo>
                  <a:lnTo>
                    <a:pt x="302999" y="56218"/>
                  </a:lnTo>
                  <a:lnTo>
                    <a:pt x="305241" y="57118"/>
                  </a:lnTo>
                  <a:lnTo>
                    <a:pt x="314473" y="57118"/>
                  </a:lnTo>
                  <a:lnTo>
                    <a:pt x="314473" y="57282"/>
                  </a:lnTo>
                  <a:lnTo>
                    <a:pt x="311775" y="58017"/>
                  </a:lnTo>
                  <a:lnTo>
                    <a:pt x="309972" y="58269"/>
                  </a:lnTo>
                  <a:close/>
                </a:path>
                <a:path w="1254760" h="73025">
                  <a:moveTo>
                    <a:pt x="310924" y="51471"/>
                  </a:moveTo>
                  <a:lnTo>
                    <a:pt x="308598" y="51471"/>
                  </a:lnTo>
                  <a:lnTo>
                    <a:pt x="307495" y="51080"/>
                  </a:lnTo>
                  <a:lnTo>
                    <a:pt x="306200" y="49520"/>
                  </a:lnTo>
                  <a:lnTo>
                    <a:pt x="305953" y="48626"/>
                  </a:lnTo>
                  <a:lnTo>
                    <a:pt x="305877" y="22624"/>
                  </a:lnTo>
                  <a:lnTo>
                    <a:pt x="307028" y="22624"/>
                  </a:lnTo>
                  <a:lnTo>
                    <a:pt x="307098" y="48350"/>
                  </a:lnTo>
                  <a:lnTo>
                    <a:pt x="307263" y="48998"/>
                  </a:lnTo>
                  <a:lnTo>
                    <a:pt x="308151" y="50068"/>
                  </a:lnTo>
                  <a:lnTo>
                    <a:pt x="308959" y="50320"/>
                  </a:lnTo>
                  <a:lnTo>
                    <a:pt x="314473" y="50320"/>
                  </a:lnTo>
                  <a:lnTo>
                    <a:pt x="314473" y="51038"/>
                  </a:lnTo>
                  <a:lnTo>
                    <a:pt x="312171" y="51038"/>
                  </a:lnTo>
                  <a:lnTo>
                    <a:pt x="312171" y="51285"/>
                  </a:lnTo>
                  <a:lnTo>
                    <a:pt x="310924" y="51471"/>
                  </a:lnTo>
                  <a:close/>
                </a:path>
                <a:path w="1254760" h="73025">
                  <a:moveTo>
                    <a:pt x="314473" y="50320"/>
                  </a:moveTo>
                  <a:lnTo>
                    <a:pt x="310843" y="50320"/>
                  </a:lnTo>
                  <a:lnTo>
                    <a:pt x="311817" y="50184"/>
                  </a:lnTo>
                  <a:lnTo>
                    <a:pt x="314473" y="49614"/>
                  </a:lnTo>
                  <a:lnTo>
                    <a:pt x="314473" y="50320"/>
                  </a:lnTo>
                  <a:close/>
                </a:path>
                <a:path w="1254760" h="73025">
                  <a:moveTo>
                    <a:pt x="312171" y="51285"/>
                  </a:moveTo>
                  <a:lnTo>
                    <a:pt x="312171" y="51038"/>
                  </a:lnTo>
                  <a:lnTo>
                    <a:pt x="313322" y="51038"/>
                  </a:lnTo>
                  <a:lnTo>
                    <a:pt x="312171" y="51285"/>
                  </a:lnTo>
                  <a:close/>
                </a:path>
                <a:path w="1254760" h="73025">
                  <a:moveTo>
                    <a:pt x="312171" y="52463"/>
                  </a:moveTo>
                  <a:lnTo>
                    <a:pt x="312171" y="51285"/>
                  </a:lnTo>
                  <a:lnTo>
                    <a:pt x="313322" y="51038"/>
                  </a:lnTo>
                  <a:lnTo>
                    <a:pt x="313322" y="52216"/>
                  </a:lnTo>
                  <a:lnTo>
                    <a:pt x="312171" y="52463"/>
                  </a:lnTo>
                  <a:close/>
                </a:path>
                <a:path w="1254760" h="73025">
                  <a:moveTo>
                    <a:pt x="313322" y="52216"/>
                  </a:moveTo>
                  <a:lnTo>
                    <a:pt x="313322" y="51038"/>
                  </a:lnTo>
                  <a:lnTo>
                    <a:pt x="313564" y="52164"/>
                  </a:lnTo>
                  <a:lnTo>
                    <a:pt x="313322" y="52216"/>
                  </a:lnTo>
                  <a:close/>
                </a:path>
                <a:path w="1254760" h="73025">
                  <a:moveTo>
                    <a:pt x="314473" y="57118"/>
                  </a:moveTo>
                  <a:lnTo>
                    <a:pt x="309869" y="57118"/>
                  </a:lnTo>
                  <a:lnTo>
                    <a:pt x="311572" y="56879"/>
                  </a:lnTo>
                  <a:lnTo>
                    <a:pt x="313322" y="56402"/>
                  </a:lnTo>
                  <a:lnTo>
                    <a:pt x="313322" y="52216"/>
                  </a:lnTo>
                  <a:lnTo>
                    <a:pt x="313564" y="52164"/>
                  </a:lnTo>
                  <a:lnTo>
                    <a:pt x="313322" y="51038"/>
                  </a:lnTo>
                  <a:lnTo>
                    <a:pt x="314473" y="51038"/>
                  </a:lnTo>
                  <a:lnTo>
                    <a:pt x="314473" y="57118"/>
                  </a:lnTo>
                  <a:close/>
                </a:path>
                <a:path w="1254760" h="73025">
                  <a:moveTo>
                    <a:pt x="312171" y="51471"/>
                  </a:moveTo>
                  <a:lnTo>
                    <a:pt x="310924" y="51471"/>
                  </a:lnTo>
                  <a:lnTo>
                    <a:pt x="312171" y="51285"/>
                  </a:lnTo>
                  <a:lnTo>
                    <a:pt x="312171" y="51471"/>
                  </a:lnTo>
                  <a:close/>
                </a:path>
                <a:path w="1254760" h="73025">
                  <a:moveTo>
                    <a:pt x="312171" y="55523"/>
                  </a:moveTo>
                  <a:lnTo>
                    <a:pt x="312171" y="52463"/>
                  </a:lnTo>
                  <a:lnTo>
                    <a:pt x="313322" y="52216"/>
                  </a:lnTo>
                  <a:lnTo>
                    <a:pt x="313322" y="55292"/>
                  </a:lnTo>
                  <a:lnTo>
                    <a:pt x="313020" y="55292"/>
                  </a:lnTo>
                  <a:lnTo>
                    <a:pt x="312171" y="55523"/>
                  </a:lnTo>
                  <a:close/>
                </a:path>
                <a:path w="1254760" h="73025">
                  <a:moveTo>
                    <a:pt x="312171" y="52622"/>
                  </a:moveTo>
                  <a:lnTo>
                    <a:pt x="311006" y="52622"/>
                  </a:lnTo>
                  <a:lnTo>
                    <a:pt x="312171" y="52463"/>
                  </a:lnTo>
                  <a:lnTo>
                    <a:pt x="312171" y="52622"/>
                  </a:lnTo>
                  <a:close/>
                </a:path>
                <a:path w="1254760" h="73025">
                  <a:moveTo>
                    <a:pt x="313322" y="56402"/>
                  </a:moveTo>
                  <a:lnTo>
                    <a:pt x="312171" y="56402"/>
                  </a:lnTo>
                  <a:lnTo>
                    <a:pt x="312171" y="55523"/>
                  </a:lnTo>
                  <a:lnTo>
                    <a:pt x="313020" y="55292"/>
                  </a:lnTo>
                  <a:lnTo>
                    <a:pt x="313322" y="56402"/>
                  </a:lnTo>
                  <a:close/>
                </a:path>
                <a:path w="1254760" h="73025">
                  <a:moveTo>
                    <a:pt x="313322" y="56402"/>
                  </a:moveTo>
                  <a:lnTo>
                    <a:pt x="313020" y="55292"/>
                  </a:lnTo>
                  <a:lnTo>
                    <a:pt x="313322" y="55292"/>
                  </a:lnTo>
                  <a:lnTo>
                    <a:pt x="313322" y="56402"/>
                  </a:lnTo>
                  <a:close/>
                </a:path>
                <a:path w="1254760" h="73025">
                  <a:moveTo>
                    <a:pt x="312171" y="55967"/>
                  </a:moveTo>
                  <a:lnTo>
                    <a:pt x="309766" y="55967"/>
                  </a:lnTo>
                  <a:lnTo>
                    <a:pt x="311368" y="55742"/>
                  </a:lnTo>
                  <a:lnTo>
                    <a:pt x="312171" y="55523"/>
                  </a:lnTo>
                  <a:lnTo>
                    <a:pt x="312171" y="55967"/>
                  </a:lnTo>
                  <a:close/>
                </a:path>
                <a:path w="1254760" h="73025">
                  <a:moveTo>
                    <a:pt x="344000" y="58269"/>
                  </a:moveTo>
                  <a:lnTo>
                    <a:pt x="331458" y="58269"/>
                  </a:lnTo>
                  <a:lnTo>
                    <a:pt x="326888" y="56417"/>
                  </a:lnTo>
                  <a:lnTo>
                    <a:pt x="319831" y="49028"/>
                  </a:lnTo>
                  <a:lnTo>
                    <a:pt x="318070" y="44129"/>
                  </a:lnTo>
                  <a:lnTo>
                    <a:pt x="318176" y="32263"/>
                  </a:lnTo>
                  <a:lnTo>
                    <a:pt x="332914" y="15610"/>
                  </a:lnTo>
                  <a:lnTo>
                    <a:pt x="341651" y="15610"/>
                  </a:lnTo>
                  <a:lnTo>
                    <a:pt x="344348" y="16761"/>
                  </a:lnTo>
                  <a:lnTo>
                    <a:pt x="333141" y="16761"/>
                  </a:lnTo>
                  <a:lnTo>
                    <a:pt x="330269" y="17618"/>
                  </a:lnTo>
                  <a:lnTo>
                    <a:pt x="324970" y="21047"/>
                  </a:lnTo>
                  <a:lnTo>
                    <a:pt x="322908" y="23421"/>
                  </a:lnTo>
                  <a:lnTo>
                    <a:pt x="319962" y="29481"/>
                  </a:lnTo>
                  <a:lnTo>
                    <a:pt x="319259" y="32758"/>
                  </a:lnTo>
                  <a:lnTo>
                    <a:pt x="319331" y="44129"/>
                  </a:lnTo>
                  <a:lnTo>
                    <a:pt x="320876" y="48455"/>
                  </a:lnTo>
                  <a:lnTo>
                    <a:pt x="327494" y="55385"/>
                  </a:lnTo>
                  <a:lnTo>
                    <a:pt x="331786" y="57118"/>
                  </a:lnTo>
                  <a:lnTo>
                    <a:pt x="346239" y="57118"/>
                  </a:lnTo>
                  <a:lnTo>
                    <a:pt x="344000" y="58269"/>
                  </a:lnTo>
                  <a:close/>
                </a:path>
                <a:path w="1254760" h="73025">
                  <a:moveTo>
                    <a:pt x="343584" y="57118"/>
                  </a:moveTo>
                  <a:lnTo>
                    <a:pt x="331786" y="57118"/>
                  </a:lnTo>
                  <a:lnTo>
                    <a:pt x="327494" y="55385"/>
                  </a:lnTo>
                  <a:lnTo>
                    <a:pt x="320876" y="48455"/>
                  </a:lnTo>
                  <a:lnTo>
                    <a:pt x="319331" y="44129"/>
                  </a:lnTo>
                  <a:lnTo>
                    <a:pt x="319259" y="32758"/>
                  </a:lnTo>
                  <a:lnTo>
                    <a:pt x="319962" y="29481"/>
                  </a:lnTo>
                  <a:lnTo>
                    <a:pt x="322908" y="23421"/>
                  </a:lnTo>
                  <a:lnTo>
                    <a:pt x="324979" y="21041"/>
                  </a:lnTo>
                  <a:lnTo>
                    <a:pt x="330269" y="17618"/>
                  </a:lnTo>
                  <a:lnTo>
                    <a:pt x="333141" y="16761"/>
                  </a:lnTo>
                  <a:lnTo>
                    <a:pt x="341294" y="16761"/>
                  </a:lnTo>
                  <a:lnTo>
                    <a:pt x="344010" y="17912"/>
                  </a:lnTo>
                  <a:lnTo>
                    <a:pt x="333367" y="17912"/>
                  </a:lnTo>
                  <a:lnTo>
                    <a:pt x="330704" y="18708"/>
                  </a:lnTo>
                  <a:lnTo>
                    <a:pt x="325775" y="21897"/>
                  </a:lnTo>
                  <a:lnTo>
                    <a:pt x="323849" y="24117"/>
                  </a:lnTo>
                  <a:lnTo>
                    <a:pt x="321071" y="29832"/>
                  </a:lnTo>
                  <a:lnTo>
                    <a:pt x="320447" y="32758"/>
                  </a:lnTo>
                  <a:lnTo>
                    <a:pt x="320481" y="43821"/>
                  </a:lnTo>
                  <a:lnTo>
                    <a:pt x="321920" y="47883"/>
                  </a:lnTo>
                  <a:lnTo>
                    <a:pt x="328099" y="54353"/>
                  </a:lnTo>
                  <a:lnTo>
                    <a:pt x="332114" y="55967"/>
                  </a:lnTo>
                  <a:lnTo>
                    <a:pt x="345831" y="55967"/>
                  </a:lnTo>
                  <a:lnTo>
                    <a:pt x="343584" y="57118"/>
                  </a:lnTo>
                  <a:close/>
                </a:path>
                <a:path w="1254760" h="73025">
                  <a:moveTo>
                    <a:pt x="353391" y="38846"/>
                  </a:moveTo>
                  <a:lnTo>
                    <a:pt x="352240" y="38846"/>
                  </a:lnTo>
                  <a:lnTo>
                    <a:pt x="352134" y="29505"/>
                  </a:lnTo>
                  <a:lnTo>
                    <a:pt x="350837" y="25094"/>
                  </a:lnTo>
                  <a:lnTo>
                    <a:pt x="345226" y="18427"/>
                  </a:lnTo>
                  <a:lnTo>
                    <a:pt x="341294" y="16761"/>
                  </a:lnTo>
                  <a:lnTo>
                    <a:pt x="344348" y="16761"/>
                  </a:lnTo>
                  <a:lnTo>
                    <a:pt x="345877" y="17413"/>
                  </a:lnTo>
                  <a:lnTo>
                    <a:pt x="351898" y="24567"/>
                  </a:lnTo>
                  <a:lnTo>
                    <a:pt x="353367" y="29505"/>
                  </a:lnTo>
                  <a:lnTo>
                    <a:pt x="353391" y="38846"/>
                  </a:lnTo>
                  <a:close/>
                </a:path>
                <a:path w="1254760" h="73025">
                  <a:moveTo>
                    <a:pt x="343168" y="55967"/>
                  </a:moveTo>
                  <a:lnTo>
                    <a:pt x="332114" y="55967"/>
                  </a:lnTo>
                  <a:lnTo>
                    <a:pt x="328099" y="54353"/>
                  </a:lnTo>
                  <a:lnTo>
                    <a:pt x="321920" y="47883"/>
                  </a:lnTo>
                  <a:lnTo>
                    <a:pt x="320481" y="43821"/>
                  </a:lnTo>
                  <a:lnTo>
                    <a:pt x="320447" y="32758"/>
                  </a:lnTo>
                  <a:lnTo>
                    <a:pt x="321071" y="29832"/>
                  </a:lnTo>
                  <a:lnTo>
                    <a:pt x="323849" y="24117"/>
                  </a:lnTo>
                  <a:lnTo>
                    <a:pt x="325775" y="21897"/>
                  </a:lnTo>
                  <a:lnTo>
                    <a:pt x="330704" y="18708"/>
                  </a:lnTo>
                  <a:lnTo>
                    <a:pt x="333367" y="17912"/>
                  </a:lnTo>
                  <a:lnTo>
                    <a:pt x="340937" y="17912"/>
                  </a:lnTo>
                  <a:lnTo>
                    <a:pt x="344576" y="19442"/>
                  </a:lnTo>
                  <a:lnTo>
                    <a:pt x="345922" y="21041"/>
                  </a:lnTo>
                  <a:lnTo>
                    <a:pt x="333200" y="21047"/>
                  </a:lnTo>
                  <a:lnTo>
                    <a:pt x="330678" y="22147"/>
                  </a:lnTo>
                  <a:lnTo>
                    <a:pt x="326636" y="26509"/>
                  </a:lnTo>
                  <a:lnTo>
                    <a:pt x="325409" y="29488"/>
                  </a:lnTo>
                  <a:lnTo>
                    <a:pt x="324791" y="34565"/>
                  </a:lnTo>
                  <a:lnTo>
                    <a:pt x="351089" y="34565"/>
                  </a:lnTo>
                  <a:lnTo>
                    <a:pt x="351089" y="37695"/>
                  </a:lnTo>
                  <a:lnTo>
                    <a:pt x="324695" y="37695"/>
                  </a:lnTo>
                  <a:lnTo>
                    <a:pt x="324828" y="42997"/>
                  </a:lnTo>
                  <a:lnTo>
                    <a:pt x="326048" y="46344"/>
                  </a:lnTo>
                  <a:lnTo>
                    <a:pt x="330761" y="51531"/>
                  </a:lnTo>
                  <a:lnTo>
                    <a:pt x="333772" y="52837"/>
                  </a:lnTo>
                  <a:lnTo>
                    <a:pt x="348257" y="52837"/>
                  </a:lnTo>
                  <a:lnTo>
                    <a:pt x="347738" y="53635"/>
                  </a:lnTo>
                  <a:lnTo>
                    <a:pt x="343168" y="55967"/>
                  </a:lnTo>
                  <a:close/>
                </a:path>
                <a:path w="1254760" h="73025">
                  <a:moveTo>
                    <a:pt x="352240" y="38846"/>
                  </a:moveTo>
                  <a:lnTo>
                    <a:pt x="351089" y="38846"/>
                  </a:lnTo>
                  <a:lnTo>
                    <a:pt x="351008" y="29867"/>
                  </a:lnTo>
                  <a:lnTo>
                    <a:pt x="349777" y="25621"/>
                  </a:lnTo>
                  <a:lnTo>
                    <a:pt x="344576" y="19442"/>
                  </a:lnTo>
                  <a:lnTo>
                    <a:pt x="340937" y="17912"/>
                  </a:lnTo>
                  <a:lnTo>
                    <a:pt x="344010" y="17912"/>
                  </a:lnTo>
                  <a:lnTo>
                    <a:pt x="345226" y="18427"/>
                  </a:lnTo>
                  <a:lnTo>
                    <a:pt x="350837" y="25094"/>
                  </a:lnTo>
                  <a:lnTo>
                    <a:pt x="352134" y="29505"/>
                  </a:lnTo>
                  <a:lnTo>
                    <a:pt x="352240" y="38846"/>
                  </a:lnTo>
                  <a:close/>
                </a:path>
                <a:path w="1254760" h="73025">
                  <a:moveTo>
                    <a:pt x="346737" y="34565"/>
                  </a:moveTo>
                  <a:lnTo>
                    <a:pt x="324791" y="34565"/>
                  </a:lnTo>
                  <a:lnTo>
                    <a:pt x="325409" y="29488"/>
                  </a:lnTo>
                  <a:lnTo>
                    <a:pt x="326636" y="26509"/>
                  </a:lnTo>
                  <a:lnTo>
                    <a:pt x="330678" y="22147"/>
                  </a:lnTo>
                  <a:lnTo>
                    <a:pt x="333213" y="21041"/>
                  </a:lnTo>
                  <a:lnTo>
                    <a:pt x="339379" y="21047"/>
                  </a:lnTo>
                  <a:lnTo>
                    <a:pt x="341860" y="22108"/>
                  </a:lnTo>
                  <a:lnTo>
                    <a:pt x="333548" y="22192"/>
                  </a:lnTo>
                  <a:lnTo>
                    <a:pt x="331294" y="23176"/>
                  </a:lnTo>
                  <a:lnTo>
                    <a:pt x="327650" y="27109"/>
                  </a:lnTo>
                  <a:lnTo>
                    <a:pt x="326523" y="29867"/>
                  </a:lnTo>
                  <a:lnTo>
                    <a:pt x="326231" y="32263"/>
                  </a:lnTo>
                  <a:lnTo>
                    <a:pt x="326091" y="32263"/>
                  </a:lnTo>
                  <a:lnTo>
                    <a:pt x="326091" y="33414"/>
                  </a:lnTo>
                  <a:lnTo>
                    <a:pt x="327234" y="33553"/>
                  </a:lnTo>
                  <a:lnTo>
                    <a:pt x="346737" y="33553"/>
                  </a:lnTo>
                  <a:lnTo>
                    <a:pt x="346737" y="34565"/>
                  </a:lnTo>
                  <a:close/>
                </a:path>
                <a:path w="1254760" h="73025">
                  <a:moveTo>
                    <a:pt x="351089" y="34565"/>
                  </a:moveTo>
                  <a:lnTo>
                    <a:pt x="346737" y="34565"/>
                  </a:lnTo>
                  <a:lnTo>
                    <a:pt x="346702" y="32263"/>
                  </a:lnTo>
                  <a:lnTo>
                    <a:pt x="346517" y="29143"/>
                  </a:lnTo>
                  <a:lnTo>
                    <a:pt x="345523" y="26310"/>
                  </a:lnTo>
                  <a:lnTo>
                    <a:pt x="341860" y="22108"/>
                  </a:lnTo>
                  <a:lnTo>
                    <a:pt x="339365" y="21041"/>
                  </a:lnTo>
                  <a:lnTo>
                    <a:pt x="345927" y="21047"/>
                  </a:lnTo>
                  <a:lnTo>
                    <a:pt x="349777" y="25621"/>
                  </a:lnTo>
                  <a:lnTo>
                    <a:pt x="351008" y="29867"/>
                  </a:lnTo>
                  <a:lnTo>
                    <a:pt x="351089" y="34565"/>
                  </a:lnTo>
                  <a:close/>
                </a:path>
                <a:path w="1254760" h="73025">
                  <a:moveTo>
                    <a:pt x="327234" y="33553"/>
                  </a:moveTo>
                  <a:lnTo>
                    <a:pt x="326091" y="33414"/>
                  </a:lnTo>
                  <a:lnTo>
                    <a:pt x="326523" y="29867"/>
                  </a:lnTo>
                  <a:lnTo>
                    <a:pt x="327650" y="27109"/>
                  </a:lnTo>
                  <a:lnTo>
                    <a:pt x="331294" y="23176"/>
                  </a:lnTo>
                  <a:lnTo>
                    <a:pt x="333548" y="22192"/>
                  </a:lnTo>
                  <a:lnTo>
                    <a:pt x="339016" y="22192"/>
                  </a:lnTo>
                  <a:lnTo>
                    <a:pt x="341222" y="23127"/>
                  </a:lnTo>
                  <a:lnTo>
                    <a:pt x="341410" y="23343"/>
                  </a:lnTo>
                  <a:lnTo>
                    <a:pt x="333884" y="23343"/>
                  </a:lnTo>
                  <a:lnTo>
                    <a:pt x="331911" y="24204"/>
                  </a:lnTo>
                  <a:lnTo>
                    <a:pt x="328663" y="27709"/>
                  </a:lnTo>
                  <a:lnTo>
                    <a:pt x="327635" y="30252"/>
                  </a:lnTo>
                  <a:lnTo>
                    <a:pt x="327234" y="33553"/>
                  </a:lnTo>
                  <a:close/>
                </a:path>
                <a:path w="1254760" h="73025">
                  <a:moveTo>
                    <a:pt x="346737" y="33414"/>
                  </a:moveTo>
                  <a:lnTo>
                    <a:pt x="345586" y="33414"/>
                  </a:lnTo>
                  <a:lnTo>
                    <a:pt x="345586" y="32263"/>
                  </a:lnTo>
                  <a:lnTo>
                    <a:pt x="345394" y="29505"/>
                  </a:lnTo>
                  <a:lnTo>
                    <a:pt x="344483" y="26868"/>
                  </a:lnTo>
                  <a:lnTo>
                    <a:pt x="341222" y="23127"/>
                  </a:lnTo>
                  <a:lnTo>
                    <a:pt x="339016" y="22192"/>
                  </a:lnTo>
                  <a:lnTo>
                    <a:pt x="341933" y="22192"/>
                  </a:lnTo>
                  <a:lnTo>
                    <a:pt x="345523" y="26310"/>
                  </a:lnTo>
                  <a:lnTo>
                    <a:pt x="346517" y="29143"/>
                  </a:lnTo>
                  <a:lnTo>
                    <a:pt x="346702" y="32263"/>
                  </a:lnTo>
                  <a:lnTo>
                    <a:pt x="346737" y="33414"/>
                  </a:lnTo>
                  <a:close/>
                </a:path>
                <a:path w="1254760" h="73025">
                  <a:moveTo>
                    <a:pt x="344437" y="32972"/>
                  </a:moveTo>
                  <a:lnTo>
                    <a:pt x="338667" y="23343"/>
                  </a:lnTo>
                  <a:lnTo>
                    <a:pt x="341410" y="23343"/>
                  </a:lnTo>
                  <a:lnTo>
                    <a:pt x="344483" y="26868"/>
                  </a:lnTo>
                  <a:lnTo>
                    <a:pt x="345394" y="29505"/>
                  </a:lnTo>
                  <a:lnTo>
                    <a:pt x="345586" y="32907"/>
                  </a:lnTo>
                  <a:lnTo>
                    <a:pt x="344437" y="32972"/>
                  </a:lnTo>
                  <a:close/>
                </a:path>
                <a:path w="1254760" h="73025">
                  <a:moveTo>
                    <a:pt x="326091" y="33414"/>
                  </a:moveTo>
                  <a:lnTo>
                    <a:pt x="326091" y="32263"/>
                  </a:lnTo>
                  <a:lnTo>
                    <a:pt x="326231" y="32263"/>
                  </a:lnTo>
                  <a:lnTo>
                    <a:pt x="326091" y="33414"/>
                  </a:lnTo>
                  <a:close/>
                </a:path>
                <a:path w="1254760" h="73025">
                  <a:moveTo>
                    <a:pt x="346737" y="33553"/>
                  </a:moveTo>
                  <a:lnTo>
                    <a:pt x="327234" y="33553"/>
                  </a:lnTo>
                  <a:lnTo>
                    <a:pt x="327390" y="32263"/>
                  </a:lnTo>
                  <a:lnTo>
                    <a:pt x="344397" y="32263"/>
                  </a:lnTo>
                  <a:lnTo>
                    <a:pt x="344435" y="33414"/>
                  </a:lnTo>
                  <a:lnTo>
                    <a:pt x="346737" y="33414"/>
                  </a:lnTo>
                  <a:lnTo>
                    <a:pt x="346737" y="33553"/>
                  </a:lnTo>
                  <a:close/>
                </a:path>
                <a:path w="1254760" h="73025">
                  <a:moveTo>
                    <a:pt x="345586" y="32907"/>
                  </a:moveTo>
                  <a:lnTo>
                    <a:pt x="345550" y="32263"/>
                  </a:lnTo>
                  <a:lnTo>
                    <a:pt x="345586" y="32907"/>
                  </a:lnTo>
                  <a:close/>
                </a:path>
                <a:path w="1254760" h="73025">
                  <a:moveTo>
                    <a:pt x="344435" y="32939"/>
                  </a:moveTo>
                  <a:close/>
                </a:path>
                <a:path w="1254760" h="73025">
                  <a:moveTo>
                    <a:pt x="345586" y="32972"/>
                  </a:moveTo>
                  <a:lnTo>
                    <a:pt x="344437" y="32972"/>
                  </a:lnTo>
                  <a:lnTo>
                    <a:pt x="345586" y="32907"/>
                  </a:lnTo>
                  <a:close/>
                </a:path>
                <a:path w="1254760" h="73025">
                  <a:moveTo>
                    <a:pt x="345586" y="33414"/>
                  </a:moveTo>
                  <a:lnTo>
                    <a:pt x="344435" y="33414"/>
                  </a:lnTo>
                  <a:lnTo>
                    <a:pt x="344435" y="32939"/>
                  </a:lnTo>
                  <a:lnTo>
                    <a:pt x="345586" y="32972"/>
                  </a:lnTo>
                  <a:lnTo>
                    <a:pt x="345586" y="33414"/>
                  </a:lnTo>
                  <a:close/>
                </a:path>
                <a:path w="1254760" h="73025">
                  <a:moveTo>
                    <a:pt x="339980" y="52837"/>
                  </a:moveTo>
                  <a:lnTo>
                    <a:pt x="333772" y="52837"/>
                  </a:lnTo>
                  <a:lnTo>
                    <a:pt x="330761" y="51531"/>
                  </a:lnTo>
                  <a:lnTo>
                    <a:pt x="326048" y="46344"/>
                  </a:lnTo>
                  <a:lnTo>
                    <a:pt x="324828" y="42997"/>
                  </a:lnTo>
                  <a:lnTo>
                    <a:pt x="324695" y="37695"/>
                  </a:lnTo>
                  <a:lnTo>
                    <a:pt x="351089" y="37695"/>
                  </a:lnTo>
                  <a:lnTo>
                    <a:pt x="351089" y="38817"/>
                  </a:lnTo>
                  <a:lnTo>
                    <a:pt x="327026" y="38817"/>
                  </a:lnTo>
                  <a:lnTo>
                    <a:pt x="325875" y="38846"/>
                  </a:lnTo>
                  <a:lnTo>
                    <a:pt x="325971" y="42682"/>
                  </a:lnTo>
                  <a:lnTo>
                    <a:pt x="327092" y="45782"/>
                  </a:lnTo>
                  <a:lnTo>
                    <a:pt x="331384" y="50505"/>
                  </a:lnTo>
                  <a:lnTo>
                    <a:pt x="334112" y="51686"/>
                  </a:lnTo>
                  <a:lnTo>
                    <a:pt x="343216" y="51686"/>
                  </a:lnTo>
                  <a:lnTo>
                    <a:pt x="342165" y="52305"/>
                  </a:lnTo>
                  <a:lnTo>
                    <a:pt x="339980" y="52837"/>
                  </a:lnTo>
                  <a:close/>
                </a:path>
                <a:path w="1254760" h="73025">
                  <a:moveTo>
                    <a:pt x="339771" y="51686"/>
                  </a:moveTo>
                  <a:lnTo>
                    <a:pt x="334112" y="51686"/>
                  </a:lnTo>
                  <a:lnTo>
                    <a:pt x="331384" y="50505"/>
                  </a:lnTo>
                  <a:lnTo>
                    <a:pt x="327092" y="45782"/>
                  </a:lnTo>
                  <a:lnTo>
                    <a:pt x="325971" y="42682"/>
                  </a:lnTo>
                  <a:lnTo>
                    <a:pt x="325875" y="38846"/>
                  </a:lnTo>
                  <a:lnTo>
                    <a:pt x="327026" y="38817"/>
                  </a:lnTo>
                  <a:lnTo>
                    <a:pt x="327115" y="42368"/>
                  </a:lnTo>
                  <a:lnTo>
                    <a:pt x="328136" y="45219"/>
                  </a:lnTo>
                  <a:lnTo>
                    <a:pt x="332008" y="49480"/>
                  </a:lnTo>
                  <a:lnTo>
                    <a:pt x="334451" y="50535"/>
                  </a:lnTo>
                  <a:lnTo>
                    <a:pt x="342903" y="50535"/>
                  </a:lnTo>
                  <a:lnTo>
                    <a:pt x="341761" y="51207"/>
                  </a:lnTo>
                  <a:lnTo>
                    <a:pt x="339771" y="51686"/>
                  </a:lnTo>
                  <a:close/>
                </a:path>
                <a:path w="1254760" h="73025">
                  <a:moveTo>
                    <a:pt x="353391" y="39997"/>
                  </a:moveTo>
                  <a:lnTo>
                    <a:pt x="327055" y="39997"/>
                  </a:lnTo>
                  <a:lnTo>
                    <a:pt x="327026" y="38817"/>
                  </a:lnTo>
                  <a:lnTo>
                    <a:pt x="351089" y="38817"/>
                  </a:lnTo>
                  <a:lnTo>
                    <a:pt x="353391" y="38846"/>
                  </a:lnTo>
                  <a:lnTo>
                    <a:pt x="353391" y="39997"/>
                  </a:lnTo>
                  <a:close/>
                </a:path>
                <a:path w="1254760" h="73025">
                  <a:moveTo>
                    <a:pt x="325904" y="39997"/>
                  </a:moveTo>
                  <a:lnTo>
                    <a:pt x="325875" y="38846"/>
                  </a:lnTo>
                  <a:lnTo>
                    <a:pt x="325904" y="39997"/>
                  </a:lnTo>
                  <a:close/>
                </a:path>
                <a:path w="1254760" h="73025">
                  <a:moveTo>
                    <a:pt x="342903" y="50535"/>
                  </a:moveTo>
                  <a:lnTo>
                    <a:pt x="339562" y="50535"/>
                  </a:lnTo>
                  <a:lnTo>
                    <a:pt x="341358" y="50109"/>
                  </a:lnTo>
                  <a:lnTo>
                    <a:pt x="344311" y="48371"/>
                  </a:lnTo>
                  <a:lnTo>
                    <a:pt x="345629" y="47197"/>
                  </a:lnTo>
                  <a:lnTo>
                    <a:pt x="347468" y="44817"/>
                  </a:lnTo>
                  <a:lnTo>
                    <a:pt x="349545" y="46435"/>
                  </a:lnTo>
                  <a:lnTo>
                    <a:pt x="347672" y="46435"/>
                  </a:lnTo>
                  <a:lnTo>
                    <a:pt x="346409" y="48053"/>
                  </a:lnTo>
                  <a:lnTo>
                    <a:pt x="345022" y="49289"/>
                  </a:lnTo>
                  <a:lnTo>
                    <a:pt x="342903" y="50535"/>
                  </a:lnTo>
                  <a:close/>
                </a:path>
                <a:path w="1254760" h="73025">
                  <a:moveTo>
                    <a:pt x="347876" y="48053"/>
                  </a:moveTo>
                  <a:lnTo>
                    <a:pt x="346968" y="47346"/>
                  </a:lnTo>
                  <a:lnTo>
                    <a:pt x="347672" y="46435"/>
                  </a:lnTo>
                  <a:lnTo>
                    <a:pt x="348576" y="47139"/>
                  </a:lnTo>
                  <a:lnTo>
                    <a:pt x="347876" y="48053"/>
                  </a:lnTo>
                  <a:close/>
                </a:path>
                <a:path w="1254760" h="73025">
                  <a:moveTo>
                    <a:pt x="346239" y="57118"/>
                  </a:moveTo>
                  <a:lnTo>
                    <a:pt x="343584" y="57118"/>
                  </a:lnTo>
                  <a:lnTo>
                    <a:pt x="348475" y="54612"/>
                  </a:lnTo>
                  <a:lnTo>
                    <a:pt x="351737" y="49600"/>
                  </a:lnTo>
                  <a:lnTo>
                    <a:pt x="347672" y="46435"/>
                  </a:lnTo>
                  <a:lnTo>
                    <a:pt x="349545" y="46435"/>
                  </a:lnTo>
                  <a:lnTo>
                    <a:pt x="353210" y="49289"/>
                  </a:lnTo>
                  <a:lnTo>
                    <a:pt x="353110" y="49600"/>
                  </a:lnTo>
                  <a:lnTo>
                    <a:pt x="349213" y="55588"/>
                  </a:lnTo>
                  <a:lnTo>
                    <a:pt x="346239" y="57118"/>
                  </a:lnTo>
                  <a:close/>
                </a:path>
                <a:path w="1254760" h="73025">
                  <a:moveTo>
                    <a:pt x="350195" y="49859"/>
                  </a:moveTo>
                  <a:lnTo>
                    <a:pt x="347876" y="48053"/>
                  </a:lnTo>
                  <a:lnTo>
                    <a:pt x="348580" y="47142"/>
                  </a:lnTo>
                  <a:lnTo>
                    <a:pt x="350930" y="48972"/>
                  </a:lnTo>
                  <a:lnTo>
                    <a:pt x="350772" y="48972"/>
                  </a:lnTo>
                  <a:lnTo>
                    <a:pt x="350195" y="49859"/>
                  </a:lnTo>
                  <a:close/>
                </a:path>
                <a:path w="1254760" h="73025">
                  <a:moveTo>
                    <a:pt x="343216" y="51686"/>
                  </a:moveTo>
                  <a:lnTo>
                    <a:pt x="339771" y="51686"/>
                  </a:lnTo>
                  <a:lnTo>
                    <a:pt x="341761" y="51207"/>
                  </a:lnTo>
                  <a:lnTo>
                    <a:pt x="345022" y="49289"/>
                  </a:lnTo>
                  <a:lnTo>
                    <a:pt x="346449" y="48018"/>
                  </a:lnTo>
                  <a:lnTo>
                    <a:pt x="346968" y="47346"/>
                  </a:lnTo>
                  <a:lnTo>
                    <a:pt x="347876" y="48053"/>
                  </a:lnTo>
                  <a:lnTo>
                    <a:pt x="347269" y="48839"/>
                  </a:lnTo>
                  <a:lnTo>
                    <a:pt x="345734" y="50206"/>
                  </a:lnTo>
                  <a:lnTo>
                    <a:pt x="343216" y="51686"/>
                  </a:lnTo>
                  <a:close/>
                </a:path>
                <a:path w="1254760" h="73025">
                  <a:moveTo>
                    <a:pt x="348257" y="52837"/>
                  </a:moveTo>
                  <a:lnTo>
                    <a:pt x="339980" y="52837"/>
                  </a:lnTo>
                  <a:lnTo>
                    <a:pt x="342165" y="52305"/>
                  </a:lnTo>
                  <a:lnTo>
                    <a:pt x="345734" y="50206"/>
                  </a:lnTo>
                  <a:lnTo>
                    <a:pt x="347269" y="48839"/>
                  </a:lnTo>
                  <a:lnTo>
                    <a:pt x="347876" y="48053"/>
                  </a:lnTo>
                  <a:lnTo>
                    <a:pt x="350195" y="49859"/>
                  </a:lnTo>
                  <a:lnTo>
                    <a:pt x="348257" y="52837"/>
                  </a:lnTo>
                  <a:close/>
                </a:path>
                <a:path w="1254760" h="73025">
                  <a:moveTo>
                    <a:pt x="351029" y="50508"/>
                  </a:moveTo>
                  <a:lnTo>
                    <a:pt x="350195" y="49859"/>
                  </a:lnTo>
                  <a:lnTo>
                    <a:pt x="350772" y="48972"/>
                  </a:lnTo>
                  <a:lnTo>
                    <a:pt x="351737" y="49600"/>
                  </a:lnTo>
                  <a:lnTo>
                    <a:pt x="351029" y="50508"/>
                  </a:lnTo>
                  <a:close/>
                </a:path>
                <a:path w="1254760" h="73025">
                  <a:moveTo>
                    <a:pt x="351737" y="49600"/>
                  </a:moveTo>
                  <a:lnTo>
                    <a:pt x="350772" y="48972"/>
                  </a:lnTo>
                  <a:lnTo>
                    <a:pt x="350930" y="48972"/>
                  </a:lnTo>
                  <a:lnTo>
                    <a:pt x="351737" y="49600"/>
                  </a:lnTo>
                  <a:close/>
                </a:path>
                <a:path w="1254760" h="73025">
                  <a:moveTo>
                    <a:pt x="351146" y="50508"/>
                  </a:moveTo>
                  <a:lnTo>
                    <a:pt x="351737" y="49600"/>
                  </a:lnTo>
                  <a:lnTo>
                    <a:pt x="351146" y="50508"/>
                  </a:lnTo>
                  <a:close/>
                </a:path>
                <a:path w="1254760" h="73025">
                  <a:moveTo>
                    <a:pt x="345831" y="55967"/>
                  </a:moveTo>
                  <a:lnTo>
                    <a:pt x="343168" y="55967"/>
                  </a:lnTo>
                  <a:lnTo>
                    <a:pt x="347738" y="53635"/>
                  </a:lnTo>
                  <a:lnTo>
                    <a:pt x="350195" y="49859"/>
                  </a:lnTo>
                  <a:lnTo>
                    <a:pt x="351026" y="50505"/>
                  </a:lnTo>
                  <a:lnTo>
                    <a:pt x="348475" y="54612"/>
                  </a:lnTo>
                  <a:lnTo>
                    <a:pt x="345831" y="55967"/>
                  </a:lnTo>
                  <a:close/>
                </a:path>
                <a:path w="1254760" h="73025">
                  <a:moveTo>
                    <a:pt x="379747" y="50535"/>
                  </a:moveTo>
                  <a:lnTo>
                    <a:pt x="376537" y="50535"/>
                  </a:lnTo>
                  <a:lnTo>
                    <a:pt x="378344" y="50090"/>
                  </a:lnTo>
                  <a:lnTo>
                    <a:pt x="380855" y="48407"/>
                  </a:lnTo>
                  <a:lnTo>
                    <a:pt x="381240" y="47728"/>
                  </a:lnTo>
                  <a:lnTo>
                    <a:pt x="381364" y="44483"/>
                  </a:lnTo>
                  <a:lnTo>
                    <a:pt x="380926" y="43567"/>
                  </a:lnTo>
                  <a:lnTo>
                    <a:pt x="378662" y="41902"/>
                  </a:lnTo>
                  <a:lnTo>
                    <a:pt x="376447" y="41110"/>
                  </a:lnTo>
                  <a:lnTo>
                    <a:pt x="369672" y="39650"/>
                  </a:lnTo>
                  <a:lnTo>
                    <a:pt x="367004" y="38785"/>
                  </a:lnTo>
                  <a:lnTo>
                    <a:pt x="362743" y="36600"/>
                  </a:lnTo>
                  <a:lnTo>
                    <a:pt x="361177" y="35306"/>
                  </a:lnTo>
                  <a:lnTo>
                    <a:pt x="359039" y="32163"/>
                  </a:lnTo>
                  <a:lnTo>
                    <a:pt x="358499" y="30291"/>
                  </a:lnTo>
                  <a:lnTo>
                    <a:pt x="358499" y="24589"/>
                  </a:lnTo>
                  <a:lnTo>
                    <a:pt x="359989" y="21600"/>
                  </a:lnTo>
                  <a:lnTo>
                    <a:pt x="365878" y="16796"/>
                  </a:lnTo>
                  <a:lnTo>
                    <a:pt x="369568" y="15610"/>
                  </a:lnTo>
                  <a:lnTo>
                    <a:pt x="378726" y="15610"/>
                  </a:lnTo>
                  <a:lnTo>
                    <a:pt x="382312" y="16761"/>
                  </a:lnTo>
                  <a:lnTo>
                    <a:pt x="369841" y="16761"/>
                  </a:lnTo>
                  <a:lnTo>
                    <a:pt x="366394" y="17861"/>
                  </a:lnTo>
                  <a:lnTo>
                    <a:pt x="360999" y="22262"/>
                  </a:lnTo>
                  <a:lnTo>
                    <a:pt x="359710" y="24833"/>
                  </a:lnTo>
                  <a:lnTo>
                    <a:pt x="359717" y="30291"/>
                  </a:lnTo>
                  <a:lnTo>
                    <a:pt x="376849" y="40019"/>
                  </a:lnTo>
                  <a:lnTo>
                    <a:pt x="379211" y="40877"/>
                  </a:lnTo>
                  <a:lnTo>
                    <a:pt x="381920" y="42869"/>
                  </a:lnTo>
                  <a:lnTo>
                    <a:pt x="382598" y="44268"/>
                  </a:lnTo>
                  <a:lnTo>
                    <a:pt x="382598" y="47773"/>
                  </a:lnTo>
                  <a:lnTo>
                    <a:pt x="381836" y="49135"/>
                  </a:lnTo>
                  <a:lnTo>
                    <a:pt x="379747" y="50535"/>
                  </a:lnTo>
                  <a:close/>
                </a:path>
                <a:path w="1254760" h="73025">
                  <a:moveTo>
                    <a:pt x="380097" y="51686"/>
                  </a:moveTo>
                  <a:lnTo>
                    <a:pt x="376771" y="51686"/>
                  </a:lnTo>
                  <a:lnTo>
                    <a:pt x="378791" y="51176"/>
                  </a:lnTo>
                  <a:lnTo>
                    <a:pt x="381836" y="49135"/>
                  </a:lnTo>
                  <a:lnTo>
                    <a:pt x="382598" y="47773"/>
                  </a:lnTo>
                  <a:lnTo>
                    <a:pt x="382598" y="44268"/>
                  </a:lnTo>
                  <a:lnTo>
                    <a:pt x="381920" y="42869"/>
                  </a:lnTo>
                  <a:lnTo>
                    <a:pt x="379211" y="40877"/>
                  </a:lnTo>
                  <a:lnTo>
                    <a:pt x="376849" y="40019"/>
                  </a:lnTo>
                  <a:lnTo>
                    <a:pt x="370111" y="38578"/>
                  </a:lnTo>
                  <a:lnTo>
                    <a:pt x="367437" y="37714"/>
                  </a:lnTo>
                  <a:lnTo>
                    <a:pt x="359710" y="24833"/>
                  </a:lnTo>
                  <a:lnTo>
                    <a:pt x="360999" y="22262"/>
                  </a:lnTo>
                  <a:lnTo>
                    <a:pt x="366394" y="17861"/>
                  </a:lnTo>
                  <a:lnTo>
                    <a:pt x="369841" y="16761"/>
                  </a:lnTo>
                  <a:lnTo>
                    <a:pt x="378449" y="16761"/>
                  </a:lnTo>
                  <a:lnTo>
                    <a:pt x="382043" y="17912"/>
                  </a:lnTo>
                  <a:lnTo>
                    <a:pt x="370114" y="17912"/>
                  </a:lnTo>
                  <a:lnTo>
                    <a:pt x="366910" y="18926"/>
                  </a:lnTo>
                  <a:lnTo>
                    <a:pt x="362008" y="22924"/>
                  </a:lnTo>
                  <a:lnTo>
                    <a:pt x="360801" y="25317"/>
                  </a:lnTo>
                  <a:lnTo>
                    <a:pt x="360872" y="30069"/>
                  </a:lnTo>
                  <a:lnTo>
                    <a:pt x="377251" y="38928"/>
                  </a:lnTo>
                  <a:lnTo>
                    <a:pt x="379760" y="39852"/>
                  </a:lnTo>
                  <a:lnTo>
                    <a:pt x="382926" y="42196"/>
                  </a:lnTo>
                  <a:lnTo>
                    <a:pt x="383685" y="43749"/>
                  </a:lnTo>
                  <a:lnTo>
                    <a:pt x="383617" y="48419"/>
                  </a:lnTo>
                  <a:lnTo>
                    <a:pt x="382817" y="49864"/>
                  </a:lnTo>
                  <a:lnTo>
                    <a:pt x="380097" y="51686"/>
                  </a:lnTo>
                  <a:close/>
                </a:path>
                <a:path w="1254760" h="73025">
                  <a:moveTo>
                    <a:pt x="390043" y="28918"/>
                  </a:moveTo>
                  <a:lnTo>
                    <a:pt x="388892" y="28918"/>
                  </a:lnTo>
                  <a:lnTo>
                    <a:pt x="388868" y="25317"/>
                  </a:lnTo>
                  <a:lnTo>
                    <a:pt x="387519" y="22456"/>
                  </a:lnTo>
                  <a:lnTo>
                    <a:pt x="382028" y="17900"/>
                  </a:lnTo>
                  <a:lnTo>
                    <a:pt x="378449" y="16761"/>
                  </a:lnTo>
                  <a:lnTo>
                    <a:pt x="382312" y="16761"/>
                  </a:lnTo>
                  <a:lnTo>
                    <a:pt x="382550" y="16837"/>
                  </a:lnTo>
                  <a:lnTo>
                    <a:pt x="388532" y="21800"/>
                  </a:lnTo>
                  <a:lnTo>
                    <a:pt x="389960" y="24833"/>
                  </a:lnTo>
                  <a:lnTo>
                    <a:pt x="390043" y="28918"/>
                  </a:lnTo>
                  <a:close/>
                </a:path>
                <a:path w="1254760" h="73025">
                  <a:moveTo>
                    <a:pt x="384667" y="52837"/>
                  </a:moveTo>
                  <a:lnTo>
                    <a:pt x="377004" y="52837"/>
                  </a:lnTo>
                  <a:lnTo>
                    <a:pt x="379238" y="52262"/>
                  </a:lnTo>
                  <a:lnTo>
                    <a:pt x="382817" y="49864"/>
                  </a:lnTo>
                  <a:lnTo>
                    <a:pt x="383617" y="48419"/>
                  </a:lnTo>
                  <a:lnTo>
                    <a:pt x="383685" y="43749"/>
                  </a:lnTo>
                  <a:lnTo>
                    <a:pt x="382915" y="42172"/>
                  </a:lnTo>
                  <a:lnTo>
                    <a:pt x="379760" y="39852"/>
                  </a:lnTo>
                  <a:lnTo>
                    <a:pt x="377251" y="38928"/>
                  </a:lnTo>
                  <a:lnTo>
                    <a:pt x="370450" y="37473"/>
                  </a:lnTo>
                  <a:lnTo>
                    <a:pt x="367904" y="36653"/>
                  </a:lnTo>
                  <a:lnTo>
                    <a:pt x="360801" y="25317"/>
                  </a:lnTo>
                  <a:lnTo>
                    <a:pt x="362008" y="22924"/>
                  </a:lnTo>
                  <a:lnTo>
                    <a:pt x="366910" y="18926"/>
                  </a:lnTo>
                  <a:lnTo>
                    <a:pt x="370114" y="17912"/>
                  </a:lnTo>
                  <a:lnTo>
                    <a:pt x="378172" y="17912"/>
                  </a:lnTo>
                  <a:lnTo>
                    <a:pt x="381506" y="18962"/>
                  </a:lnTo>
                  <a:lnTo>
                    <a:pt x="384012" y="21041"/>
                  </a:lnTo>
                  <a:lnTo>
                    <a:pt x="371353" y="21041"/>
                  </a:lnTo>
                  <a:lnTo>
                    <a:pt x="369224" y="21649"/>
                  </a:lnTo>
                  <a:lnTo>
                    <a:pt x="365985" y="24153"/>
                  </a:lnTo>
                  <a:lnTo>
                    <a:pt x="365206" y="25730"/>
                  </a:lnTo>
                  <a:lnTo>
                    <a:pt x="365218" y="30069"/>
                  </a:lnTo>
                  <a:lnTo>
                    <a:pt x="365965" y="31481"/>
                  </a:lnTo>
                  <a:lnTo>
                    <a:pt x="368973" y="33414"/>
                  </a:lnTo>
                  <a:lnTo>
                    <a:pt x="371393" y="34245"/>
                  </a:lnTo>
                  <a:lnTo>
                    <a:pt x="378076" y="35743"/>
                  </a:lnTo>
                  <a:lnTo>
                    <a:pt x="380680" y="36600"/>
                  </a:lnTo>
                  <a:lnTo>
                    <a:pt x="384543" y="38534"/>
                  </a:lnTo>
                  <a:lnTo>
                    <a:pt x="385949" y="39683"/>
                  </a:lnTo>
                  <a:lnTo>
                    <a:pt x="387670" y="42196"/>
                  </a:lnTo>
                  <a:lnTo>
                    <a:pt x="388050" y="43567"/>
                  </a:lnTo>
                  <a:lnTo>
                    <a:pt x="388018" y="48863"/>
                  </a:lnTo>
                  <a:lnTo>
                    <a:pt x="386863" y="51181"/>
                  </a:lnTo>
                  <a:lnTo>
                    <a:pt x="384667" y="52837"/>
                  </a:lnTo>
                  <a:close/>
                </a:path>
                <a:path w="1254760" h="73025">
                  <a:moveTo>
                    <a:pt x="388892" y="28918"/>
                  </a:moveTo>
                  <a:lnTo>
                    <a:pt x="387741" y="28918"/>
                  </a:lnTo>
                  <a:lnTo>
                    <a:pt x="387639" y="25513"/>
                  </a:lnTo>
                  <a:lnTo>
                    <a:pt x="386507" y="23112"/>
                  </a:lnTo>
                  <a:lnTo>
                    <a:pt x="381506" y="18962"/>
                  </a:lnTo>
                  <a:lnTo>
                    <a:pt x="378172" y="17912"/>
                  </a:lnTo>
                  <a:lnTo>
                    <a:pt x="382043" y="17912"/>
                  </a:lnTo>
                  <a:lnTo>
                    <a:pt x="387519" y="22456"/>
                  </a:lnTo>
                  <a:lnTo>
                    <a:pt x="388868" y="25317"/>
                  </a:lnTo>
                  <a:lnTo>
                    <a:pt x="388892" y="28918"/>
                  </a:lnTo>
                  <a:close/>
                </a:path>
                <a:path w="1254760" h="73025">
                  <a:moveTo>
                    <a:pt x="382432" y="55967"/>
                  </a:moveTo>
                  <a:lnTo>
                    <a:pt x="378432" y="55967"/>
                  </a:lnTo>
                  <a:lnTo>
                    <a:pt x="381810" y="54994"/>
                  </a:lnTo>
                  <a:lnTo>
                    <a:pt x="386863" y="51181"/>
                  </a:lnTo>
                  <a:lnTo>
                    <a:pt x="388018" y="48863"/>
                  </a:lnTo>
                  <a:lnTo>
                    <a:pt x="388050" y="43567"/>
                  </a:lnTo>
                  <a:lnTo>
                    <a:pt x="387654" y="42172"/>
                  </a:lnTo>
                  <a:lnTo>
                    <a:pt x="371393" y="34245"/>
                  </a:lnTo>
                  <a:lnTo>
                    <a:pt x="368973" y="33414"/>
                  </a:lnTo>
                  <a:lnTo>
                    <a:pt x="365965" y="31481"/>
                  </a:lnTo>
                  <a:lnTo>
                    <a:pt x="365218" y="30069"/>
                  </a:lnTo>
                  <a:lnTo>
                    <a:pt x="365206" y="25730"/>
                  </a:lnTo>
                  <a:lnTo>
                    <a:pt x="365985" y="24153"/>
                  </a:lnTo>
                  <a:lnTo>
                    <a:pt x="369224" y="21649"/>
                  </a:lnTo>
                  <a:lnTo>
                    <a:pt x="371353" y="21041"/>
                  </a:lnTo>
                  <a:lnTo>
                    <a:pt x="376671" y="21041"/>
                  </a:lnTo>
                  <a:lnTo>
                    <a:pt x="378873" y="21800"/>
                  </a:lnTo>
                  <a:lnTo>
                    <a:pt x="379330" y="22192"/>
                  </a:lnTo>
                  <a:lnTo>
                    <a:pt x="371615" y="22192"/>
                  </a:lnTo>
                  <a:lnTo>
                    <a:pt x="369721" y="22720"/>
                  </a:lnTo>
                  <a:lnTo>
                    <a:pt x="366987" y="24833"/>
                  </a:lnTo>
                  <a:lnTo>
                    <a:pt x="366335" y="26151"/>
                  </a:lnTo>
                  <a:lnTo>
                    <a:pt x="366304" y="29527"/>
                  </a:lnTo>
                  <a:lnTo>
                    <a:pt x="366939" y="30739"/>
                  </a:lnTo>
                  <a:lnTo>
                    <a:pt x="369481" y="32372"/>
                  </a:lnTo>
                  <a:lnTo>
                    <a:pt x="371777" y="33152"/>
                  </a:lnTo>
                  <a:lnTo>
                    <a:pt x="378419" y="34641"/>
                  </a:lnTo>
                  <a:lnTo>
                    <a:pt x="381111" y="35529"/>
                  </a:lnTo>
                  <a:lnTo>
                    <a:pt x="389185" y="43274"/>
                  </a:lnTo>
                  <a:lnTo>
                    <a:pt x="389061" y="49462"/>
                  </a:lnTo>
                  <a:lnTo>
                    <a:pt x="387861" y="51869"/>
                  </a:lnTo>
                  <a:lnTo>
                    <a:pt x="382432" y="55967"/>
                  </a:lnTo>
                  <a:close/>
                </a:path>
                <a:path w="1254760" h="73025">
                  <a:moveTo>
                    <a:pt x="387741" y="28918"/>
                  </a:moveTo>
                  <a:lnTo>
                    <a:pt x="383353" y="28918"/>
                  </a:lnTo>
                  <a:lnTo>
                    <a:pt x="383284" y="26590"/>
                  </a:lnTo>
                  <a:lnTo>
                    <a:pt x="382517" y="25009"/>
                  </a:lnTo>
                  <a:lnTo>
                    <a:pt x="382411" y="24833"/>
                  </a:lnTo>
                  <a:lnTo>
                    <a:pt x="378869" y="21797"/>
                  </a:lnTo>
                  <a:lnTo>
                    <a:pt x="376671" y="21041"/>
                  </a:lnTo>
                  <a:lnTo>
                    <a:pt x="384012" y="21041"/>
                  </a:lnTo>
                  <a:lnTo>
                    <a:pt x="386507" y="23112"/>
                  </a:lnTo>
                  <a:lnTo>
                    <a:pt x="387639" y="25513"/>
                  </a:lnTo>
                  <a:lnTo>
                    <a:pt x="387741" y="28918"/>
                  </a:lnTo>
                  <a:close/>
                </a:path>
                <a:path w="1254760" h="73025">
                  <a:moveTo>
                    <a:pt x="382818" y="57118"/>
                  </a:moveTo>
                  <a:lnTo>
                    <a:pt x="378689" y="57118"/>
                  </a:lnTo>
                  <a:lnTo>
                    <a:pt x="382298" y="56068"/>
                  </a:lnTo>
                  <a:lnTo>
                    <a:pt x="387861" y="51869"/>
                  </a:lnTo>
                  <a:lnTo>
                    <a:pt x="389061" y="49462"/>
                  </a:lnTo>
                  <a:lnTo>
                    <a:pt x="389185" y="43274"/>
                  </a:lnTo>
                  <a:lnTo>
                    <a:pt x="388754" y="41741"/>
                  </a:lnTo>
                  <a:lnTo>
                    <a:pt x="371777" y="33152"/>
                  </a:lnTo>
                  <a:lnTo>
                    <a:pt x="369481" y="32372"/>
                  </a:lnTo>
                  <a:lnTo>
                    <a:pt x="366939" y="30739"/>
                  </a:lnTo>
                  <a:lnTo>
                    <a:pt x="366457" y="29819"/>
                  </a:lnTo>
                  <a:lnTo>
                    <a:pt x="366335" y="26151"/>
                  </a:lnTo>
                  <a:lnTo>
                    <a:pt x="366987" y="24833"/>
                  </a:lnTo>
                  <a:lnTo>
                    <a:pt x="369721" y="22720"/>
                  </a:lnTo>
                  <a:lnTo>
                    <a:pt x="371615" y="22192"/>
                  </a:lnTo>
                  <a:lnTo>
                    <a:pt x="376387" y="22192"/>
                  </a:lnTo>
                  <a:lnTo>
                    <a:pt x="378335" y="22855"/>
                  </a:lnTo>
                  <a:lnTo>
                    <a:pt x="378905" y="23343"/>
                  </a:lnTo>
                  <a:lnTo>
                    <a:pt x="371877" y="23343"/>
                  </a:lnTo>
                  <a:lnTo>
                    <a:pt x="370217" y="23791"/>
                  </a:lnTo>
                  <a:lnTo>
                    <a:pt x="367997" y="25507"/>
                  </a:lnTo>
                  <a:lnTo>
                    <a:pt x="367455" y="26590"/>
                  </a:lnTo>
                  <a:lnTo>
                    <a:pt x="367455" y="29108"/>
                  </a:lnTo>
                  <a:lnTo>
                    <a:pt x="367914" y="29997"/>
                  </a:lnTo>
                  <a:lnTo>
                    <a:pt x="369989" y="31330"/>
                  </a:lnTo>
                  <a:lnTo>
                    <a:pt x="372161" y="32059"/>
                  </a:lnTo>
                  <a:lnTo>
                    <a:pt x="378763" y="33538"/>
                  </a:lnTo>
                  <a:lnTo>
                    <a:pt x="381619" y="34496"/>
                  </a:lnTo>
                  <a:lnTo>
                    <a:pt x="390403" y="49462"/>
                  </a:lnTo>
                  <a:lnTo>
                    <a:pt x="388860" y="52557"/>
                  </a:lnTo>
                  <a:lnTo>
                    <a:pt x="382818" y="57118"/>
                  </a:lnTo>
                  <a:close/>
                </a:path>
                <a:path w="1254760" h="73025">
                  <a:moveTo>
                    <a:pt x="383353" y="28918"/>
                  </a:moveTo>
                  <a:lnTo>
                    <a:pt x="382202" y="28918"/>
                  </a:lnTo>
                  <a:lnTo>
                    <a:pt x="382202" y="27086"/>
                  </a:lnTo>
                  <a:lnTo>
                    <a:pt x="381429" y="25507"/>
                  </a:lnTo>
                  <a:lnTo>
                    <a:pt x="378335" y="22855"/>
                  </a:lnTo>
                  <a:lnTo>
                    <a:pt x="376387" y="22192"/>
                  </a:lnTo>
                  <a:lnTo>
                    <a:pt x="379330" y="22192"/>
                  </a:lnTo>
                  <a:lnTo>
                    <a:pt x="382411" y="24833"/>
                  </a:lnTo>
                  <a:lnTo>
                    <a:pt x="383284" y="26590"/>
                  </a:lnTo>
                  <a:lnTo>
                    <a:pt x="383353" y="28918"/>
                  </a:lnTo>
                  <a:close/>
                </a:path>
                <a:path w="1254760" h="73025">
                  <a:moveTo>
                    <a:pt x="390043" y="30069"/>
                  </a:moveTo>
                  <a:lnTo>
                    <a:pt x="381051" y="30069"/>
                  </a:lnTo>
                  <a:lnTo>
                    <a:pt x="381051" y="27439"/>
                  </a:lnTo>
                  <a:lnTo>
                    <a:pt x="380412" y="26151"/>
                  </a:lnTo>
                  <a:lnTo>
                    <a:pt x="377802" y="23914"/>
                  </a:lnTo>
                  <a:lnTo>
                    <a:pt x="376103" y="23343"/>
                  </a:lnTo>
                  <a:lnTo>
                    <a:pt x="378905" y="23343"/>
                  </a:lnTo>
                  <a:lnTo>
                    <a:pt x="381429" y="25507"/>
                  </a:lnTo>
                  <a:lnTo>
                    <a:pt x="382202" y="27086"/>
                  </a:lnTo>
                  <a:lnTo>
                    <a:pt x="382202" y="28918"/>
                  </a:lnTo>
                  <a:lnTo>
                    <a:pt x="390043" y="28918"/>
                  </a:lnTo>
                  <a:lnTo>
                    <a:pt x="390043" y="30069"/>
                  </a:lnTo>
                  <a:close/>
                </a:path>
                <a:path w="1254760" h="73025">
                  <a:moveTo>
                    <a:pt x="378946" y="58269"/>
                  </a:moveTo>
                  <a:lnTo>
                    <a:pt x="370968" y="58269"/>
                  </a:lnTo>
                  <a:lnTo>
                    <a:pt x="368050" y="57682"/>
                  </a:lnTo>
                  <a:lnTo>
                    <a:pt x="357168" y="43270"/>
                  </a:lnTo>
                  <a:lnTo>
                    <a:pt x="366064" y="43270"/>
                  </a:lnTo>
                  <a:lnTo>
                    <a:pt x="366126" y="44421"/>
                  </a:lnTo>
                  <a:lnTo>
                    <a:pt x="358319" y="44421"/>
                  </a:lnTo>
                  <a:lnTo>
                    <a:pt x="358426" y="47060"/>
                  </a:lnTo>
                  <a:lnTo>
                    <a:pt x="371136" y="57118"/>
                  </a:lnTo>
                  <a:lnTo>
                    <a:pt x="382818" y="57118"/>
                  </a:lnTo>
                  <a:lnTo>
                    <a:pt x="378946" y="58269"/>
                  </a:lnTo>
                  <a:close/>
                </a:path>
                <a:path w="1254760" h="73025">
                  <a:moveTo>
                    <a:pt x="378689" y="57118"/>
                  </a:moveTo>
                  <a:lnTo>
                    <a:pt x="371136" y="57118"/>
                  </a:lnTo>
                  <a:lnTo>
                    <a:pt x="368378" y="56566"/>
                  </a:lnTo>
                  <a:lnTo>
                    <a:pt x="358319" y="44421"/>
                  </a:lnTo>
                  <a:lnTo>
                    <a:pt x="359470" y="44421"/>
                  </a:lnTo>
                  <a:lnTo>
                    <a:pt x="359545" y="46723"/>
                  </a:lnTo>
                  <a:lnTo>
                    <a:pt x="360087" y="48419"/>
                  </a:lnTo>
                  <a:lnTo>
                    <a:pt x="362536" y="51994"/>
                  </a:lnTo>
                  <a:lnTo>
                    <a:pt x="364256" y="53403"/>
                  </a:lnTo>
                  <a:lnTo>
                    <a:pt x="368706" y="55450"/>
                  </a:lnTo>
                  <a:lnTo>
                    <a:pt x="371304" y="55967"/>
                  </a:lnTo>
                  <a:lnTo>
                    <a:pt x="382432" y="55967"/>
                  </a:lnTo>
                  <a:lnTo>
                    <a:pt x="382298" y="56068"/>
                  </a:lnTo>
                  <a:lnTo>
                    <a:pt x="378689" y="57118"/>
                  </a:lnTo>
                  <a:close/>
                </a:path>
                <a:path w="1254760" h="73025">
                  <a:moveTo>
                    <a:pt x="378432" y="55967"/>
                  </a:moveTo>
                  <a:lnTo>
                    <a:pt x="371304" y="55967"/>
                  </a:lnTo>
                  <a:lnTo>
                    <a:pt x="368706" y="55450"/>
                  </a:lnTo>
                  <a:lnTo>
                    <a:pt x="359470" y="44421"/>
                  </a:lnTo>
                  <a:lnTo>
                    <a:pt x="364973" y="44421"/>
                  </a:lnTo>
                  <a:lnTo>
                    <a:pt x="363824" y="44483"/>
                  </a:lnTo>
                  <a:lnTo>
                    <a:pt x="363962" y="47060"/>
                  </a:lnTo>
                  <a:lnTo>
                    <a:pt x="365002" y="49110"/>
                  </a:lnTo>
                  <a:lnTo>
                    <a:pt x="368818" y="52102"/>
                  </a:lnTo>
                  <a:lnTo>
                    <a:pt x="371254" y="52837"/>
                  </a:lnTo>
                  <a:lnTo>
                    <a:pt x="384667" y="52837"/>
                  </a:lnTo>
                  <a:lnTo>
                    <a:pt x="381810" y="54994"/>
                  </a:lnTo>
                  <a:lnTo>
                    <a:pt x="378432" y="55967"/>
                  </a:lnTo>
                  <a:close/>
                </a:path>
                <a:path w="1254760" h="73025">
                  <a:moveTo>
                    <a:pt x="377004" y="52837"/>
                  </a:moveTo>
                  <a:lnTo>
                    <a:pt x="371254" y="52837"/>
                  </a:lnTo>
                  <a:lnTo>
                    <a:pt x="368818" y="52102"/>
                  </a:lnTo>
                  <a:lnTo>
                    <a:pt x="365002" y="49110"/>
                  </a:lnTo>
                  <a:lnTo>
                    <a:pt x="363962" y="47060"/>
                  </a:lnTo>
                  <a:lnTo>
                    <a:pt x="363824" y="44483"/>
                  </a:lnTo>
                  <a:lnTo>
                    <a:pt x="364973" y="44421"/>
                  </a:lnTo>
                  <a:lnTo>
                    <a:pt x="365035" y="45572"/>
                  </a:lnTo>
                  <a:lnTo>
                    <a:pt x="365129" y="46723"/>
                  </a:lnTo>
                  <a:lnTo>
                    <a:pt x="365986" y="48419"/>
                  </a:lnTo>
                  <a:lnTo>
                    <a:pt x="369319" y="51033"/>
                  </a:lnTo>
                  <a:lnTo>
                    <a:pt x="371519" y="51686"/>
                  </a:lnTo>
                  <a:lnTo>
                    <a:pt x="380097" y="51686"/>
                  </a:lnTo>
                  <a:lnTo>
                    <a:pt x="379238" y="52262"/>
                  </a:lnTo>
                  <a:lnTo>
                    <a:pt x="377004" y="52837"/>
                  </a:lnTo>
                  <a:close/>
                </a:path>
                <a:path w="1254760" h="73025">
                  <a:moveTo>
                    <a:pt x="365035" y="45572"/>
                  </a:moveTo>
                  <a:lnTo>
                    <a:pt x="364973" y="44421"/>
                  </a:lnTo>
                  <a:lnTo>
                    <a:pt x="365035" y="45572"/>
                  </a:lnTo>
                  <a:close/>
                </a:path>
                <a:path w="1254760" h="73025">
                  <a:moveTo>
                    <a:pt x="376771" y="51686"/>
                  </a:moveTo>
                  <a:lnTo>
                    <a:pt x="371519" y="51686"/>
                  </a:lnTo>
                  <a:lnTo>
                    <a:pt x="369319" y="51033"/>
                  </a:lnTo>
                  <a:lnTo>
                    <a:pt x="365986" y="48419"/>
                  </a:lnTo>
                  <a:lnTo>
                    <a:pt x="365093" y="46651"/>
                  </a:lnTo>
                  <a:lnTo>
                    <a:pt x="364973" y="44421"/>
                  </a:lnTo>
                  <a:lnTo>
                    <a:pt x="366126" y="44421"/>
                  </a:lnTo>
                  <a:lnTo>
                    <a:pt x="366224" y="46241"/>
                  </a:lnTo>
                  <a:lnTo>
                    <a:pt x="366970" y="47728"/>
                  </a:lnTo>
                  <a:lnTo>
                    <a:pt x="369821" y="49964"/>
                  </a:lnTo>
                  <a:lnTo>
                    <a:pt x="371784" y="50535"/>
                  </a:lnTo>
                  <a:lnTo>
                    <a:pt x="379747" y="50535"/>
                  </a:lnTo>
                  <a:lnTo>
                    <a:pt x="378774" y="51181"/>
                  </a:lnTo>
                  <a:lnTo>
                    <a:pt x="376771" y="51686"/>
                  </a:lnTo>
                  <a:close/>
                </a:path>
                <a:path w="1254760" h="73025">
                  <a:moveTo>
                    <a:pt x="397453" y="54528"/>
                  </a:moveTo>
                  <a:lnTo>
                    <a:pt x="396302" y="54495"/>
                  </a:lnTo>
                  <a:lnTo>
                    <a:pt x="396302" y="47370"/>
                  </a:lnTo>
                  <a:lnTo>
                    <a:pt x="405258" y="47370"/>
                  </a:lnTo>
                  <a:lnTo>
                    <a:pt x="405258" y="48521"/>
                  </a:lnTo>
                  <a:lnTo>
                    <a:pt x="397453" y="48521"/>
                  </a:lnTo>
                  <a:lnTo>
                    <a:pt x="397453" y="54528"/>
                  </a:lnTo>
                  <a:close/>
                </a:path>
                <a:path w="1254760" h="73025">
                  <a:moveTo>
                    <a:pt x="395549" y="63955"/>
                  </a:moveTo>
                  <a:lnTo>
                    <a:pt x="394599" y="63304"/>
                  </a:lnTo>
                  <a:lnTo>
                    <a:pt x="396182" y="61098"/>
                  </a:lnTo>
                  <a:lnTo>
                    <a:pt x="397357" y="57861"/>
                  </a:lnTo>
                  <a:lnTo>
                    <a:pt x="397453" y="48521"/>
                  </a:lnTo>
                  <a:lnTo>
                    <a:pt x="398604" y="48521"/>
                  </a:lnTo>
                  <a:lnTo>
                    <a:pt x="398501" y="58129"/>
                  </a:lnTo>
                  <a:lnTo>
                    <a:pt x="397254" y="61579"/>
                  </a:lnTo>
                  <a:lnTo>
                    <a:pt x="395549" y="63955"/>
                  </a:lnTo>
                  <a:close/>
                </a:path>
                <a:path w="1254760" h="73025">
                  <a:moveTo>
                    <a:pt x="397659" y="65399"/>
                  </a:moveTo>
                  <a:lnTo>
                    <a:pt x="395549" y="63955"/>
                  </a:lnTo>
                  <a:lnTo>
                    <a:pt x="397254" y="61579"/>
                  </a:lnTo>
                  <a:lnTo>
                    <a:pt x="398501" y="58129"/>
                  </a:lnTo>
                  <a:lnTo>
                    <a:pt x="398604" y="48521"/>
                  </a:lnTo>
                  <a:lnTo>
                    <a:pt x="402956" y="48521"/>
                  </a:lnTo>
                  <a:lnTo>
                    <a:pt x="402865" y="56340"/>
                  </a:lnTo>
                  <a:lnTo>
                    <a:pt x="402390" y="58227"/>
                  </a:lnTo>
                  <a:lnTo>
                    <a:pt x="400121" y="62757"/>
                  </a:lnTo>
                  <a:lnTo>
                    <a:pt x="398699" y="64571"/>
                  </a:lnTo>
                  <a:lnTo>
                    <a:pt x="397659" y="65399"/>
                  </a:lnTo>
                  <a:close/>
                </a:path>
                <a:path w="1254760" h="73025">
                  <a:moveTo>
                    <a:pt x="397710" y="66829"/>
                  </a:moveTo>
                  <a:lnTo>
                    <a:pt x="398360" y="65879"/>
                  </a:lnTo>
                  <a:lnTo>
                    <a:pt x="397659" y="65399"/>
                  </a:lnTo>
                  <a:lnTo>
                    <a:pt x="398699" y="64571"/>
                  </a:lnTo>
                  <a:lnTo>
                    <a:pt x="400121" y="62757"/>
                  </a:lnTo>
                  <a:lnTo>
                    <a:pt x="402390" y="58227"/>
                  </a:lnTo>
                  <a:lnTo>
                    <a:pt x="402865" y="56340"/>
                  </a:lnTo>
                  <a:lnTo>
                    <a:pt x="402956" y="48521"/>
                  </a:lnTo>
                  <a:lnTo>
                    <a:pt x="404107" y="48521"/>
                  </a:lnTo>
                  <a:lnTo>
                    <a:pt x="404061" y="56340"/>
                  </a:lnTo>
                  <a:lnTo>
                    <a:pt x="403500" y="58580"/>
                  </a:lnTo>
                  <a:lnTo>
                    <a:pt x="401074" y="63424"/>
                  </a:lnTo>
                  <a:lnTo>
                    <a:pt x="399507" y="65399"/>
                  </a:lnTo>
                  <a:lnTo>
                    <a:pt x="397710" y="66829"/>
                  </a:lnTo>
                  <a:close/>
                </a:path>
                <a:path w="1254760" h="73025">
                  <a:moveTo>
                    <a:pt x="399559" y="66829"/>
                  </a:moveTo>
                  <a:lnTo>
                    <a:pt x="397710" y="66829"/>
                  </a:lnTo>
                  <a:lnTo>
                    <a:pt x="399548" y="65366"/>
                  </a:lnTo>
                  <a:lnTo>
                    <a:pt x="401074" y="63424"/>
                  </a:lnTo>
                  <a:lnTo>
                    <a:pt x="403500" y="58580"/>
                  </a:lnTo>
                  <a:lnTo>
                    <a:pt x="404061" y="56340"/>
                  </a:lnTo>
                  <a:lnTo>
                    <a:pt x="404107" y="48521"/>
                  </a:lnTo>
                  <a:lnTo>
                    <a:pt x="405258" y="48521"/>
                  </a:lnTo>
                  <a:lnTo>
                    <a:pt x="405258" y="56340"/>
                  </a:lnTo>
                  <a:lnTo>
                    <a:pt x="404611" y="58934"/>
                  </a:lnTo>
                  <a:lnTo>
                    <a:pt x="402027" y="64091"/>
                  </a:lnTo>
                  <a:lnTo>
                    <a:pt x="400397" y="66162"/>
                  </a:lnTo>
                  <a:lnTo>
                    <a:pt x="399559" y="66829"/>
                  </a:lnTo>
                  <a:close/>
                </a:path>
                <a:path w="1254760" h="73025">
                  <a:moveTo>
                    <a:pt x="397453" y="54528"/>
                  </a:moveTo>
                  <a:lnTo>
                    <a:pt x="396302" y="54528"/>
                  </a:lnTo>
                  <a:lnTo>
                    <a:pt x="397453" y="54528"/>
                  </a:lnTo>
                  <a:close/>
                </a:path>
                <a:path w="1254760" h="73025">
                  <a:moveTo>
                    <a:pt x="397761" y="68259"/>
                  </a:moveTo>
                  <a:lnTo>
                    <a:pt x="392307" y="64524"/>
                  </a:lnTo>
                  <a:lnTo>
                    <a:pt x="395110" y="60618"/>
                  </a:lnTo>
                  <a:lnTo>
                    <a:pt x="396213" y="57593"/>
                  </a:lnTo>
                  <a:lnTo>
                    <a:pt x="396302" y="54511"/>
                  </a:lnTo>
                  <a:lnTo>
                    <a:pt x="397453" y="54528"/>
                  </a:lnTo>
                  <a:lnTo>
                    <a:pt x="397357" y="57861"/>
                  </a:lnTo>
                  <a:lnTo>
                    <a:pt x="396182" y="61098"/>
                  </a:lnTo>
                  <a:lnTo>
                    <a:pt x="394609" y="63290"/>
                  </a:lnTo>
                  <a:lnTo>
                    <a:pt x="393928" y="64239"/>
                  </a:lnTo>
                  <a:lnTo>
                    <a:pt x="394834" y="64890"/>
                  </a:lnTo>
                  <a:lnTo>
                    <a:pt x="397710" y="66829"/>
                  </a:lnTo>
                  <a:lnTo>
                    <a:pt x="399559" y="66829"/>
                  </a:lnTo>
                  <a:lnTo>
                    <a:pt x="397761" y="68259"/>
                  </a:lnTo>
                  <a:close/>
                </a:path>
                <a:path w="1254760" h="73025">
                  <a:moveTo>
                    <a:pt x="393928" y="64239"/>
                  </a:moveTo>
                  <a:lnTo>
                    <a:pt x="394578" y="63290"/>
                  </a:lnTo>
                  <a:lnTo>
                    <a:pt x="394513" y="63424"/>
                  </a:lnTo>
                  <a:lnTo>
                    <a:pt x="393928" y="64239"/>
                  </a:lnTo>
                  <a:close/>
                </a:path>
                <a:path w="1254760" h="73025">
                  <a:moveTo>
                    <a:pt x="394599" y="63304"/>
                  </a:moveTo>
                  <a:close/>
                </a:path>
                <a:path w="1254760" h="73025">
                  <a:moveTo>
                    <a:pt x="394878" y="64890"/>
                  </a:moveTo>
                  <a:lnTo>
                    <a:pt x="393928" y="64239"/>
                  </a:lnTo>
                  <a:lnTo>
                    <a:pt x="394599" y="63304"/>
                  </a:lnTo>
                  <a:lnTo>
                    <a:pt x="395549" y="63955"/>
                  </a:lnTo>
                  <a:lnTo>
                    <a:pt x="394878" y="64890"/>
                  </a:lnTo>
                  <a:close/>
                </a:path>
                <a:path w="1254760" h="73025">
                  <a:moveTo>
                    <a:pt x="397710" y="66829"/>
                  </a:moveTo>
                  <a:lnTo>
                    <a:pt x="394878" y="64890"/>
                  </a:lnTo>
                  <a:lnTo>
                    <a:pt x="395549" y="63955"/>
                  </a:lnTo>
                  <a:lnTo>
                    <a:pt x="397659" y="65399"/>
                  </a:lnTo>
                  <a:lnTo>
                    <a:pt x="396993" y="65929"/>
                  </a:lnTo>
                  <a:lnTo>
                    <a:pt x="397710" y="66829"/>
                  </a:lnTo>
                  <a:close/>
                </a:path>
                <a:path w="1254760" h="73025">
                  <a:moveTo>
                    <a:pt x="394863" y="64910"/>
                  </a:moveTo>
                  <a:lnTo>
                    <a:pt x="393928" y="64239"/>
                  </a:lnTo>
                  <a:lnTo>
                    <a:pt x="394878" y="64890"/>
                  </a:lnTo>
                  <a:close/>
                </a:path>
                <a:path w="1254760" h="73025">
                  <a:moveTo>
                    <a:pt x="394908" y="64910"/>
                  </a:moveTo>
                  <a:close/>
                </a:path>
                <a:path w="1254760" h="73025">
                  <a:moveTo>
                    <a:pt x="397710" y="66829"/>
                  </a:moveTo>
                  <a:lnTo>
                    <a:pt x="397179" y="66162"/>
                  </a:lnTo>
                  <a:lnTo>
                    <a:pt x="397055" y="65879"/>
                  </a:lnTo>
                  <a:lnTo>
                    <a:pt x="397659" y="65399"/>
                  </a:lnTo>
                  <a:lnTo>
                    <a:pt x="398360" y="65879"/>
                  </a:lnTo>
                  <a:lnTo>
                    <a:pt x="397710" y="66829"/>
                  </a:lnTo>
                  <a:close/>
                </a:path>
                <a:path w="1254760" h="73025">
                  <a:moveTo>
                    <a:pt x="455182" y="19664"/>
                  </a:moveTo>
                  <a:lnTo>
                    <a:pt x="454034" y="18320"/>
                  </a:lnTo>
                  <a:lnTo>
                    <a:pt x="454031" y="0"/>
                  </a:lnTo>
                  <a:lnTo>
                    <a:pt x="462988" y="0"/>
                  </a:lnTo>
                  <a:lnTo>
                    <a:pt x="462988" y="1150"/>
                  </a:lnTo>
                  <a:lnTo>
                    <a:pt x="455182" y="1150"/>
                  </a:lnTo>
                  <a:lnTo>
                    <a:pt x="455182" y="19664"/>
                  </a:lnTo>
                  <a:close/>
                </a:path>
                <a:path w="1254760" h="73025">
                  <a:moveTo>
                    <a:pt x="456333" y="21437"/>
                  </a:moveTo>
                  <a:lnTo>
                    <a:pt x="455182" y="21437"/>
                  </a:lnTo>
                  <a:lnTo>
                    <a:pt x="456058" y="20689"/>
                  </a:lnTo>
                  <a:lnTo>
                    <a:pt x="455182" y="19664"/>
                  </a:lnTo>
                  <a:lnTo>
                    <a:pt x="455182" y="1150"/>
                  </a:lnTo>
                  <a:lnTo>
                    <a:pt x="456333" y="1150"/>
                  </a:lnTo>
                  <a:lnTo>
                    <a:pt x="456333" y="21437"/>
                  </a:lnTo>
                  <a:close/>
                </a:path>
                <a:path w="1254760" h="73025">
                  <a:moveTo>
                    <a:pt x="460686" y="24557"/>
                  </a:moveTo>
                  <a:lnTo>
                    <a:pt x="456333" y="24557"/>
                  </a:lnTo>
                  <a:lnTo>
                    <a:pt x="456333" y="1150"/>
                  </a:lnTo>
                  <a:lnTo>
                    <a:pt x="460686" y="1150"/>
                  </a:lnTo>
                  <a:lnTo>
                    <a:pt x="460686" y="24557"/>
                  </a:lnTo>
                  <a:close/>
                </a:path>
                <a:path w="1254760" h="73025">
                  <a:moveTo>
                    <a:pt x="461837" y="56398"/>
                  </a:moveTo>
                  <a:lnTo>
                    <a:pt x="460686" y="56398"/>
                  </a:lnTo>
                  <a:lnTo>
                    <a:pt x="460686" y="1150"/>
                  </a:lnTo>
                  <a:lnTo>
                    <a:pt x="461837" y="1150"/>
                  </a:lnTo>
                  <a:lnTo>
                    <a:pt x="461837" y="56398"/>
                  </a:lnTo>
                  <a:close/>
                </a:path>
                <a:path w="1254760" h="73025">
                  <a:moveTo>
                    <a:pt x="462988" y="56398"/>
                  </a:moveTo>
                  <a:lnTo>
                    <a:pt x="461837" y="56398"/>
                  </a:lnTo>
                  <a:lnTo>
                    <a:pt x="461837" y="1150"/>
                  </a:lnTo>
                  <a:lnTo>
                    <a:pt x="462988" y="1150"/>
                  </a:lnTo>
                  <a:lnTo>
                    <a:pt x="462988" y="56398"/>
                  </a:lnTo>
                  <a:close/>
                </a:path>
                <a:path w="1254760" h="73025">
                  <a:moveTo>
                    <a:pt x="449396" y="58269"/>
                  </a:moveTo>
                  <a:lnTo>
                    <a:pt x="439398" y="58269"/>
                  </a:lnTo>
                  <a:lnTo>
                    <a:pt x="435419" y="56273"/>
                  </a:lnTo>
                  <a:lnTo>
                    <a:pt x="429346" y="48381"/>
                  </a:lnTo>
                  <a:lnTo>
                    <a:pt x="427846" y="43327"/>
                  </a:lnTo>
                  <a:lnTo>
                    <a:pt x="427846" y="30381"/>
                  </a:lnTo>
                  <a:lnTo>
                    <a:pt x="429342" y="25344"/>
                  </a:lnTo>
                  <a:lnTo>
                    <a:pt x="435393" y="17574"/>
                  </a:lnTo>
                  <a:lnTo>
                    <a:pt x="439401" y="15610"/>
                  </a:lnTo>
                  <a:lnTo>
                    <a:pt x="449266" y="15610"/>
                  </a:lnTo>
                  <a:lnTo>
                    <a:pt x="451917" y="16761"/>
                  </a:lnTo>
                  <a:lnTo>
                    <a:pt x="439776" y="16761"/>
                  </a:lnTo>
                  <a:lnTo>
                    <a:pt x="436071" y="18577"/>
                  </a:lnTo>
                  <a:lnTo>
                    <a:pt x="430412" y="25843"/>
                  </a:lnTo>
                  <a:lnTo>
                    <a:pt x="429075" y="30381"/>
                  </a:lnTo>
                  <a:lnTo>
                    <a:pt x="429074" y="43327"/>
                  </a:lnTo>
                  <a:lnTo>
                    <a:pt x="430418" y="47886"/>
                  </a:lnTo>
                  <a:lnTo>
                    <a:pt x="436101" y="55271"/>
                  </a:lnTo>
                  <a:lnTo>
                    <a:pt x="439776" y="57118"/>
                  </a:lnTo>
                  <a:lnTo>
                    <a:pt x="451996" y="57118"/>
                  </a:lnTo>
                  <a:lnTo>
                    <a:pt x="449396" y="58269"/>
                  </a:lnTo>
                  <a:close/>
                </a:path>
                <a:path w="1254760" h="73025">
                  <a:moveTo>
                    <a:pt x="449032" y="57118"/>
                  </a:moveTo>
                  <a:lnTo>
                    <a:pt x="439776" y="57118"/>
                  </a:lnTo>
                  <a:lnTo>
                    <a:pt x="436101" y="55271"/>
                  </a:lnTo>
                  <a:lnTo>
                    <a:pt x="430418" y="47886"/>
                  </a:lnTo>
                  <a:lnTo>
                    <a:pt x="429074" y="43327"/>
                  </a:lnTo>
                  <a:lnTo>
                    <a:pt x="429075" y="30381"/>
                  </a:lnTo>
                  <a:lnTo>
                    <a:pt x="430412" y="25843"/>
                  </a:lnTo>
                  <a:lnTo>
                    <a:pt x="436071" y="18577"/>
                  </a:lnTo>
                  <a:lnTo>
                    <a:pt x="439776" y="16761"/>
                  </a:lnTo>
                  <a:lnTo>
                    <a:pt x="448912" y="16761"/>
                  </a:lnTo>
                  <a:lnTo>
                    <a:pt x="451577" y="17912"/>
                  </a:lnTo>
                  <a:lnTo>
                    <a:pt x="440151" y="17912"/>
                  </a:lnTo>
                  <a:lnTo>
                    <a:pt x="436749" y="19580"/>
                  </a:lnTo>
                  <a:lnTo>
                    <a:pt x="431482" y="26342"/>
                  </a:lnTo>
                  <a:lnTo>
                    <a:pt x="430225" y="30645"/>
                  </a:lnTo>
                  <a:lnTo>
                    <a:pt x="430301" y="43327"/>
                  </a:lnTo>
                  <a:lnTo>
                    <a:pt x="431489" y="47391"/>
                  </a:lnTo>
                  <a:lnTo>
                    <a:pt x="436783" y="54270"/>
                  </a:lnTo>
                  <a:lnTo>
                    <a:pt x="440154" y="55967"/>
                  </a:lnTo>
                  <a:lnTo>
                    <a:pt x="451647" y="55967"/>
                  </a:lnTo>
                  <a:lnTo>
                    <a:pt x="449032" y="57118"/>
                  </a:lnTo>
                  <a:close/>
                </a:path>
                <a:path w="1254760" h="73025">
                  <a:moveTo>
                    <a:pt x="454031" y="20089"/>
                  </a:moveTo>
                  <a:lnTo>
                    <a:pt x="452513" y="18316"/>
                  </a:lnTo>
                  <a:lnTo>
                    <a:pt x="448912" y="16761"/>
                  </a:lnTo>
                  <a:lnTo>
                    <a:pt x="451917" y="16761"/>
                  </a:lnTo>
                  <a:lnTo>
                    <a:pt x="453166" y="17303"/>
                  </a:lnTo>
                  <a:lnTo>
                    <a:pt x="454031" y="18316"/>
                  </a:lnTo>
                  <a:lnTo>
                    <a:pt x="454031" y="20089"/>
                  </a:lnTo>
                  <a:close/>
                </a:path>
                <a:path w="1254760" h="73025">
                  <a:moveTo>
                    <a:pt x="448668" y="55967"/>
                  </a:moveTo>
                  <a:lnTo>
                    <a:pt x="440154" y="55967"/>
                  </a:lnTo>
                  <a:lnTo>
                    <a:pt x="436783" y="54270"/>
                  </a:lnTo>
                  <a:lnTo>
                    <a:pt x="431489" y="47391"/>
                  </a:lnTo>
                  <a:lnTo>
                    <a:pt x="430301" y="43327"/>
                  </a:lnTo>
                  <a:lnTo>
                    <a:pt x="430225" y="30645"/>
                  </a:lnTo>
                  <a:lnTo>
                    <a:pt x="431482" y="26342"/>
                  </a:lnTo>
                  <a:lnTo>
                    <a:pt x="436749" y="19580"/>
                  </a:lnTo>
                  <a:lnTo>
                    <a:pt x="440151" y="17912"/>
                  </a:lnTo>
                  <a:lnTo>
                    <a:pt x="448558" y="17912"/>
                  </a:lnTo>
                  <a:lnTo>
                    <a:pt x="451875" y="19336"/>
                  </a:lnTo>
                  <a:lnTo>
                    <a:pt x="453515" y="21257"/>
                  </a:lnTo>
                  <a:lnTo>
                    <a:pt x="442357" y="21257"/>
                  </a:lnTo>
                  <a:lnTo>
                    <a:pt x="439505" y="22675"/>
                  </a:lnTo>
                  <a:lnTo>
                    <a:pt x="435503" y="28203"/>
                  </a:lnTo>
                  <a:lnTo>
                    <a:pt x="434500" y="32183"/>
                  </a:lnTo>
                  <a:lnTo>
                    <a:pt x="434500" y="42034"/>
                  </a:lnTo>
                  <a:lnTo>
                    <a:pt x="435431" y="45510"/>
                  </a:lnTo>
                  <a:lnTo>
                    <a:pt x="435540" y="45788"/>
                  </a:lnTo>
                  <a:lnTo>
                    <a:pt x="439508" y="51217"/>
                  </a:lnTo>
                  <a:lnTo>
                    <a:pt x="442336" y="52622"/>
                  </a:lnTo>
                  <a:lnTo>
                    <a:pt x="453590" y="52622"/>
                  </a:lnTo>
                  <a:lnTo>
                    <a:pt x="452075" y="54477"/>
                  </a:lnTo>
                  <a:lnTo>
                    <a:pt x="448668" y="55967"/>
                  </a:lnTo>
                  <a:close/>
                </a:path>
                <a:path w="1254760" h="73025">
                  <a:moveTo>
                    <a:pt x="456333" y="24557"/>
                  </a:moveTo>
                  <a:lnTo>
                    <a:pt x="451875" y="19336"/>
                  </a:lnTo>
                  <a:lnTo>
                    <a:pt x="448558" y="17912"/>
                  </a:lnTo>
                  <a:lnTo>
                    <a:pt x="451577" y="17912"/>
                  </a:lnTo>
                  <a:lnTo>
                    <a:pt x="452521" y="18320"/>
                  </a:lnTo>
                  <a:lnTo>
                    <a:pt x="454031" y="20089"/>
                  </a:lnTo>
                  <a:lnTo>
                    <a:pt x="454031" y="21437"/>
                  </a:lnTo>
                  <a:lnTo>
                    <a:pt x="456333" y="21437"/>
                  </a:lnTo>
                  <a:lnTo>
                    <a:pt x="456333" y="24557"/>
                  </a:lnTo>
                  <a:close/>
                </a:path>
                <a:path w="1254760" h="73025">
                  <a:moveTo>
                    <a:pt x="455182" y="21437"/>
                  </a:moveTo>
                  <a:lnTo>
                    <a:pt x="454031" y="20089"/>
                  </a:lnTo>
                  <a:lnTo>
                    <a:pt x="454031" y="18316"/>
                  </a:lnTo>
                  <a:lnTo>
                    <a:pt x="455111" y="19580"/>
                  </a:lnTo>
                  <a:lnTo>
                    <a:pt x="455182" y="21437"/>
                  </a:lnTo>
                  <a:close/>
                </a:path>
                <a:path w="1254760" h="73025">
                  <a:moveTo>
                    <a:pt x="455182" y="21437"/>
                  </a:moveTo>
                  <a:lnTo>
                    <a:pt x="455182" y="19664"/>
                  </a:lnTo>
                  <a:lnTo>
                    <a:pt x="456058" y="20689"/>
                  </a:lnTo>
                  <a:lnTo>
                    <a:pt x="455182" y="21437"/>
                  </a:lnTo>
                  <a:close/>
                </a:path>
                <a:path w="1254760" h="73025">
                  <a:moveTo>
                    <a:pt x="455182" y="21437"/>
                  </a:moveTo>
                  <a:lnTo>
                    <a:pt x="454031" y="21437"/>
                  </a:lnTo>
                  <a:lnTo>
                    <a:pt x="454031" y="20089"/>
                  </a:lnTo>
                  <a:lnTo>
                    <a:pt x="455182" y="21437"/>
                  </a:lnTo>
                  <a:close/>
                </a:path>
                <a:path w="1254760" h="73025">
                  <a:moveTo>
                    <a:pt x="450628" y="52622"/>
                  </a:moveTo>
                  <a:lnTo>
                    <a:pt x="442336" y="52622"/>
                  </a:lnTo>
                  <a:lnTo>
                    <a:pt x="439508" y="51217"/>
                  </a:lnTo>
                  <a:lnTo>
                    <a:pt x="435540" y="45788"/>
                  </a:lnTo>
                  <a:lnTo>
                    <a:pt x="435431" y="45510"/>
                  </a:lnTo>
                  <a:lnTo>
                    <a:pt x="434500" y="42034"/>
                  </a:lnTo>
                  <a:lnTo>
                    <a:pt x="434500" y="32183"/>
                  </a:lnTo>
                  <a:lnTo>
                    <a:pt x="435503" y="28203"/>
                  </a:lnTo>
                  <a:lnTo>
                    <a:pt x="439505" y="22675"/>
                  </a:lnTo>
                  <a:lnTo>
                    <a:pt x="442357" y="21257"/>
                  </a:lnTo>
                  <a:lnTo>
                    <a:pt x="450591" y="21257"/>
                  </a:lnTo>
                  <a:lnTo>
                    <a:pt x="452511" y="22408"/>
                  </a:lnTo>
                  <a:lnTo>
                    <a:pt x="442749" y="22408"/>
                  </a:lnTo>
                  <a:lnTo>
                    <a:pt x="440207" y="23667"/>
                  </a:lnTo>
                  <a:lnTo>
                    <a:pt x="436563" y="28702"/>
                  </a:lnTo>
                  <a:lnTo>
                    <a:pt x="435712" y="32183"/>
                  </a:lnTo>
                  <a:lnTo>
                    <a:pt x="435717" y="42034"/>
                  </a:lnTo>
                  <a:lnTo>
                    <a:pt x="436582" y="45262"/>
                  </a:lnTo>
                  <a:lnTo>
                    <a:pt x="440207" y="50224"/>
                  </a:lnTo>
                  <a:lnTo>
                    <a:pt x="442725" y="51471"/>
                  </a:lnTo>
                  <a:lnTo>
                    <a:pt x="452501" y="51471"/>
                  </a:lnTo>
                  <a:lnTo>
                    <a:pt x="450628" y="52622"/>
                  </a:lnTo>
                  <a:close/>
                </a:path>
                <a:path w="1254760" h="73025">
                  <a:moveTo>
                    <a:pt x="453590" y="52622"/>
                  </a:moveTo>
                  <a:lnTo>
                    <a:pt x="450628" y="52622"/>
                  </a:lnTo>
                  <a:lnTo>
                    <a:pt x="454050" y="50519"/>
                  </a:lnTo>
                  <a:lnTo>
                    <a:pt x="456333" y="46065"/>
                  </a:lnTo>
                  <a:lnTo>
                    <a:pt x="456333" y="27619"/>
                  </a:lnTo>
                  <a:lnTo>
                    <a:pt x="453986" y="23292"/>
                  </a:lnTo>
                  <a:lnTo>
                    <a:pt x="450591" y="21257"/>
                  </a:lnTo>
                  <a:lnTo>
                    <a:pt x="453515" y="21257"/>
                  </a:lnTo>
                  <a:lnTo>
                    <a:pt x="456333" y="24557"/>
                  </a:lnTo>
                  <a:lnTo>
                    <a:pt x="460686" y="24557"/>
                  </a:lnTo>
                  <a:lnTo>
                    <a:pt x="460686" y="49272"/>
                  </a:lnTo>
                  <a:lnTo>
                    <a:pt x="456323" y="49272"/>
                  </a:lnTo>
                  <a:lnTo>
                    <a:pt x="453590" y="52622"/>
                  </a:lnTo>
                  <a:close/>
                </a:path>
                <a:path w="1254760" h="73025">
                  <a:moveTo>
                    <a:pt x="450159" y="51471"/>
                  </a:moveTo>
                  <a:lnTo>
                    <a:pt x="442725" y="51471"/>
                  </a:lnTo>
                  <a:lnTo>
                    <a:pt x="440207" y="50224"/>
                  </a:lnTo>
                  <a:lnTo>
                    <a:pt x="436563" y="45236"/>
                  </a:lnTo>
                  <a:lnTo>
                    <a:pt x="435717" y="42034"/>
                  </a:lnTo>
                  <a:lnTo>
                    <a:pt x="435712" y="32183"/>
                  </a:lnTo>
                  <a:lnTo>
                    <a:pt x="436563" y="28702"/>
                  </a:lnTo>
                  <a:lnTo>
                    <a:pt x="440207" y="23667"/>
                  </a:lnTo>
                  <a:lnTo>
                    <a:pt x="442749" y="22408"/>
                  </a:lnTo>
                  <a:lnTo>
                    <a:pt x="450135" y="22408"/>
                  </a:lnTo>
                  <a:lnTo>
                    <a:pt x="452053" y="23559"/>
                  </a:lnTo>
                  <a:lnTo>
                    <a:pt x="443141" y="23559"/>
                  </a:lnTo>
                  <a:lnTo>
                    <a:pt x="440910" y="24659"/>
                  </a:lnTo>
                  <a:lnTo>
                    <a:pt x="437641" y="29176"/>
                  </a:lnTo>
                  <a:lnTo>
                    <a:pt x="436921" y="32183"/>
                  </a:lnTo>
                  <a:lnTo>
                    <a:pt x="436932" y="42034"/>
                  </a:lnTo>
                  <a:lnTo>
                    <a:pt x="437640" y="44759"/>
                  </a:lnTo>
                  <a:lnTo>
                    <a:pt x="440907" y="49230"/>
                  </a:lnTo>
                  <a:lnTo>
                    <a:pt x="443115" y="50320"/>
                  </a:lnTo>
                  <a:lnTo>
                    <a:pt x="452031" y="50320"/>
                  </a:lnTo>
                  <a:lnTo>
                    <a:pt x="450159" y="51471"/>
                  </a:lnTo>
                  <a:close/>
                </a:path>
                <a:path w="1254760" h="73025">
                  <a:moveTo>
                    <a:pt x="452501" y="51471"/>
                  </a:moveTo>
                  <a:lnTo>
                    <a:pt x="450159" y="51471"/>
                  </a:lnTo>
                  <a:lnTo>
                    <a:pt x="453240" y="49576"/>
                  </a:lnTo>
                  <a:lnTo>
                    <a:pt x="455182" y="45788"/>
                  </a:lnTo>
                  <a:lnTo>
                    <a:pt x="455182" y="27911"/>
                  </a:lnTo>
                  <a:lnTo>
                    <a:pt x="453192" y="24242"/>
                  </a:lnTo>
                  <a:lnTo>
                    <a:pt x="450135" y="22408"/>
                  </a:lnTo>
                  <a:lnTo>
                    <a:pt x="452511" y="22408"/>
                  </a:lnTo>
                  <a:lnTo>
                    <a:pt x="453986" y="23292"/>
                  </a:lnTo>
                  <a:lnTo>
                    <a:pt x="456333" y="27619"/>
                  </a:lnTo>
                  <a:lnTo>
                    <a:pt x="456333" y="46065"/>
                  </a:lnTo>
                  <a:lnTo>
                    <a:pt x="454050" y="50519"/>
                  </a:lnTo>
                  <a:lnTo>
                    <a:pt x="452501" y="51471"/>
                  </a:lnTo>
                  <a:close/>
                </a:path>
                <a:path w="1254760" h="73025">
                  <a:moveTo>
                    <a:pt x="454031" y="28203"/>
                  </a:moveTo>
                  <a:lnTo>
                    <a:pt x="452398" y="25193"/>
                  </a:lnTo>
                  <a:lnTo>
                    <a:pt x="449678" y="23559"/>
                  </a:lnTo>
                  <a:lnTo>
                    <a:pt x="452053" y="23559"/>
                  </a:lnTo>
                  <a:lnTo>
                    <a:pt x="453192" y="24242"/>
                  </a:lnTo>
                  <a:lnTo>
                    <a:pt x="455182" y="27911"/>
                  </a:lnTo>
                  <a:lnTo>
                    <a:pt x="454031" y="27911"/>
                  </a:lnTo>
                  <a:lnTo>
                    <a:pt x="454031" y="28203"/>
                  </a:lnTo>
                  <a:close/>
                </a:path>
                <a:path w="1254760" h="73025">
                  <a:moveTo>
                    <a:pt x="454171" y="28460"/>
                  </a:moveTo>
                  <a:lnTo>
                    <a:pt x="454045" y="28229"/>
                  </a:lnTo>
                  <a:lnTo>
                    <a:pt x="454031" y="27911"/>
                  </a:lnTo>
                  <a:lnTo>
                    <a:pt x="455182" y="27911"/>
                  </a:lnTo>
                  <a:lnTo>
                    <a:pt x="454171" y="28460"/>
                  </a:lnTo>
                  <a:close/>
                </a:path>
                <a:path w="1254760" h="73025">
                  <a:moveTo>
                    <a:pt x="455182" y="28460"/>
                  </a:moveTo>
                  <a:lnTo>
                    <a:pt x="454171" y="28460"/>
                  </a:lnTo>
                  <a:lnTo>
                    <a:pt x="455182" y="27911"/>
                  </a:lnTo>
                  <a:lnTo>
                    <a:pt x="455182" y="28460"/>
                  </a:lnTo>
                  <a:close/>
                </a:path>
                <a:path w="1254760" h="73025">
                  <a:moveTo>
                    <a:pt x="455182" y="45788"/>
                  </a:moveTo>
                  <a:lnTo>
                    <a:pt x="454158" y="45262"/>
                  </a:lnTo>
                  <a:lnTo>
                    <a:pt x="454031" y="28203"/>
                  </a:lnTo>
                  <a:lnTo>
                    <a:pt x="454171" y="28460"/>
                  </a:lnTo>
                  <a:lnTo>
                    <a:pt x="455182" y="28460"/>
                  </a:lnTo>
                  <a:lnTo>
                    <a:pt x="455182" y="45788"/>
                  </a:lnTo>
                  <a:close/>
                </a:path>
                <a:path w="1254760" h="73025">
                  <a:moveTo>
                    <a:pt x="454031" y="45510"/>
                  </a:moveTo>
                  <a:lnTo>
                    <a:pt x="454031" y="45262"/>
                  </a:lnTo>
                  <a:lnTo>
                    <a:pt x="454031" y="45510"/>
                  </a:lnTo>
                  <a:close/>
                </a:path>
                <a:path w="1254760" h="73025">
                  <a:moveTo>
                    <a:pt x="455182" y="45788"/>
                  </a:moveTo>
                  <a:lnTo>
                    <a:pt x="454031" y="45788"/>
                  </a:lnTo>
                  <a:lnTo>
                    <a:pt x="454158" y="45262"/>
                  </a:lnTo>
                  <a:lnTo>
                    <a:pt x="455182" y="45788"/>
                  </a:lnTo>
                  <a:close/>
                </a:path>
                <a:path w="1254760" h="73025">
                  <a:moveTo>
                    <a:pt x="452031" y="50320"/>
                  </a:moveTo>
                  <a:lnTo>
                    <a:pt x="449690" y="50320"/>
                  </a:lnTo>
                  <a:lnTo>
                    <a:pt x="452430" y="48634"/>
                  </a:lnTo>
                  <a:lnTo>
                    <a:pt x="454031" y="45510"/>
                  </a:lnTo>
                  <a:lnTo>
                    <a:pt x="454031" y="45788"/>
                  </a:lnTo>
                  <a:lnTo>
                    <a:pt x="455182" y="45788"/>
                  </a:lnTo>
                  <a:lnTo>
                    <a:pt x="453240" y="49576"/>
                  </a:lnTo>
                  <a:lnTo>
                    <a:pt x="452031" y="50320"/>
                  </a:lnTo>
                  <a:close/>
                </a:path>
                <a:path w="1254760" h="73025">
                  <a:moveTo>
                    <a:pt x="451647" y="55967"/>
                  </a:moveTo>
                  <a:lnTo>
                    <a:pt x="448668" y="55967"/>
                  </a:lnTo>
                  <a:lnTo>
                    <a:pt x="452075" y="54477"/>
                  </a:lnTo>
                  <a:lnTo>
                    <a:pt x="456323" y="49272"/>
                  </a:lnTo>
                  <a:lnTo>
                    <a:pt x="456553" y="52226"/>
                  </a:lnTo>
                  <a:lnTo>
                    <a:pt x="455398" y="52226"/>
                  </a:lnTo>
                  <a:lnTo>
                    <a:pt x="454251" y="52315"/>
                  </a:lnTo>
                  <a:lnTo>
                    <a:pt x="454344" y="53518"/>
                  </a:lnTo>
                  <a:lnTo>
                    <a:pt x="452736" y="55487"/>
                  </a:lnTo>
                  <a:lnTo>
                    <a:pt x="451647" y="55967"/>
                  </a:lnTo>
                  <a:close/>
                </a:path>
                <a:path w="1254760" h="73025">
                  <a:moveTo>
                    <a:pt x="460686" y="56398"/>
                  </a:moveTo>
                  <a:lnTo>
                    <a:pt x="455722" y="56398"/>
                  </a:lnTo>
                  <a:lnTo>
                    <a:pt x="456869" y="56309"/>
                  </a:lnTo>
                  <a:lnTo>
                    <a:pt x="456323" y="49272"/>
                  </a:lnTo>
                  <a:lnTo>
                    <a:pt x="460686" y="49272"/>
                  </a:lnTo>
                  <a:lnTo>
                    <a:pt x="460686" y="56398"/>
                  </a:lnTo>
                  <a:close/>
                </a:path>
                <a:path w="1254760" h="73025">
                  <a:moveTo>
                    <a:pt x="454344" y="53518"/>
                  </a:moveTo>
                  <a:lnTo>
                    <a:pt x="454251" y="52315"/>
                  </a:lnTo>
                  <a:lnTo>
                    <a:pt x="455398" y="52226"/>
                  </a:lnTo>
                  <a:lnTo>
                    <a:pt x="454344" y="53518"/>
                  </a:lnTo>
                  <a:close/>
                </a:path>
                <a:path w="1254760" h="73025">
                  <a:moveTo>
                    <a:pt x="454473" y="55180"/>
                  </a:moveTo>
                  <a:lnTo>
                    <a:pt x="454344" y="53518"/>
                  </a:lnTo>
                  <a:lnTo>
                    <a:pt x="455398" y="52226"/>
                  </a:lnTo>
                  <a:lnTo>
                    <a:pt x="455527" y="53888"/>
                  </a:lnTo>
                  <a:lnTo>
                    <a:pt x="454473" y="55180"/>
                  </a:lnTo>
                  <a:close/>
                </a:path>
                <a:path w="1254760" h="73025">
                  <a:moveTo>
                    <a:pt x="455527" y="53888"/>
                  </a:moveTo>
                  <a:lnTo>
                    <a:pt x="455398" y="52226"/>
                  </a:lnTo>
                  <a:lnTo>
                    <a:pt x="456290" y="52954"/>
                  </a:lnTo>
                  <a:lnTo>
                    <a:pt x="455527" y="53888"/>
                  </a:lnTo>
                  <a:close/>
                </a:path>
                <a:path w="1254760" h="73025">
                  <a:moveTo>
                    <a:pt x="455722" y="56398"/>
                  </a:moveTo>
                  <a:lnTo>
                    <a:pt x="455722" y="55247"/>
                  </a:lnTo>
                  <a:lnTo>
                    <a:pt x="455527" y="53888"/>
                  </a:lnTo>
                  <a:lnTo>
                    <a:pt x="456290" y="52954"/>
                  </a:lnTo>
                  <a:lnTo>
                    <a:pt x="455398" y="52226"/>
                  </a:lnTo>
                  <a:lnTo>
                    <a:pt x="456553" y="52226"/>
                  </a:lnTo>
                  <a:lnTo>
                    <a:pt x="456869" y="56309"/>
                  </a:lnTo>
                  <a:lnTo>
                    <a:pt x="455722" y="56398"/>
                  </a:lnTo>
                  <a:close/>
                </a:path>
                <a:path w="1254760" h="73025">
                  <a:moveTo>
                    <a:pt x="451996" y="57118"/>
                  </a:moveTo>
                  <a:lnTo>
                    <a:pt x="449032" y="57118"/>
                  </a:lnTo>
                  <a:lnTo>
                    <a:pt x="452736" y="55487"/>
                  </a:lnTo>
                  <a:lnTo>
                    <a:pt x="454344" y="53518"/>
                  </a:lnTo>
                  <a:lnTo>
                    <a:pt x="454418" y="54477"/>
                  </a:lnTo>
                  <a:lnTo>
                    <a:pt x="454398" y="55271"/>
                  </a:lnTo>
                  <a:lnTo>
                    <a:pt x="453398" y="56497"/>
                  </a:lnTo>
                  <a:lnTo>
                    <a:pt x="451996" y="57118"/>
                  </a:lnTo>
                  <a:close/>
                </a:path>
                <a:path w="1254760" h="73025">
                  <a:moveTo>
                    <a:pt x="462988" y="57549"/>
                  </a:moveTo>
                  <a:lnTo>
                    <a:pt x="454657" y="57549"/>
                  </a:lnTo>
                  <a:lnTo>
                    <a:pt x="454473" y="55180"/>
                  </a:lnTo>
                  <a:lnTo>
                    <a:pt x="455527" y="53888"/>
                  </a:lnTo>
                  <a:lnTo>
                    <a:pt x="455722" y="56398"/>
                  </a:lnTo>
                  <a:lnTo>
                    <a:pt x="462988" y="56398"/>
                  </a:lnTo>
                  <a:lnTo>
                    <a:pt x="462988" y="57549"/>
                  </a:lnTo>
                  <a:close/>
                </a:path>
                <a:path w="1254760" h="73025">
                  <a:moveTo>
                    <a:pt x="455722" y="56398"/>
                  </a:moveTo>
                  <a:lnTo>
                    <a:pt x="455633" y="55247"/>
                  </a:lnTo>
                  <a:lnTo>
                    <a:pt x="455722" y="56398"/>
                  </a:lnTo>
                  <a:close/>
                </a:path>
                <a:path w="1254760" h="73025">
                  <a:moveTo>
                    <a:pt x="491835" y="58269"/>
                  </a:moveTo>
                  <a:lnTo>
                    <a:pt x="482497" y="58269"/>
                  </a:lnTo>
                  <a:lnTo>
                    <a:pt x="477941" y="56306"/>
                  </a:lnTo>
                  <a:lnTo>
                    <a:pt x="470978" y="48493"/>
                  </a:lnTo>
                  <a:lnTo>
                    <a:pt x="469246" y="43382"/>
                  </a:lnTo>
                  <a:lnTo>
                    <a:pt x="469369" y="32028"/>
                  </a:lnTo>
                  <a:lnTo>
                    <a:pt x="484396" y="15610"/>
                  </a:lnTo>
                  <a:lnTo>
                    <a:pt x="493688" y="15610"/>
                  </a:lnTo>
                  <a:lnTo>
                    <a:pt x="496372" y="16761"/>
                  </a:lnTo>
                  <a:lnTo>
                    <a:pt x="484614" y="16761"/>
                  </a:lnTo>
                  <a:lnTo>
                    <a:pt x="481566" y="17588"/>
                  </a:lnTo>
                  <a:lnTo>
                    <a:pt x="476224" y="20897"/>
                  </a:lnTo>
                  <a:lnTo>
                    <a:pt x="474140" y="23247"/>
                  </a:lnTo>
                  <a:lnTo>
                    <a:pt x="471146" y="29338"/>
                  </a:lnTo>
                  <a:lnTo>
                    <a:pt x="470436" y="32588"/>
                  </a:lnTo>
                  <a:lnTo>
                    <a:pt x="470495" y="43382"/>
                  </a:lnTo>
                  <a:lnTo>
                    <a:pt x="472032" y="47946"/>
                  </a:lnTo>
                  <a:lnTo>
                    <a:pt x="478571" y="55283"/>
                  </a:lnTo>
                  <a:lnTo>
                    <a:pt x="482841" y="57118"/>
                  </a:lnTo>
                  <a:lnTo>
                    <a:pt x="495548" y="57118"/>
                  </a:lnTo>
                  <a:lnTo>
                    <a:pt x="495140" y="57372"/>
                  </a:lnTo>
                  <a:lnTo>
                    <a:pt x="491835" y="58269"/>
                  </a:lnTo>
                  <a:close/>
                </a:path>
                <a:path w="1254760" h="73025">
                  <a:moveTo>
                    <a:pt x="491616" y="57118"/>
                  </a:moveTo>
                  <a:lnTo>
                    <a:pt x="482841" y="57118"/>
                  </a:lnTo>
                  <a:lnTo>
                    <a:pt x="478571" y="55283"/>
                  </a:lnTo>
                  <a:lnTo>
                    <a:pt x="472032" y="47946"/>
                  </a:lnTo>
                  <a:lnTo>
                    <a:pt x="470495" y="43382"/>
                  </a:lnTo>
                  <a:lnTo>
                    <a:pt x="470436" y="32588"/>
                  </a:lnTo>
                  <a:lnTo>
                    <a:pt x="471146" y="29338"/>
                  </a:lnTo>
                  <a:lnTo>
                    <a:pt x="474140" y="23247"/>
                  </a:lnTo>
                  <a:lnTo>
                    <a:pt x="476224" y="20897"/>
                  </a:lnTo>
                  <a:lnTo>
                    <a:pt x="481566" y="17588"/>
                  </a:lnTo>
                  <a:lnTo>
                    <a:pt x="484614" y="16761"/>
                  </a:lnTo>
                  <a:lnTo>
                    <a:pt x="493344" y="16761"/>
                  </a:lnTo>
                  <a:lnTo>
                    <a:pt x="496036" y="17912"/>
                  </a:lnTo>
                  <a:lnTo>
                    <a:pt x="484832" y="17912"/>
                  </a:lnTo>
                  <a:lnTo>
                    <a:pt x="481986" y="18682"/>
                  </a:lnTo>
                  <a:lnTo>
                    <a:pt x="477018" y="21760"/>
                  </a:lnTo>
                  <a:lnTo>
                    <a:pt x="475076" y="23953"/>
                  </a:lnTo>
                  <a:lnTo>
                    <a:pt x="472257" y="29686"/>
                  </a:lnTo>
                  <a:lnTo>
                    <a:pt x="471626" y="32588"/>
                  </a:lnTo>
                  <a:lnTo>
                    <a:pt x="471743" y="43382"/>
                  </a:lnTo>
                  <a:lnTo>
                    <a:pt x="473086" y="47398"/>
                  </a:lnTo>
                  <a:lnTo>
                    <a:pt x="479202" y="54261"/>
                  </a:lnTo>
                  <a:lnTo>
                    <a:pt x="483185" y="55967"/>
                  </a:lnTo>
                  <a:lnTo>
                    <a:pt x="495220" y="55967"/>
                  </a:lnTo>
                  <a:lnTo>
                    <a:pt x="494718" y="56278"/>
                  </a:lnTo>
                  <a:lnTo>
                    <a:pt x="491616" y="57118"/>
                  </a:lnTo>
                  <a:close/>
                </a:path>
                <a:path w="1254760" h="73025">
                  <a:moveTo>
                    <a:pt x="495548" y="57118"/>
                  </a:moveTo>
                  <a:lnTo>
                    <a:pt x="491616" y="57118"/>
                  </a:lnTo>
                  <a:lnTo>
                    <a:pt x="494718" y="56278"/>
                  </a:lnTo>
                  <a:lnTo>
                    <a:pt x="500119" y="52921"/>
                  </a:lnTo>
                  <a:lnTo>
                    <a:pt x="505728" y="30520"/>
                  </a:lnTo>
                  <a:lnTo>
                    <a:pt x="504188" y="25933"/>
                  </a:lnTo>
                  <a:lnTo>
                    <a:pt x="497635" y="18595"/>
                  </a:lnTo>
                  <a:lnTo>
                    <a:pt x="493344" y="16761"/>
                  </a:lnTo>
                  <a:lnTo>
                    <a:pt x="496372" y="16761"/>
                  </a:lnTo>
                  <a:lnTo>
                    <a:pt x="498279" y="17588"/>
                  </a:lnTo>
                  <a:lnTo>
                    <a:pt x="505241" y="25385"/>
                  </a:lnTo>
                  <a:lnTo>
                    <a:pt x="506977" y="30520"/>
                  </a:lnTo>
                  <a:lnTo>
                    <a:pt x="506904" y="41675"/>
                  </a:lnTo>
                  <a:lnTo>
                    <a:pt x="506213" y="44901"/>
                  </a:lnTo>
                  <a:lnTo>
                    <a:pt x="503135" y="51278"/>
                  </a:lnTo>
                  <a:lnTo>
                    <a:pt x="500916" y="53781"/>
                  </a:lnTo>
                  <a:lnTo>
                    <a:pt x="495548" y="57118"/>
                  </a:lnTo>
                  <a:close/>
                </a:path>
                <a:path w="1254760" h="73025">
                  <a:moveTo>
                    <a:pt x="491397" y="55967"/>
                  </a:moveTo>
                  <a:lnTo>
                    <a:pt x="483185" y="55967"/>
                  </a:lnTo>
                  <a:lnTo>
                    <a:pt x="479202" y="54261"/>
                  </a:lnTo>
                  <a:lnTo>
                    <a:pt x="473086" y="47398"/>
                  </a:lnTo>
                  <a:lnTo>
                    <a:pt x="471743" y="43382"/>
                  </a:lnTo>
                  <a:lnTo>
                    <a:pt x="471626" y="32588"/>
                  </a:lnTo>
                  <a:lnTo>
                    <a:pt x="472257" y="29686"/>
                  </a:lnTo>
                  <a:lnTo>
                    <a:pt x="475076" y="23953"/>
                  </a:lnTo>
                  <a:lnTo>
                    <a:pt x="477018" y="21760"/>
                  </a:lnTo>
                  <a:lnTo>
                    <a:pt x="481986" y="18682"/>
                  </a:lnTo>
                  <a:lnTo>
                    <a:pt x="484832" y="17912"/>
                  </a:lnTo>
                  <a:lnTo>
                    <a:pt x="493001" y="17912"/>
                  </a:lnTo>
                  <a:lnTo>
                    <a:pt x="497005" y="19618"/>
                  </a:lnTo>
                  <a:lnTo>
                    <a:pt x="498276" y="21041"/>
                  </a:lnTo>
                  <a:lnTo>
                    <a:pt x="484372" y="21041"/>
                  </a:lnTo>
                  <a:lnTo>
                    <a:pt x="481414" y="22499"/>
                  </a:lnTo>
                  <a:lnTo>
                    <a:pt x="476989" y="28239"/>
                  </a:lnTo>
                  <a:lnTo>
                    <a:pt x="475952" y="32028"/>
                  </a:lnTo>
                  <a:lnTo>
                    <a:pt x="475900" y="41935"/>
                  </a:lnTo>
                  <a:lnTo>
                    <a:pt x="476982" y="45638"/>
                  </a:lnTo>
                  <a:lnTo>
                    <a:pt x="481382" y="51379"/>
                  </a:lnTo>
                  <a:lnTo>
                    <a:pt x="484370" y="52837"/>
                  </a:lnTo>
                  <a:lnTo>
                    <a:pt x="498074" y="52837"/>
                  </a:lnTo>
                  <a:lnTo>
                    <a:pt x="494297" y="55185"/>
                  </a:lnTo>
                  <a:lnTo>
                    <a:pt x="491397" y="55967"/>
                  </a:lnTo>
                  <a:close/>
                </a:path>
                <a:path w="1254760" h="73025">
                  <a:moveTo>
                    <a:pt x="495220" y="55967"/>
                  </a:moveTo>
                  <a:lnTo>
                    <a:pt x="491397" y="55967"/>
                  </a:lnTo>
                  <a:lnTo>
                    <a:pt x="494297" y="55185"/>
                  </a:lnTo>
                  <a:lnTo>
                    <a:pt x="499322" y="52061"/>
                  </a:lnTo>
                  <a:lnTo>
                    <a:pt x="501256" y="49877"/>
                  </a:lnTo>
                  <a:lnTo>
                    <a:pt x="503987" y="44216"/>
                  </a:lnTo>
                  <a:lnTo>
                    <a:pt x="504473" y="41935"/>
                  </a:lnTo>
                  <a:lnTo>
                    <a:pt x="504578" y="30813"/>
                  </a:lnTo>
                  <a:lnTo>
                    <a:pt x="503134" y="26481"/>
                  </a:lnTo>
                  <a:lnTo>
                    <a:pt x="497005" y="19618"/>
                  </a:lnTo>
                  <a:lnTo>
                    <a:pt x="493001" y="17912"/>
                  </a:lnTo>
                  <a:lnTo>
                    <a:pt x="496036" y="17912"/>
                  </a:lnTo>
                  <a:lnTo>
                    <a:pt x="497635" y="18595"/>
                  </a:lnTo>
                  <a:lnTo>
                    <a:pt x="504188" y="25933"/>
                  </a:lnTo>
                  <a:lnTo>
                    <a:pt x="505728" y="30520"/>
                  </a:lnTo>
                  <a:lnTo>
                    <a:pt x="505660" y="41935"/>
                  </a:lnTo>
                  <a:lnTo>
                    <a:pt x="505173" y="44216"/>
                  </a:lnTo>
                  <a:lnTo>
                    <a:pt x="505056" y="44651"/>
                  </a:lnTo>
                  <a:lnTo>
                    <a:pt x="502196" y="50577"/>
                  </a:lnTo>
                  <a:lnTo>
                    <a:pt x="500119" y="52921"/>
                  </a:lnTo>
                  <a:lnTo>
                    <a:pt x="495220" y="55967"/>
                  </a:lnTo>
                  <a:close/>
                </a:path>
                <a:path w="1254760" h="73025">
                  <a:moveTo>
                    <a:pt x="491881" y="52837"/>
                  </a:moveTo>
                  <a:lnTo>
                    <a:pt x="484370" y="52837"/>
                  </a:lnTo>
                  <a:lnTo>
                    <a:pt x="481382" y="51379"/>
                  </a:lnTo>
                  <a:lnTo>
                    <a:pt x="476982" y="45638"/>
                  </a:lnTo>
                  <a:lnTo>
                    <a:pt x="475900" y="41935"/>
                  </a:lnTo>
                  <a:lnTo>
                    <a:pt x="475952" y="32028"/>
                  </a:lnTo>
                  <a:lnTo>
                    <a:pt x="476989" y="28239"/>
                  </a:lnTo>
                  <a:lnTo>
                    <a:pt x="481414" y="22499"/>
                  </a:lnTo>
                  <a:lnTo>
                    <a:pt x="484372" y="21041"/>
                  </a:lnTo>
                  <a:lnTo>
                    <a:pt x="491781" y="21041"/>
                  </a:lnTo>
                  <a:lnTo>
                    <a:pt x="494119" y="22192"/>
                  </a:lnTo>
                  <a:lnTo>
                    <a:pt x="484749" y="22192"/>
                  </a:lnTo>
                  <a:lnTo>
                    <a:pt x="482081" y="23519"/>
                  </a:lnTo>
                  <a:lnTo>
                    <a:pt x="478060" y="28734"/>
                  </a:lnTo>
                  <a:lnTo>
                    <a:pt x="477173" y="32028"/>
                  </a:lnTo>
                  <a:lnTo>
                    <a:pt x="477126" y="41935"/>
                  </a:lnTo>
                  <a:lnTo>
                    <a:pt x="478054" y="45144"/>
                  </a:lnTo>
                  <a:lnTo>
                    <a:pt x="482065" y="50378"/>
                  </a:lnTo>
                  <a:lnTo>
                    <a:pt x="484749" y="51686"/>
                  </a:lnTo>
                  <a:lnTo>
                    <a:pt x="494213" y="51686"/>
                  </a:lnTo>
                  <a:lnTo>
                    <a:pt x="491881" y="52837"/>
                  </a:lnTo>
                  <a:close/>
                </a:path>
                <a:path w="1254760" h="73025">
                  <a:moveTo>
                    <a:pt x="498074" y="52837"/>
                  </a:moveTo>
                  <a:lnTo>
                    <a:pt x="491881" y="52837"/>
                  </a:lnTo>
                  <a:lnTo>
                    <a:pt x="494836" y="51379"/>
                  </a:lnTo>
                  <a:lnTo>
                    <a:pt x="499249" y="45541"/>
                  </a:lnTo>
                  <a:lnTo>
                    <a:pt x="500230" y="41935"/>
                  </a:lnTo>
                  <a:lnTo>
                    <a:pt x="500323" y="32028"/>
                  </a:lnTo>
                  <a:lnTo>
                    <a:pt x="499229" y="28331"/>
                  </a:lnTo>
                  <a:lnTo>
                    <a:pt x="494800" y="22542"/>
                  </a:lnTo>
                  <a:lnTo>
                    <a:pt x="491781" y="21041"/>
                  </a:lnTo>
                  <a:lnTo>
                    <a:pt x="498276" y="21041"/>
                  </a:lnTo>
                  <a:lnTo>
                    <a:pt x="503134" y="26481"/>
                  </a:lnTo>
                  <a:lnTo>
                    <a:pt x="504578" y="30813"/>
                  </a:lnTo>
                  <a:lnTo>
                    <a:pt x="504473" y="41935"/>
                  </a:lnTo>
                  <a:lnTo>
                    <a:pt x="503987" y="44216"/>
                  </a:lnTo>
                  <a:lnTo>
                    <a:pt x="501256" y="49877"/>
                  </a:lnTo>
                  <a:lnTo>
                    <a:pt x="499322" y="52061"/>
                  </a:lnTo>
                  <a:lnTo>
                    <a:pt x="498074" y="52837"/>
                  </a:lnTo>
                  <a:close/>
                </a:path>
                <a:path w="1254760" h="73025">
                  <a:moveTo>
                    <a:pt x="491498" y="51686"/>
                  </a:moveTo>
                  <a:lnTo>
                    <a:pt x="484749" y="51686"/>
                  </a:lnTo>
                  <a:lnTo>
                    <a:pt x="482051" y="50360"/>
                  </a:lnTo>
                  <a:lnTo>
                    <a:pt x="478054" y="45144"/>
                  </a:lnTo>
                  <a:lnTo>
                    <a:pt x="477126" y="41935"/>
                  </a:lnTo>
                  <a:lnTo>
                    <a:pt x="477173" y="32028"/>
                  </a:lnTo>
                  <a:lnTo>
                    <a:pt x="478060" y="28734"/>
                  </a:lnTo>
                  <a:lnTo>
                    <a:pt x="482095" y="23501"/>
                  </a:lnTo>
                  <a:lnTo>
                    <a:pt x="484749" y="22192"/>
                  </a:lnTo>
                  <a:lnTo>
                    <a:pt x="491402" y="22192"/>
                  </a:lnTo>
                  <a:lnTo>
                    <a:pt x="493741" y="23343"/>
                  </a:lnTo>
                  <a:lnTo>
                    <a:pt x="485127" y="23343"/>
                  </a:lnTo>
                  <a:lnTo>
                    <a:pt x="482763" y="24519"/>
                  </a:lnTo>
                  <a:lnTo>
                    <a:pt x="479131" y="29230"/>
                  </a:lnTo>
                  <a:lnTo>
                    <a:pt x="478271" y="32480"/>
                  </a:lnTo>
                  <a:lnTo>
                    <a:pt x="478351" y="41935"/>
                  </a:lnTo>
                  <a:lnTo>
                    <a:pt x="479126" y="44651"/>
                  </a:lnTo>
                  <a:lnTo>
                    <a:pt x="482748" y="49377"/>
                  </a:lnTo>
                  <a:lnTo>
                    <a:pt x="485128" y="50535"/>
                  </a:lnTo>
                  <a:lnTo>
                    <a:pt x="493833" y="50535"/>
                  </a:lnTo>
                  <a:lnTo>
                    <a:pt x="491498" y="51686"/>
                  </a:lnTo>
                  <a:close/>
                </a:path>
                <a:path w="1254760" h="73025">
                  <a:moveTo>
                    <a:pt x="494213" y="51686"/>
                  </a:moveTo>
                  <a:lnTo>
                    <a:pt x="491498" y="51686"/>
                  </a:lnTo>
                  <a:lnTo>
                    <a:pt x="494188" y="50360"/>
                  </a:lnTo>
                  <a:lnTo>
                    <a:pt x="498175" y="45054"/>
                  </a:lnTo>
                  <a:lnTo>
                    <a:pt x="499012" y="41935"/>
                  </a:lnTo>
                  <a:lnTo>
                    <a:pt x="499096" y="32028"/>
                  </a:lnTo>
                  <a:lnTo>
                    <a:pt x="498206" y="28990"/>
                  </a:lnTo>
                  <a:lnTo>
                    <a:pt x="498088" y="28734"/>
                  </a:lnTo>
                  <a:lnTo>
                    <a:pt x="494098" y="23519"/>
                  </a:lnTo>
                  <a:lnTo>
                    <a:pt x="491402" y="22192"/>
                  </a:lnTo>
                  <a:lnTo>
                    <a:pt x="494119" y="22192"/>
                  </a:lnTo>
                  <a:lnTo>
                    <a:pt x="494800" y="22542"/>
                  </a:lnTo>
                  <a:lnTo>
                    <a:pt x="499229" y="28331"/>
                  </a:lnTo>
                  <a:lnTo>
                    <a:pt x="500323" y="32028"/>
                  </a:lnTo>
                  <a:lnTo>
                    <a:pt x="500230" y="41935"/>
                  </a:lnTo>
                  <a:lnTo>
                    <a:pt x="499249" y="45541"/>
                  </a:lnTo>
                  <a:lnTo>
                    <a:pt x="494938" y="51278"/>
                  </a:lnTo>
                  <a:lnTo>
                    <a:pt x="494213" y="51686"/>
                  </a:lnTo>
                  <a:close/>
                </a:path>
                <a:path w="1254760" h="73025">
                  <a:moveTo>
                    <a:pt x="493833" y="50535"/>
                  </a:moveTo>
                  <a:lnTo>
                    <a:pt x="491115" y="50535"/>
                  </a:lnTo>
                  <a:lnTo>
                    <a:pt x="493498" y="49362"/>
                  </a:lnTo>
                  <a:lnTo>
                    <a:pt x="497101" y="44568"/>
                  </a:lnTo>
                  <a:lnTo>
                    <a:pt x="497865" y="41675"/>
                  </a:lnTo>
                  <a:lnTo>
                    <a:pt x="497946" y="32288"/>
                  </a:lnTo>
                  <a:lnTo>
                    <a:pt x="497091" y="29338"/>
                  </a:lnTo>
                  <a:lnTo>
                    <a:pt x="493414" y="24519"/>
                  </a:lnTo>
                  <a:lnTo>
                    <a:pt x="491023" y="23343"/>
                  </a:lnTo>
                  <a:lnTo>
                    <a:pt x="493741" y="23343"/>
                  </a:lnTo>
                  <a:lnTo>
                    <a:pt x="494098" y="23519"/>
                  </a:lnTo>
                  <a:lnTo>
                    <a:pt x="498088" y="28734"/>
                  </a:lnTo>
                  <a:lnTo>
                    <a:pt x="498206" y="28990"/>
                  </a:lnTo>
                  <a:lnTo>
                    <a:pt x="499096" y="32028"/>
                  </a:lnTo>
                  <a:lnTo>
                    <a:pt x="499012" y="41935"/>
                  </a:lnTo>
                  <a:lnTo>
                    <a:pt x="498175" y="45054"/>
                  </a:lnTo>
                  <a:lnTo>
                    <a:pt x="494188" y="50360"/>
                  </a:lnTo>
                  <a:lnTo>
                    <a:pt x="493833" y="50535"/>
                  </a:lnTo>
                  <a:close/>
                </a:path>
                <a:path w="1254760" h="73025">
                  <a:moveTo>
                    <a:pt x="532597" y="58269"/>
                  </a:moveTo>
                  <a:lnTo>
                    <a:pt x="524136" y="58269"/>
                  </a:lnTo>
                  <a:lnTo>
                    <a:pt x="519635" y="56371"/>
                  </a:lnTo>
                  <a:lnTo>
                    <a:pt x="512954" y="48820"/>
                  </a:lnTo>
                  <a:lnTo>
                    <a:pt x="511425" y="44133"/>
                  </a:lnTo>
                  <a:lnTo>
                    <a:pt x="511326" y="32067"/>
                  </a:lnTo>
                  <a:lnTo>
                    <a:pt x="512025" y="28691"/>
                  </a:lnTo>
                  <a:lnTo>
                    <a:pt x="514996" y="22411"/>
                  </a:lnTo>
                  <a:lnTo>
                    <a:pt x="517116" y="19982"/>
                  </a:lnTo>
                  <a:lnTo>
                    <a:pt x="522697" y="16484"/>
                  </a:lnTo>
                  <a:lnTo>
                    <a:pt x="525976" y="15610"/>
                  </a:lnTo>
                  <a:lnTo>
                    <a:pt x="534396" y="15610"/>
                  </a:lnTo>
                  <a:lnTo>
                    <a:pt x="537568" y="16761"/>
                  </a:lnTo>
                  <a:lnTo>
                    <a:pt x="526196" y="16761"/>
                  </a:lnTo>
                  <a:lnTo>
                    <a:pt x="523121" y="17576"/>
                  </a:lnTo>
                  <a:lnTo>
                    <a:pt x="517918" y="20837"/>
                  </a:lnTo>
                  <a:lnTo>
                    <a:pt x="515921" y="23127"/>
                  </a:lnTo>
                  <a:lnTo>
                    <a:pt x="513140" y="29026"/>
                  </a:lnTo>
                  <a:lnTo>
                    <a:pt x="512512" y="32067"/>
                  </a:lnTo>
                  <a:lnTo>
                    <a:pt x="512538" y="43728"/>
                  </a:lnTo>
                  <a:lnTo>
                    <a:pt x="514009" y="48275"/>
                  </a:lnTo>
                  <a:lnTo>
                    <a:pt x="520268" y="55349"/>
                  </a:lnTo>
                  <a:lnTo>
                    <a:pt x="524482" y="57118"/>
                  </a:lnTo>
                  <a:lnTo>
                    <a:pt x="536267" y="57118"/>
                  </a:lnTo>
                  <a:lnTo>
                    <a:pt x="535265" y="57627"/>
                  </a:lnTo>
                  <a:lnTo>
                    <a:pt x="532597" y="58269"/>
                  </a:lnTo>
                  <a:close/>
                </a:path>
                <a:path w="1254760" h="73025">
                  <a:moveTo>
                    <a:pt x="532413" y="57118"/>
                  </a:moveTo>
                  <a:lnTo>
                    <a:pt x="524482" y="57118"/>
                  </a:lnTo>
                  <a:lnTo>
                    <a:pt x="520268" y="55349"/>
                  </a:lnTo>
                  <a:lnTo>
                    <a:pt x="514009" y="48275"/>
                  </a:lnTo>
                  <a:lnTo>
                    <a:pt x="512538" y="43728"/>
                  </a:lnTo>
                  <a:lnTo>
                    <a:pt x="512512" y="32067"/>
                  </a:lnTo>
                  <a:lnTo>
                    <a:pt x="513140" y="29026"/>
                  </a:lnTo>
                  <a:lnTo>
                    <a:pt x="515921" y="23127"/>
                  </a:lnTo>
                  <a:lnTo>
                    <a:pt x="517918" y="20837"/>
                  </a:lnTo>
                  <a:lnTo>
                    <a:pt x="523121" y="17576"/>
                  </a:lnTo>
                  <a:lnTo>
                    <a:pt x="526196" y="16761"/>
                  </a:lnTo>
                  <a:lnTo>
                    <a:pt x="534100" y="16761"/>
                  </a:lnTo>
                  <a:lnTo>
                    <a:pt x="537287" y="17912"/>
                  </a:lnTo>
                  <a:lnTo>
                    <a:pt x="526417" y="17912"/>
                  </a:lnTo>
                  <a:lnTo>
                    <a:pt x="523545" y="18669"/>
                  </a:lnTo>
                  <a:lnTo>
                    <a:pt x="518719" y="21693"/>
                  </a:lnTo>
                  <a:lnTo>
                    <a:pt x="516866" y="23822"/>
                  </a:lnTo>
                  <a:lnTo>
                    <a:pt x="514254" y="29362"/>
                  </a:lnTo>
                  <a:lnTo>
                    <a:pt x="513698" y="32067"/>
                  </a:lnTo>
                  <a:lnTo>
                    <a:pt x="513782" y="43728"/>
                  </a:lnTo>
                  <a:lnTo>
                    <a:pt x="515064" y="47730"/>
                  </a:lnTo>
                  <a:lnTo>
                    <a:pt x="520901" y="54328"/>
                  </a:lnTo>
                  <a:lnTo>
                    <a:pt x="524828" y="55967"/>
                  </a:lnTo>
                  <a:lnTo>
                    <a:pt x="535991" y="55967"/>
                  </a:lnTo>
                  <a:lnTo>
                    <a:pt x="534907" y="56518"/>
                  </a:lnTo>
                  <a:lnTo>
                    <a:pt x="532413" y="57118"/>
                  </a:lnTo>
                  <a:close/>
                </a:path>
                <a:path w="1254760" h="73025">
                  <a:moveTo>
                    <a:pt x="546366" y="30913"/>
                  </a:moveTo>
                  <a:lnTo>
                    <a:pt x="544062" y="30913"/>
                  </a:lnTo>
                  <a:lnTo>
                    <a:pt x="545212" y="30861"/>
                  </a:lnTo>
                  <a:lnTo>
                    <a:pt x="545212" y="29710"/>
                  </a:lnTo>
                  <a:lnTo>
                    <a:pt x="545143" y="29362"/>
                  </a:lnTo>
                  <a:lnTo>
                    <a:pt x="545021" y="26688"/>
                  </a:lnTo>
                  <a:lnTo>
                    <a:pt x="543484" y="23295"/>
                  </a:lnTo>
                  <a:lnTo>
                    <a:pt x="537718" y="18068"/>
                  </a:lnTo>
                  <a:lnTo>
                    <a:pt x="534100" y="16761"/>
                  </a:lnTo>
                  <a:lnTo>
                    <a:pt x="537568" y="16761"/>
                  </a:lnTo>
                  <a:lnTo>
                    <a:pt x="538272" y="17016"/>
                  </a:lnTo>
                  <a:lnTo>
                    <a:pt x="544494" y="22657"/>
                  </a:lnTo>
                  <a:lnTo>
                    <a:pt x="546128" y="26255"/>
                  </a:lnTo>
                  <a:lnTo>
                    <a:pt x="546248" y="28332"/>
                  </a:lnTo>
                  <a:lnTo>
                    <a:pt x="546366" y="30913"/>
                  </a:lnTo>
                  <a:close/>
                </a:path>
                <a:path w="1254760" h="73025">
                  <a:moveTo>
                    <a:pt x="532229" y="55967"/>
                  </a:moveTo>
                  <a:lnTo>
                    <a:pt x="524828" y="55967"/>
                  </a:lnTo>
                  <a:lnTo>
                    <a:pt x="520901" y="54328"/>
                  </a:lnTo>
                  <a:lnTo>
                    <a:pt x="515064" y="47730"/>
                  </a:lnTo>
                  <a:lnTo>
                    <a:pt x="513782" y="43728"/>
                  </a:lnTo>
                  <a:lnTo>
                    <a:pt x="513698" y="32067"/>
                  </a:lnTo>
                  <a:lnTo>
                    <a:pt x="514254" y="29362"/>
                  </a:lnTo>
                  <a:lnTo>
                    <a:pt x="516866" y="23822"/>
                  </a:lnTo>
                  <a:lnTo>
                    <a:pt x="518719" y="21693"/>
                  </a:lnTo>
                  <a:lnTo>
                    <a:pt x="523545" y="18669"/>
                  </a:lnTo>
                  <a:lnTo>
                    <a:pt x="526417" y="17912"/>
                  </a:lnTo>
                  <a:lnTo>
                    <a:pt x="533804" y="17912"/>
                  </a:lnTo>
                  <a:lnTo>
                    <a:pt x="537165" y="19119"/>
                  </a:lnTo>
                  <a:lnTo>
                    <a:pt x="539284" y="21041"/>
                  </a:lnTo>
                  <a:lnTo>
                    <a:pt x="525984" y="21041"/>
                  </a:lnTo>
                  <a:lnTo>
                    <a:pt x="523060" y="22411"/>
                  </a:lnTo>
                  <a:lnTo>
                    <a:pt x="518955" y="27792"/>
                  </a:lnTo>
                  <a:lnTo>
                    <a:pt x="517948" y="31548"/>
                  </a:lnTo>
                  <a:lnTo>
                    <a:pt x="517948" y="42426"/>
                  </a:lnTo>
                  <a:lnTo>
                    <a:pt x="518949" y="46115"/>
                  </a:lnTo>
                  <a:lnTo>
                    <a:pt x="523029" y="51474"/>
                  </a:lnTo>
                  <a:lnTo>
                    <a:pt x="525972" y="52837"/>
                  </a:lnTo>
                  <a:lnTo>
                    <a:pt x="539331" y="52837"/>
                  </a:lnTo>
                  <a:lnTo>
                    <a:pt x="538927" y="53181"/>
                  </a:lnTo>
                  <a:lnTo>
                    <a:pt x="534549" y="55409"/>
                  </a:lnTo>
                  <a:lnTo>
                    <a:pt x="532229" y="55967"/>
                  </a:lnTo>
                  <a:close/>
                </a:path>
                <a:path w="1254760" h="73025">
                  <a:moveTo>
                    <a:pt x="544062" y="30913"/>
                  </a:moveTo>
                  <a:lnTo>
                    <a:pt x="533804" y="17912"/>
                  </a:lnTo>
                  <a:lnTo>
                    <a:pt x="537287" y="17912"/>
                  </a:lnTo>
                  <a:lnTo>
                    <a:pt x="537718" y="18068"/>
                  </a:lnTo>
                  <a:lnTo>
                    <a:pt x="543484" y="23295"/>
                  </a:lnTo>
                  <a:lnTo>
                    <a:pt x="545021" y="26688"/>
                  </a:lnTo>
                  <a:lnTo>
                    <a:pt x="545212" y="30861"/>
                  </a:lnTo>
                  <a:lnTo>
                    <a:pt x="544062" y="30913"/>
                  </a:lnTo>
                  <a:close/>
                </a:path>
                <a:path w="1254760" h="73025">
                  <a:moveTo>
                    <a:pt x="532427" y="52837"/>
                  </a:moveTo>
                  <a:lnTo>
                    <a:pt x="525972" y="52837"/>
                  </a:lnTo>
                  <a:lnTo>
                    <a:pt x="523029" y="51474"/>
                  </a:lnTo>
                  <a:lnTo>
                    <a:pt x="518949" y="46115"/>
                  </a:lnTo>
                  <a:lnTo>
                    <a:pt x="517948" y="42426"/>
                  </a:lnTo>
                  <a:lnTo>
                    <a:pt x="517948" y="31548"/>
                  </a:lnTo>
                  <a:lnTo>
                    <a:pt x="518955" y="27792"/>
                  </a:lnTo>
                  <a:lnTo>
                    <a:pt x="523060" y="22411"/>
                  </a:lnTo>
                  <a:lnTo>
                    <a:pt x="525984" y="21041"/>
                  </a:lnTo>
                  <a:lnTo>
                    <a:pt x="532569" y="21041"/>
                  </a:lnTo>
                  <a:lnTo>
                    <a:pt x="534949" y="21959"/>
                  </a:lnTo>
                  <a:lnTo>
                    <a:pt x="535195" y="22192"/>
                  </a:lnTo>
                  <a:lnTo>
                    <a:pt x="526364" y="22192"/>
                  </a:lnTo>
                  <a:lnTo>
                    <a:pt x="523745" y="23411"/>
                  </a:lnTo>
                  <a:lnTo>
                    <a:pt x="520028" y="28284"/>
                  </a:lnTo>
                  <a:lnTo>
                    <a:pt x="519167" y="31548"/>
                  </a:lnTo>
                  <a:lnTo>
                    <a:pt x="519168" y="42426"/>
                  </a:lnTo>
                  <a:lnTo>
                    <a:pt x="520022" y="45624"/>
                  </a:lnTo>
                  <a:lnTo>
                    <a:pt x="523714" y="50474"/>
                  </a:lnTo>
                  <a:lnTo>
                    <a:pt x="526352" y="51686"/>
                  </a:lnTo>
                  <a:lnTo>
                    <a:pt x="535170" y="51686"/>
                  </a:lnTo>
                  <a:lnTo>
                    <a:pt x="534743" y="52032"/>
                  </a:lnTo>
                  <a:lnTo>
                    <a:pt x="532427" y="52837"/>
                  </a:lnTo>
                  <a:close/>
                </a:path>
                <a:path w="1254760" h="73025">
                  <a:moveTo>
                    <a:pt x="544060" y="30861"/>
                  </a:moveTo>
                  <a:lnTo>
                    <a:pt x="538953" y="30861"/>
                  </a:lnTo>
                  <a:lnTo>
                    <a:pt x="540101" y="30773"/>
                  </a:lnTo>
                  <a:lnTo>
                    <a:pt x="539916" y="28332"/>
                  </a:lnTo>
                  <a:lnTo>
                    <a:pt x="539814" y="27792"/>
                  </a:lnTo>
                  <a:lnTo>
                    <a:pt x="538815" y="25624"/>
                  </a:lnTo>
                  <a:lnTo>
                    <a:pt x="534949" y="21959"/>
                  </a:lnTo>
                  <a:lnTo>
                    <a:pt x="532569" y="21041"/>
                  </a:lnTo>
                  <a:lnTo>
                    <a:pt x="539284" y="21041"/>
                  </a:lnTo>
                  <a:lnTo>
                    <a:pt x="542475" y="23933"/>
                  </a:lnTo>
                  <a:lnTo>
                    <a:pt x="543808" y="26887"/>
                  </a:lnTo>
                  <a:lnTo>
                    <a:pt x="543927" y="27950"/>
                  </a:lnTo>
                  <a:lnTo>
                    <a:pt x="544060" y="30861"/>
                  </a:lnTo>
                  <a:close/>
                </a:path>
                <a:path w="1254760" h="73025">
                  <a:moveTo>
                    <a:pt x="532155" y="51686"/>
                  </a:moveTo>
                  <a:lnTo>
                    <a:pt x="526352" y="51686"/>
                  </a:lnTo>
                  <a:lnTo>
                    <a:pt x="523714" y="50474"/>
                  </a:lnTo>
                  <a:lnTo>
                    <a:pt x="520022" y="45624"/>
                  </a:lnTo>
                  <a:lnTo>
                    <a:pt x="519168" y="42426"/>
                  </a:lnTo>
                  <a:lnTo>
                    <a:pt x="519167" y="31548"/>
                  </a:lnTo>
                  <a:lnTo>
                    <a:pt x="520028" y="28284"/>
                  </a:lnTo>
                  <a:lnTo>
                    <a:pt x="523745" y="23411"/>
                  </a:lnTo>
                  <a:lnTo>
                    <a:pt x="526364" y="22192"/>
                  </a:lnTo>
                  <a:lnTo>
                    <a:pt x="532263" y="22192"/>
                  </a:lnTo>
                  <a:lnTo>
                    <a:pt x="534379" y="23005"/>
                  </a:lnTo>
                  <a:lnTo>
                    <a:pt x="534736" y="23343"/>
                  </a:lnTo>
                  <a:lnTo>
                    <a:pt x="526744" y="23343"/>
                  </a:lnTo>
                  <a:lnTo>
                    <a:pt x="524429" y="24411"/>
                  </a:lnTo>
                  <a:lnTo>
                    <a:pt x="521100" y="28776"/>
                  </a:lnTo>
                  <a:lnTo>
                    <a:pt x="520264" y="32012"/>
                  </a:lnTo>
                  <a:lnTo>
                    <a:pt x="520385" y="42426"/>
                  </a:lnTo>
                  <a:lnTo>
                    <a:pt x="521094" y="45133"/>
                  </a:lnTo>
                  <a:lnTo>
                    <a:pt x="524400" y="49474"/>
                  </a:lnTo>
                  <a:lnTo>
                    <a:pt x="526732" y="50535"/>
                  </a:lnTo>
                  <a:lnTo>
                    <a:pt x="534762" y="50535"/>
                  </a:lnTo>
                  <a:lnTo>
                    <a:pt x="534229" y="50967"/>
                  </a:lnTo>
                  <a:lnTo>
                    <a:pt x="532155" y="51686"/>
                  </a:lnTo>
                  <a:close/>
                </a:path>
                <a:path w="1254760" h="73025">
                  <a:moveTo>
                    <a:pt x="538953" y="30861"/>
                  </a:moveTo>
                  <a:lnTo>
                    <a:pt x="538953" y="29710"/>
                  </a:lnTo>
                  <a:lnTo>
                    <a:pt x="538739" y="28284"/>
                  </a:lnTo>
                  <a:lnTo>
                    <a:pt x="537808" y="26255"/>
                  </a:lnTo>
                  <a:lnTo>
                    <a:pt x="534379" y="23005"/>
                  </a:lnTo>
                  <a:lnTo>
                    <a:pt x="532263" y="22192"/>
                  </a:lnTo>
                  <a:lnTo>
                    <a:pt x="535195" y="22192"/>
                  </a:lnTo>
                  <a:lnTo>
                    <a:pt x="538815" y="25624"/>
                  </a:lnTo>
                  <a:lnTo>
                    <a:pt x="539814" y="27792"/>
                  </a:lnTo>
                  <a:lnTo>
                    <a:pt x="539916" y="28332"/>
                  </a:lnTo>
                  <a:lnTo>
                    <a:pt x="540101" y="30773"/>
                  </a:lnTo>
                  <a:lnTo>
                    <a:pt x="538953" y="30861"/>
                  </a:lnTo>
                  <a:close/>
                </a:path>
                <a:path w="1254760" h="73025">
                  <a:moveTo>
                    <a:pt x="546417" y="32012"/>
                  </a:moveTo>
                  <a:lnTo>
                    <a:pt x="537886" y="32012"/>
                  </a:lnTo>
                  <a:lnTo>
                    <a:pt x="537625" y="28691"/>
                  </a:lnTo>
                  <a:lnTo>
                    <a:pt x="536802" y="26887"/>
                  </a:lnTo>
                  <a:lnTo>
                    <a:pt x="533809" y="24051"/>
                  </a:lnTo>
                  <a:lnTo>
                    <a:pt x="531957" y="23343"/>
                  </a:lnTo>
                  <a:lnTo>
                    <a:pt x="534736" y="23343"/>
                  </a:lnTo>
                  <a:lnTo>
                    <a:pt x="537808" y="26255"/>
                  </a:lnTo>
                  <a:lnTo>
                    <a:pt x="538739" y="28284"/>
                  </a:lnTo>
                  <a:lnTo>
                    <a:pt x="538953" y="30861"/>
                  </a:lnTo>
                  <a:lnTo>
                    <a:pt x="544060" y="30861"/>
                  </a:lnTo>
                  <a:lnTo>
                    <a:pt x="546366" y="30913"/>
                  </a:lnTo>
                  <a:lnTo>
                    <a:pt x="546417" y="32012"/>
                  </a:lnTo>
                  <a:close/>
                </a:path>
                <a:path w="1254760" h="73025">
                  <a:moveTo>
                    <a:pt x="538953" y="30861"/>
                  </a:moveTo>
                  <a:lnTo>
                    <a:pt x="538866" y="29710"/>
                  </a:lnTo>
                  <a:lnTo>
                    <a:pt x="538953" y="30861"/>
                  </a:lnTo>
                  <a:close/>
                </a:path>
                <a:path w="1254760" h="73025">
                  <a:moveTo>
                    <a:pt x="545212" y="30861"/>
                  </a:moveTo>
                  <a:lnTo>
                    <a:pt x="545159" y="29710"/>
                  </a:lnTo>
                  <a:lnTo>
                    <a:pt x="545212" y="30861"/>
                  </a:lnTo>
                  <a:close/>
                </a:path>
                <a:path w="1254760" h="73025">
                  <a:moveTo>
                    <a:pt x="534762" y="50535"/>
                  </a:moveTo>
                  <a:lnTo>
                    <a:pt x="531883" y="50535"/>
                  </a:lnTo>
                  <a:lnTo>
                    <a:pt x="533716" y="49902"/>
                  </a:lnTo>
                  <a:lnTo>
                    <a:pt x="536801" y="47400"/>
                  </a:lnTo>
                  <a:lnTo>
                    <a:pt x="537644" y="45866"/>
                  </a:lnTo>
                  <a:lnTo>
                    <a:pt x="537900" y="42982"/>
                  </a:lnTo>
                  <a:lnTo>
                    <a:pt x="546426" y="42982"/>
                  </a:lnTo>
                  <a:lnTo>
                    <a:pt x="546368" y="44071"/>
                  </a:lnTo>
                  <a:lnTo>
                    <a:pt x="544062" y="44071"/>
                  </a:lnTo>
                  <a:lnTo>
                    <a:pt x="538953" y="44133"/>
                  </a:lnTo>
                  <a:lnTo>
                    <a:pt x="538761" y="46291"/>
                  </a:lnTo>
                  <a:lnTo>
                    <a:pt x="537778" y="48090"/>
                  </a:lnTo>
                  <a:lnTo>
                    <a:pt x="534762" y="50535"/>
                  </a:lnTo>
                  <a:close/>
                </a:path>
                <a:path w="1254760" h="73025">
                  <a:moveTo>
                    <a:pt x="535991" y="55967"/>
                  </a:moveTo>
                  <a:lnTo>
                    <a:pt x="532229" y="55967"/>
                  </a:lnTo>
                  <a:lnTo>
                    <a:pt x="534549" y="55409"/>
                  </a:lnTo>
                  <a:lnTo>
                    <a:pt x="538927" y="53181"/>
                  </a:lnTo>
                  <a:lnTo>
                    <a:pt x="540678" y="51686"/>
                  </a:lnTo>
                  <a:lnTo>
                    <a:pt x="543258" y="48005"/>
                  </a:lnTo>
                  <a:lnTo>
                    <a:pt x="543943" y="46115"/>
                  </a:lnTo>
                  <a:lnTo>
                    <a:pt x="544062" y="44071"/>
                  </a:lnTo>
                  <a:lnTo>
                    <a:pt x="545212" y="44133"/>
                  </a:lnTo>
                  <a:lnTo>
                    <a:pt x="545092" y="46363"/>
                  </a:lnTo>
                  <a:lnTo>
                    <a:pt x="544327" y="48485"/>
                  </a:lnTo>
                  <a:lnTo>
                    <a:pt x="541504" y="52514"/>
                  </a:lnTo>
                  <a:lnTo>
                    <a:pt x="539620" y="54120"/>
                  </a:lnTo>
                  <a:lnTo>
                    <a:pt x="535991" y="55967"/>
                  </a:lnTo>
                  <a:close/>
                </a:path>
                <a:path w="1254760" h="73025">
                  <a:moveTo>
                    <a:pt x="546303" y="45284"/>
                  </a:moveTo>
                  <a:lnTo>
                    <a:pt x="545212" y="45284"/>
                  </a:lnTo>
                  <a:lnTo>
                    <a:pt x="545212" y="44133"/>
                  </a:lnTo>
                  <a:lnTo>
                    <a:pt x="544062" y="44071"/>
                  </a:lnTo>
                  <a:lnTo>
                    <a:pt x="546368" y="44071"/>
                  </a:lnTo>
                  <a:lnTo>
                    <a:pt x="546303" y="45284"/>
                  </a:lnTo>
                  <a:close/>
                </a:path>
                <a:path w="1254760" h="73025">
                  <a:moveTo>
                    <a:pt x="535170" y="51686"/>
                  </a:moveTo>
                  <a:lnTo>
                    <a:pt x="532155" y="51686"/>
                  </a:lnTo>
                  <a:lnTo>
                    <a:pt x="534229" y="50967"/>
                  </a:lnTo>
                  <a:lnTo>
                    <a:pt x="537778" y="48090"/>
                  </a:lnTo>
                  <a:lnTo>
                    <a:pt x="538761" y="46291"/>
                  </a:lnTo>
                  <a:lnTo>
                    <a:pt x="538953" y="44133"/>
                  </a:lnTo>
                  <a:lnTo>
                    <a:pt x="538953" y="45284"/>
                  </a:lnTo>
                  <a:lnTo>
                    <a:pt x="540006" y="45284"/>
                  </a:lnTo>
                  <a:lnTo>
                    <a:pt x="539879" y="46717"/>
                  </a:lnTo>
                  <a:lnTo>
                    <a:pt x="538755" y="48779"/>
                  </a:lnTo>
                  <a:lnTo>
                    <a:pt x="535170" y="51686"/>
                  </a:lnTo>
                  <a:close/>
                </a:path>
                <a:path w="1254760" h="73025">
                  <a:moveTo>
                    <a:pt x="540006" y="45284"/>
                  </a:moveTo>
                  <a:lnTo>
                    <a:pt x="538953" y="45284"/>
                  </a:lnTo>
                  <a:lnTo>
                    <a:pt x="538953" y="44133"/>
                  </a:lnTo>
                  <a:lnTo>
                    <a:pt x="540100" y="44235"/>
                  </a:lnTo>
                  <a:lnTo>
                    <a:pt x="540006" y="45284"/>
                  </a:lnTo>
                  <a:close/>
                </a:path>
                <a:path w="1254760" h="73025">
                  <a:moveTo>
                    <a:pt x="539331" y="52837"/>
                  </a:moveTo>
                  <a:lnTo>
                    <a:pt x="532427" y="52837"/>
                  </a:lnTo>
                  <a:lnTo>
                    <a:pt x="534743" y="52032"/>
                  </a:lnTo>
                  <a:lnTo>
                    <a:pt x="538755" y="48779"/>
                  </a:lnTo>
                  <a:lnTo>
                    <a:pt x="539879" y="46717"/>
                  </a:lnTo>
                  <a:lnTo>
                    <a:pt x="540100" y="44235"/>
                  </a:lnTo>
                  <a:lnTo>
                    <a:pt x="538953" y="44133"/>
                  </a:lnTo>
                  <a:lnTo>
                    <a:pt x="544059" y="44133"/>
                  </a:lnTo>
                  <a:lnTo>
                    <a:pt x="543943" y="46115"/>
                  </a:lnTo>
                  <a:lnTo>
                    <a:pt x="543258" y="48005"/>
                  </a:lnTo>
                  <a:lnTo>
                    <a:pt x="540671" y="51696"/>
                  </a:lnTo>
                  <a:lnTo>
                    <a:pt x="539331" y="52837"/>
                  </a:lnTo>
                  <a:close/>
                </a:path>
                <a:path w="1254760" h="73025">
                  <a:moveTo>
                    <a:pt x="536267" y="57118"/>
                  </a:moveTo>
                  <a:lnTo>
                    <a:pt x="532413" y="57118"/>
                  </a:lnTo>
                  <a:lnTo>
                    <a:pt x="534907" y="56518"/>
                  </a:lnTo>
                  <a:lnTo>
                    <a:pt x="539620" y="54120"/>
                  </a:lnTo>
                  <a:lnTo>
                    <a:pt x="541504" y="52514"/>
                  </a:lnTo>
                  <a:lnTo>
                    <a:pt x="544327" y="48485"/>
                  </a:lnTo>
                  <a:lnTo>
                    <a:pt x="545092" y="46363"/>
                  </a:lnTo>
                  <a:lnTo>
                    <a:pt x="545212" y="44133"/>
                  </a:lnTo>
                  <a:lnTo>
                    <a:pt x="545212" y="45284"/>
                  </a:lnTo>
                  <a:lnTo>
                    <a:pt x="546303" y="45284"/>
                  </a:lnTo>
                  <a:lnTo>
                    <a:pt x="546204" y="46717"/>
                  </a:lnTo>
                  <a:lnTo>
                    <a:pt x="545395" y="48966"/>
                  </a:lnTo>
                  <a:lnTo>
                    <a:pt x="542336" y="53331"/>
                  </a:lnTo>
                  <a:lnTo>
                    <a:pt x="540312" y="55059"/>
                  </a:lnTo>
                  <a:lnTo>
                    <a:pt x="536267" y="57118"/>
                  </a:lnTo>
                  <a:close/>
                </a:path>
                <a:path w="1254760" h="73025">
                  <a:moveTo>
                    <a:pt x="572539" y="50535"/>
                  </a:moveTo>
                  <a:lnTo>
                    <a:pt x="569329" y="50535"/>
                  </a:lnTo>
                  <a:lnTo>
                    <a:pt x="571136" y="50090"/>
                  </a:lnTo>
                  <a:lnTo>
                    <a:pt x="573647" y="48407"/>
                  </a:lnTo>
                  <a:lnTo>
                    <a:pt x="574032" y="47728"/>
                  </a:lnTo>
                  <a:lnTo>
                    <a:pt x="574155" y="44483"/>
                  </a:lnTo>
                  <a:lnTo>
                    <a:pt x="573717" y="43567"/>
                  </a:lnTo>
                  <a:lnTo>
                    <a:pt x="571453" y="41902"/>
                  </a:lnTo>
                  <a:lnTo>
                    <a:pt x="569239" y="41110"/>
                  </a:lnTo>
                  <a:lnTo>
                    <a:pt x="562464" y="39650"/>
                  </a:lnTo>
                  <a:lnTo>
                    <a:pt x="559796" y="38785"/>
                  </a:lnTo>
                  <a:lnTo>
                    <a:pt x="555535" y="36600"/>
                  </a:lnTo>
                  <a:lnTo>
                    <a:pt x="553968" y="35306"/>
                  </a:lnTo>
                  <a:lnTo>
                    <a:pt x="551830" y="32163"/>
                  </a:lnTo>
                  <a:lnTo>
                    <a:pt x="551290" y="30291"/>
                  </a:lnTo>
                  <a:lnTo>
                    <a:pt x="551290" y="24589"/>
                  </a:lnTo>
                  <a:lnTo>
                    <a:pt x="552780" y="21600"/>
                  </a:lnTo>
                  <a:lnTo>
                    <a:pt x="558670" y="16796"/>
                  </a:lnTo>
                  <a:lnTo>
                    <a:pt x="562359" y="15610"/>
                  </a:lnTo>
                  <a:lnTo>
                    <a:pt x="571518" y="15610"/>
                  </a:lnTo>
                  <a:lnTo>
                    <a:pt x="575104" y="16761"/>
                  </a:lnTo>
                  <a:lnTo>
                    <a:pt x="562633" y="16761"/>
                  </a:lnTo>
                  <a:lnTo>
                    <a:pt x="559186" y="17861"/>
                  </a:lnTo>
                  <a:lnTo>
                    <a:pt x="553790" y="22262"/>
                  </a:lnTo>
                  <a:lnTo>
                    <a:pt x="552502" y="24833"/>
                  </a:lnTo>
                  <a:lnTo>
                    <a:pt x="552509" y="30291"/>
                  </a:lnTo>
                  <a:lnTo>
                    <a:pt x="569640" y="40019"/>
                  </a:lnTo>
                  <a:lnTo>
                    <a:pt x="572002" y="40877"/>
                  </a:lnTo>
                  <a:lnTo>
                    <a:pt x="574712" y="42869"/>
                  </a:lnTo>
                  <a:lnTo>
                    <a:pt x="575389" y="44268"/>
                  </a:lnTo>
                  <a:lnTo>
                    <a:pt x="575389" y="47773"/>
                  </a:lnTo>
                  <a:lnTo>
                    <a:pt x="574628" y="49135"/>
                  </a:lnTo>
                  <a:lnTo>
                    <a:pt x="572539" y="50535"/>
                  </a:lnTo>
                  <a:close/>
                </a:path>
                <a:path w="1254760" h="73025">
                  <a:moveTo>
                    <a:pt x="572889" y="51686"/>
                  </a:moveTo>
                  <a:lnTo>
                    <a:pt x="569563" y="51686"/>
                  </a:lnTo>
                  <a:lnTo>
                    <a:pt x="571583" y="51176"/>
                  </a:lnTo>
                  <a:lnTo>
                    <a:pt x="574628" y="49135"/>
                  </a:lnTo>
                  <a:lnTo>
                    <a:pt x="575389" y="47773"/>
                  </a:lnTo>
                  <a:lnTo>
                    <a:pt x="575389" y="44268"/>
                  </a:lnTo>
                  <a:lnTo>
                    <a:pt x="574712" y="42869"/>
                  </a:lnTo>
                  <a:lnTo>
                    <a:pt x="572002" y="40877"/>
                  </a:lnTo>
                  <a:lnTo>
                    <a:pt x="569640" y="40019"/>
                  </a:lnTo>
                  <a:lnTo>
                    <a:pt x="562902" y="38578"/>
                  </a:lnTo>
                  <a:lnTo>
                    <a:pt x="560229" y="37714"/>
                  </a:lnTo>
                  <a:lnTo>
                    <a:pt x="552502" y="24833"/>
                  </a:lnTo>
                  <a:lnTo>
                    <a:pt x="553790" y="22262"/>
                  </a:lnTo>
                  <a:lnTo>
                    <a:pt x="559186" y="17861"/>
                  </a:lnTo>
                  <a:lnTo>
                    <a:pt x="562633" y="16761"/>
                  </a:lnTo>
                  <a:lnTo>
                    <a:pt x="571241" y="16761"/>
                  </a:lnTo>
                  <a:lnTo>
                    <a:pt x="574834" y="17912"/>
                  </a:lnTo>
                  <a:lnTo>
                    <a:pt x="562906" y="17912"/>
                  </a:lnTo>
                  <a:lnTo>
                    <a:pt x="559701" y="18926"/>
                  </a:lnTo>
                  <a:lnTo>
                    <a:pt x="554800" y="22924"/>
                  </a:lnTo>
                  <a:lnTo>
                    <a:pt x="553592" y="25317"/>
                  </a:lnTo>
                  <a:lnTo>
                    <a:pt x="553663" y="30069"/>
                  </a:lnTo>
                  <a:lnTo>
                    <a:pt x="570042" y="38928"/>
                  </a:lnTo>
                  <a:lnTo>
                    <a:pt x="572551" y="39852"/>
                  </a:lnTo>
                  <a:lnTo>
                    <a:pt x="575718" y="42196"/>
                  </a:lnTo>
                  <a:lnTo>
                    <a:pt x="576477" y="43749"/>
                  </a:lnTo>
                  <a:lnTo>
                    <a:pt x="576409" y="48419"/>
                  </a:lnTo>
                  <a:lnTo>
                    <a:pt x="575609" y="49864"/>
                  </a:lnTo>
                  <a:lnTo>
                    <a:pt x="572889" y="51686"/>
                  </a:lnTo>
                  <a:close/>
                </a:path>
                <a:path w="1254760" h="73025">
                  <a:moveTo>
                    <a:pt x="582835" y="28918"/>
                  </a:moveTo>
                  <a:lnTo>
                    <a:pt x="581684" y="28918"/>
                  </a:lnTo>
                  <a:lnTo>
                    <a:pt x="581659" y="25317"/>
                  </a:lnTo>
                  <a:lnTo>
                    <a:pt x="580311" y="22456"/>
                  </a:lnTo>
                  <a:lnTo>
                    <a:pt x="574820" y="17900"/>
                  </a:lnTo>
                  <a:lnTo>
                    <a:pt x="571241" y="16761"/>
                  </a:lnTo>
                  <a:lnTo>
                    <a:pt x="575104" y="16761"/>
                  </a:lnTo>
                  <a:lnTo>
                    <a:pt x="575342" y="16837"/>
                  </a:lnTo>
                  <a:lnTo>
                    <a:pt x="581323" y="21800"/>
                  </a:lnTo>
                  <a:lnTo>
                    <a:pt x="582752" y="24833"/>
                  </a:lnTo>
                  <a:lnTo>
                    <a:pt x="582835" y="28918"/>
                  </a:lnTo>
                  <a:close/>
                </a:path>
                <a:path w="1254760" h="73025">
                  <a:moveTo>
                    <a:pt x="577459" y="52837"/>
                  </a:moveTo>
                  <a:lnTo>
                    <a:pt x="569796" y="52837"/>
                  </a:lnTo>
                  <a:lnTo>
                    <a:pt x="572030" y="52262"/>
                  </a:lnTo>
                  <a:lnTo>
                    <a:pt x="575609" y="49864"/>
                  </a:lnTo>
                  <a:lnTo>
                    <a:pt x="576409" y="48419"/>
                  </a:lnTo>
                  <a:lnTo>
                    <a:pt x="576477" y="43749"/>
                  </a:lnTo>
                  <a:lnTo>
                    <a:pt x="575707" y="42172"/>
                  </a:lnTo>
                  <a:lnTo>
                    <a:pt x="572551" y="39852"/>
                  </a:lnTo>
                  <a:lnTo>
                    <a:pt x="570042" y="38928"/>
                  </a:lnTo>
                  <a:lnTo>
                    <a:pt x="563241" y="37473"/>
                  </a:lnTo>
                  <a:lnTo>
                    <a:pt x="560695" y="36653"/>
                  </a:lnTo>
                  <a:lnTo>
                    <a:pt x="553592" y="25317"/>
                  </a:lnTo>
                  <a:lnTo>
                    <a:pt x="554800" y="22924"/>
                  </a:lnTo>
                  <a:lnTo>
                    <a:pt x="559701" y="18926"/>
                  </a:lnTo>
                  <a:lnTo>
                    <a:pt x="562906" y="17912"/>
                  </a:lnTo>
                  <a:lnTo>
                    <a:pt x="570964" y="17912"/>
                  </a:lnTo>
                  <a:lnTo>
                    <a:pt x="574298" y="18962"/>
                  </a:lnTo>
                  <a:lnTo>
                    <a:pt x="576803" y="21041"/>
                  </a:lnTo>
                  <a:lnTo>
                    <a:pt x="564145" y="21041"/>
                  </a:lnTo>
                  <a:lnTo>
                    <a:pt x="562016" y="21649"/>
                  </a:lnTo>
                  <a:lnTo>
                    <a:pt x="558777" y="24153"/>
                  </a:lnTo>
                  <a:lnTo>
                    <a:pt x="557998" y="25730"/>
                  </a:lnTo>
                  <a:lnTo>
                    <a:pt x="558010" y="30069"/>
                  </a:lnTo>
                  <a:lnTo>
                    <a:pt x="558756" y="31481"/>
                  </a:lnTo>
                  <a:lnTo>
                    <a:pt x="561765" y="33414"/>
                  </a:lnTo>
                  <a:lnTo>
                    <a:pt x="564185" y="34245"/>
                  </a:lnTo>
                  <a:lnTo>
                    <a:pt x="570868" y="35743"/>
                  </a:lnTo>
                  <a:lnTo>
                    <a:pt x="573471" y="36600"/>
                  </a:lnTo>
                  <a:lnTo>
                    <a:pt x="577334" y="38534"/>
                  </a:lnTo>
                  <a:lnTo>
                    <a:pt x="578740" y="39683"/>
                  </a:lnTo>
                  <a:lnTo>
                    <a:pt x="580462" y="42196"/>
                  </a:lnTo>
                  <a:lnTo>
                    <a:pt x="580842" y="43567"/>
                  </a:lnTo>
                  <a:lnTo>
                    <a:pt x="580810" y="48863"/>
                  </a:lnTo>
                  <a:lnTo>
                    <a:pt x="579654" y="51181"/>
                  </a:lnTo>
                  <a:lnTo>
                    <a:pt x="577459" y="52837"/>
                  </a:lnTo>
                  <a:close/>
                </a:path>
                <a:path w="1254760" h="73025">
                  <a:moveTo>
                    <a:pt x="581684" y="28918"/>
                  </a:moveTo>
                  <a:lnTo>
                    <a:pt x="580533" y="28918"/>
                  </a:lnTo>
                  <a:lnTo>
                    <a:pt x="580431" y="25513"/>
                  </a:lnTo>
                  <a:lnTo>
                    <a:pt x="579299" y="23112"/>
                  </a:lnTo>
                  <a:lnTo>
                    <a:pt x="574298" y="18962"/>
                  </a:lnTo>
                  <a:lnTo>
                    <a:pt x="570964" y="17912"/>
                  </a:lnTo>
                  <a:lnTo>
                    <a:pt x="574834" y="17912"/>
                  </a:lnTo>
                  <a:lnTo>
                    <a:pt x="580311" y="22456"/>
                  </a:lnTo>
                  <a:lnTo>
                    <a:pt x="581659" y="25317"/>
                  </a:lnTo>
                  <a:lnTo>
                    <a:pt x="581684" y="28918"/>
                  </a:lnTo>
                  <a:close/>
                </a:path>
                <a:path w="1254760" h="73025">
                  <a:moveTo>
                    <a:pt x="575224" y="55967"/>
                  </a:moveTo>
                  <a:lnTo>
                    <a:pt x="571224" y="55967"/>
                  </a:lnTo>
                  <a:lnTo>
                    <a:pt x="574601" y="54994"/>
                  </a:lnTo>
                  <a:lnTo>
                    <a:pt x="579654" y="51181"/>
                  </a:lnTo>
                  <a:lnTo>
                    <a:pt x="580810" y="48863"/>
                  </a:lnTo>
                  <a:lnTo>
                    <a:pt x="580842" y="43567"/>
                  </a:lnTo>
                  <a:lnTo>
                    <a:pt x="580446" y="42172"/>
                  </a:lnTo>
                  <a:lnTo>
                    <a:pt x="564185" y="34245"/>
                  </a:lnTo>
                  <a:lnTo>
                    <a:pt x="561765" y="33414"/>
                  </a:lnTo>
                  <a:lnTo>
                    <a:pt x="558756" y="31481"/>
                  </a:lnTo>
                  <a:lnTo>
                    <a:pt x="558010" y="30069"/>
                  </a:lnTo>
                  <a:lnTo>
                    <a:pt x="557998" y="25730"/>
                  </a:lnTo>
                  <a:lnTo>
                    <a:pt x="558777" y="24153"/>
                  </a:lnTo>
                  <a:lnTo>
                    <a:pt x="562016" y="21649"/>
                  </a:lnTo>
                  <a:lnTo>
                    <a:pt x="564145" y="21041"/>
                  </a:lnTo>
                  <a:lnTo>
                    <a:pt x="569463" y="21041"/>
                  </a:lnTo>
                  <a:lnTo>
                    <a:pt x="571665" y="21800"/>
                  </a:lnTo>
                  <a:lnTo>
                    <a:pt x="572122" y="22192"/>
                  </a:lnTo>
                  <a:lnTo>
                    <a:pt x="564407" y="22192"/>
                  </a:lnTo>
                  <a:lnTo>
                    <a:pt x="562513" y="22720"/>
                  </a:lnTo>
                  <a:lnTo>
                    <a:pt x="559779" y="24833"/>
                  </a:lnTo>
                  <a:lnTo>
                    <a:pt x="559126" y="26151"/>
                  </a:lnTo>
                  <a:lnTo>
                    <a:pt x="559096" y="29527"/>
                  </a:lnTo>
                  <a:lnTo>
                    <a:pt x="559731" y="30739"/>
                  </a:lnTo>
                  <a:lnTo>
                    <a:pt x="562273" y="32372"/>
                  </a:lnTo>
                  <a:lnTo>
                    <a:pt x="564569" y="33152"/>
                  </a:lnTo>
                  <a:lnTo>
                    <a:pt x="571211" y="34641"/>
                  </a:lnTo>
                  <a:lnTo>
                    <a:pt x="573903" y="35529"/>
                  </a:lnTo>
                  <a:lnTo>
                    <a:pt x="581977" y="43274"/>
                  </a:lnTo>
                  <a:lnTo>
                    <a:pt x="581853" y="49462"/>
                  </a:lnTo>
                  <a:lnTo>
                    <a:pt x="580653" y="51869"/>
                  </a:lnTo>
                  <a:lnTo>
                    <a:pt x="575224" y="55967"/>
                  </a:lnTo>
                  <a:close/>
                </a:path>
                <a:path w="1254760" h="73025">
                  <a:moveTo>
                    <a:pt x="580533" y="28918"/>
                  </a:moveTo>
                  <a:lnTo>
                    <a:pt x="576145" y="28918"/>
                  </a:lnTo>
                  <a:lnTo>
                    <a:pt x="576075" y="26590"/>
                  </a:lnTo>
                  <a:lnTo>
                    <a:pt x="575308" y="25009"/>
                  </a:lnTo>
                  <a:lnTo>
                    <a:pt x="575203" y="24833"/>
                  </a:lnTo>
                  <a:lnTo>
                    <a:pt x="571661" y="21797"/>
                  </a:lnTo>
                  <a:lnTo>
                    <a:pt x="569463" y="21041"/>
                  </a:lnTo>
                  <a:lnTo>
                    <a:pt x="576803" y="21041"/>
                  </a:lnTo>
                  <a:lnTo>
                    <a:pt x="579299" y="23112"/>
                  </a:lnTo>
                  <a:lnTo>
                    <a:pt x="580431" y="25513"/>
                  </a:lnTo>
                  <a:lnTo>
                    <a:pt x="580533" y="28918"/>
                  </a:lnTo>
                  <a:close/>
                </a:path>
                <a:path w="1254760" h="73025">
                  <a:moveTo>
                    <a:pt x="575609" y="57118"/>
                  </a:moveTo>
                  <a:lnTo>
                    <a:pt x="571481" y="57118"/>
                  </a:lnTo>
                  <a:lnTo>
                    <a:pt x="575090" y="56068"/>
                  </a:lnTo>
                  <a:lnTo>
                    <a:pt x="580653" y="51869"/>
                  </a:lnTo>
                  <a:lnTo>
                    <a:pt x="581853" y="49462"/>
                  </a:lnTo>
                  <a:lnTo>
                    <a:pt x="581977" y="43274"/>
                  </a:lnTo>
                  <a:lnTo>
                    <a:pt x="581546" y="41741"/>
                  </a:lnTo>
                  <a:lnTo>
                    <a:pt x="564569" y="33152"/>
                  </a:lnTo>
                  <a:lnTo>
                    <a:pt x="562273" y="32372"/>
                  </a:lnTo>
                  <a:lnTo>
                    <a:pt x="559731" y="30739"/>
                  </a:lnTo>
                  <a:lnTo>
                    <a:pt x="559249" y="29819"/>
                  </a:lnTo>
                  <a:lnTo>
                    <a:pt x="559126" y="26151"/>
                  </a:lnTo>
                  <a:lnTo>
                    <a:pt x="559779" y="24833"/>
                  </a:lnTo>
                  <a:lnTo>
                    <a:pt x="562513" y="22720"/>
                  </a:lnTo>
                  <a:lnTo>
                    <a:pt x="564407" y="22192"/>
                  </a:lnTo>
                  <a:lnTo>
                    <a:pt x="569179" y="22192"/>
                  </a:lnTo>
                  <a:lnTo>
                    <a:pt x="571127" y="22855"/>
                  </a:lnTo>
                  <a:lnTo>
                    <a:pt x="571696" y="23343"/>
                  </a:lnTo>
                  <a:lnTo>
                    <a:pt x="564669" y="23343"/>
                  </a:lnTo>
                  <a:lnTo>
                    <a:pt x="563009" y="23791"/>
                  </a:lnTo>
                  <a:lnTo>
                    <a:pt x="560789" y="25507"/>
                  </a:lnTo>
                  <a:lnTo>
                    <a:pt x="560247" y="26590"/>
                  </a:lnTo>
                  <a:lnTo>
                    <a:pt x="560247" y="29108"/>
                  </a:lnTo>
                  <a:lnTo>
                    <a:pt x="560706" y="29997"/>
                  </a:lnTo>
                  <a:lnTo>
                    <a:pt x="562781" y="31330"/>
                  </a:lnTo>
                  <a:lnTo>
                    <a:pt x="564953" y="32059"/>
                  </a:lnTo>
                  <a:lnTo>
                    <a:pt x="571554" y="33538"/>
                  </a:lnTo>
                  <a:lnTo>
                    <a:pt x="574411" y="34496"/>
                  </a:lnTo>
                  <a:lnTo>
                    <a:pt x="583195" y="49462"/>
                  </a:lnTo>
                  <a:lnTo>
                    <a:pt x="581651" y="52557"/>
                  </a:lnTo>
                  <a:lnTo>
                    <a:pt x="575609" y="57118"/>
                  </a:lnTo>
                  <a:close/>
                </a:path>
                <a:path w="1254760" h="73025">
                  <a:moveTo>
                    <a:pt x="576145" y="28918"/>
                  </a:moveTo>
                  <a:lnTo>
                    <a:pt x="574994" y="28918"/>
                  </a:lnTo>
                  <a:lnTo>
                    <a:pt x="574994" y="27086"/>
                  </a:lnTo>
                  <a:lnTo>
                    <a:pt x="574220" y="25507"/>
                  </a:lnTo>
                  <a:lnTo>
                    <a:pt x="571127" y="22855"/>
                  </a:lnTo>
                  <a:lnTo>
                    <a:pt x="569179" y="22192"/>
                  </a:lnTo>
                  <a:lnTo>
                    <a:pt x="572122" y="22192"/>
                  </a:lnTo>
                  <a:lnTo>
                    <a:pt x="575203" y="24833"/>
                  </a:lnTo>
                  <a:lnTo>
                    <a:pt x="576075" y="26590"/>
                  </a:lnTo>
                  <a:lnTo>
                    <a:pt x="576145" y="28918"/>
                  </a:lnTo>
                  <a:close/>
                </a:path>
                <a:path w="1254760" h="73025">
                  <a:moveTo>
                    <a:pt x="582835" y="30069"/>
                  </a:moveTo>
                  <a:lnTo>
                    <a:pt x="573843" y="30069"/>
                  </a:lnTo>
                  <a:lnTo>
                    <a:pt x="573843" y="27439"/>
                  </a:lnTo>
                  <a:lnTo>
                    <a:pt x="573203" y="26151"/>
                  </a:lnTo>
                  <a:lnTo>
                    <a:pt x="570594" y="23914"/>
                  </a:lnTo>
                  <a:lnTo>
                    <a:pt x="568895" y="23343"/>
                  </a:lnTo>
                  <a:lnTo>
                    <a:pt x="571696" y="23343"/>
                  </a:lnTo>
                  <a:lnTo>
                    <a:pt x="574220" y="25507"/>
                  </a:lnTo>
                  <a:lnTo>
                    <a:pt x="574994" y="27086"/>
                  </a:lnTo>
                  <a:lnTo>
                    <a:pt x="574994" y="28918"/>
                  </a:lnTo>
                  <a:lnTo>
                    <a:pt x="582835" y="28918"/>
                  </a:lnTo>
                  <a:lnTo>
                    <a:pt x="582835" y="30069"/>
                  </a:lnTo>
                  <a:close/>
                </a:path>
                <a:path w="1254760" h="73025">
                  <a:moveTo>
                    <a:pt x="571738" y="58269"/>
                  </a:moveTo>
                  <a:lnTo>
                    <a:pt x="563759" y="58269"/>
                  </a:lnTo>
                  <a:lnTo>
                    <a:pt x="560841" y="57682"/>
                  </a:lnTo>
                  <a:lnTo>
                    <a:pt x="549960" y="43270"/>
                  </a:lnTo>
                  <a:lnTo>
                    <a:pt x="558856" y="43270"/>
                  </a:lnTo>
                  <a:lnTo>
                    <a:pt x="558917" y="44421"/>
                  </a:lnTo>
                  <a:lnTo>
                    <a:pt x="551111" y="44421"/>
                  </a:lnTo>
                  <a:lnTo>
                    <a:pt x="551217" y="47060"/>
                  </a:lnTo>
                  <a:lnTo>
                    <a:pt x="563927" y="57118"/>
                  </a:lnTo>
                  <a:lnTo>
                    <a:pt x="575609" y="57118"/>
                  </a:lnTo>
                  <a:lnTo>
                    <a:pt x="571738" y="58269"/>
                  </a:lnTo>
                  <a:close/>
                </a:path>
                <a:path w="1254760" h="73025">
                  <a:moveTo>
                    <a:pt x="571481" y="57118"/>
                  </a:moveTo>
                  <a:lnTo>
                    <a:pt x="563927" y="57118"/>
                  </a:lnTo>
                  <a:lnTo>
                    <a:pt x="561170" y="56566"/>
                  </a:lnTo>
                  <a:lnTo>
                    <a:pt x="551111" y="44421"/>
                  </a:lnTo>
                  <a:lnTo>
                    <a:pt x="552262" y="44421"/>
                  </a:lnTo>
                  <a:lnTo>
                    <a:pt x="552337" y="46723"/>
                  </a:lnTo>
                  <a:lnTo>
                    <a:pt x="552879" y="48419"/>
                  </a:lnTo>
                  <a:lnTo>
                    <a:pt x="555328" y="51994"/>
                  </a:lnTo>
                  <a:lnTo>
                    <a:pt x="557048" y="53403"/>
                  </a:lnTo>
                  <a:lnTo>
                    <a:pt x="561498" y="55450"/>
                  </a:lnTo>
                  <a:lnTo>
                    <a:pt x="564095" y="55967"/>
                  </a:lnTo>
                  <a:lnTo>
                    <a:pt x="575224" y="55967"/>
                  </a:lnTo>
                  <a:lnTo>
                    <a:pt x="575090" y="56068"/>
                  </a:lnTo>
                  <a:lnTo>
                    <a:pt x="571481" y="57118"/>
                  </a:lnTo>
                  <a:close/>
                </a:path>
                <a:path w="1254760" h="73025">
                  <a:moveTo>
                    <a:pt x="571224" y="55967"/>
                  </a:moveTo>
                  <a:lnTo>
                    <a:pt x="564095" y="55967"/>
                  </a:lnTo>
                  <a:lnTo>
                    <a:pt x="561498" y="55450"/>
                  </a:lnTo>
                  <a:lnTo>
                    <a:pt x="552262" y="44421"/>
                  </a:lnTo>
                  <a:lnTo>
                    <a:pt x="557765" y="44421"/>
                  </a:lnTo>
                  <a:lnTo>
                    <a:pt x="556615" y="44483"/>
                  </a:lnTo>
                  <a:lnTo>
                    <a:pt x="556754" y="47060"/>
                  </a:lnTo>
                  <a:lnTo>
                    <a:pt x="557794" y="49110"/>
                  </a:lnTo>
                  <a:lnTo>
                    <a:pt x="561609" y="52102"/>
                  </a:lnTo>
                  <a:lnTo>
                    <a:pt x="564046" y="52837"/>
                  </a:lnTo>
                  <a:lnTo>
                    <a:pt x="577459" y="52837"/>
                  </a:lnTo>
                  <a:lnTo>
                    <a:pt x="574601" y="54994"/>
                  </a:lnTo>
                  <a:lnTo>
                    <a:pt x="571224" y="55967"/>
                  </a:lnTo>
                  <a:close/>
                </a:path>
                <a:path w="1254760" h="73025">
                  <a:moveTo>
                    <a:pt x="569796" y="52837"/>
                  </a:moveTo>
                  <a:lnTo>
                    <a:pt x="564046" y="52837"/>
                  </a:lnTo>
                  <a:lnTo>
                    <a:pt x="561609" y="52102"/>
                  </a:lnTo>
                  <a:lnTo>
                    <a:pt x="557794" y="49110"/>
                  </a:lnTo>
                  <a:lnTo>
                    <a:pt x="556754" y="47060"/>
                  </a:lnTo>
                  <a:lnTo>
                    <a:pt x="556615" y="44483"/>
                  </a:lnTo>
                  <a:lnTo>
                    <a:pt x="557765" y="44421"/>
                  </a:lnTo>
                  <a:lnTo>
                    <a:pt x="557827" y="45572"/>
                  </a:lnTo>
                  <a:lnTo>
                    <a:pt x="557921" y="46723"/>
                  </a:lnTo>
                  <a:lnTo>
                    <a:pt x="558778" y="48419"/>
                  </a:lnTo>
                  <a:lnTo>
                    <a:pt x="562111" y="51033"/>
                  </a:lnTo>
                  <a:lnTo>
                    <a:pt x="564311" y="51686"/>
                  </a:lnTo>
                  <a:lnTo>
                    <a:pt x="572889" y="51686"/>
                  </a:lnTo>
                  <a:lnTo>
                    <a:pt x="572030" y="52262"/>
                  </a:lnTo>
                  <a:lnTo>
                    <a:pt x="569796" y="52837"/>
                  </a:lnTo>
                  <a:close/>
                </a:path>
                <a:path w="1254760" h="73025">
                  <a:moveTo>
                    <a:pt x="557827" y="45572"/>
                  </a:moveTo>
                  <a:lnTo>
                    <a:pt x="557765" y="44421"/>
                  </a:lnTo>
                  <a:lnTo>
                    <a:pt x="557827" y="45572"/>
                  </a:lnTo>
                  <a:close/>
                </a:path>
                <a:path w="1254760" h="73025">
                  <a:moveTo>
                    <a:pt x="569563" y="51686"/>
                  </a:moveTo>
                  <a:lnTo>
                    <a:pt x="564311" y="51686"/>
                  </a:lnTo>
                  <a:lnTo>
                    <a:pt x="562111" y="51033"/>
                  </a:lnTo>
                  <a:lnTo>
                    <a:pt x="558778" y="48419"/>
                  </a:lnTo>
                  <a:lnTo>
                    <a:pt x="557885" y="46651"/>
                  </a:lnTo>
                  <a:lnTo>
                    <a:pt x="557765" y="44421"/>
                  </a:lnTo>
                  <a:lnTo>
                    <a:pt x="558917" y="44421"/>
                  </a:lnTo>
                  <a:lnTo>
                    <a:pt x="559015" y="46241"/>
                  </a:lnTo>
                  <a:lnTo>
                    <a:pt x="559762" y="47728"/>
                  </a:lnTo>
                  <a:lnTo>
                    <a:pt x="562613" y="49964"/>
                  </a:lnTo>
                  <a:lnTo>
                    <a:pt x="564576" y="50535"/>
                  </a:lnTo>
                  <a:lnTo>
                    <a:pt x="572539" y="50535"/>
                  </a:lnTo>
                  <a:lnTo>
                    <a:pt x="571565" y="51181"/>
                  </a:lnTo>
                  <a:lnTo>
                    <a:pt x="569563" y="51686"/>
                  </a:lnTo>
                  <a:close/>
                </a:path>
                <a:path w="1254760" h="73025">
                  <a:moveTo>
                    <a:pt x="616015" y="27775"/>
                  </a:moveTo>
                  <a:lnTo>
                    <a:pt x="610790" y="11410"/>
                  </a:lnTo>
                  <a:lnTo>
                    <a:pt x="611968" y="8326"/>
                  </a:lnTo>
                  <a:lnTo>
                    <a:pt x="617127" y="3388"/>
                  </a:lnTo>
                  <a:lnTo>
                    <a:pt x="620582" y="2158"/>
                  </a:lnTo>
                  <a:lnTo>
                    <a:pt x="628797" y="2158"/>
                  </a:lnTo>
                  <a:lnTo>
                    <a:pt x="632026" y="3309"/>
                  </a:lnTo>
                  <a:lnTo>
                    <a:pt x="620890" y="3309"/>
                  </a:lnTo>
                  <a:lnTo>
                    <a:pt x="617700" y="4433"/>
                  </a:lnTo>
                  <a:lnTo>
                    <a:pt x="613001" y="8931"/>
                  </a:lnTo>
                  <a:lnTo>
                    <a:pt x="611949" y="11713"/>
                  </a:lnTo>
                  <a:lnTo>
                    <a:pt x="612001" y="18477"/>
                  </a:lnTo>
                  <a:lnTo>
                    <a:pt x="612231" y="19453"/>
                  </a:lnTo>
                  <a:lnTo>
                    <a:pt x="613804" y="22887"/>
                  </a:lnTo>
                  <a:lnTo>
                    <a:pt x="615363" y="25167"/>
                  </a:lnTo>
                  <a:lnTo>
                    <a:pt x="616956" y="27108"/>
                  </a:lnTo>
                  <a:lnTo>
                    <a:pt x="616015" y="27775"/>
                  </a:lnTo>
                  <a:close/>
                </a:path>
                <a:path w="1254760" h="73025">
                  <a:moveTo>
                    <a:pt x="618648" y="28730"/>
                  </a:moveTo>
                  <a:lnTo>
                    <a:pt x="616799" y="28730"/>
                  </a:lnTo>
                  <a:lnTo>
                    <a:pt x="617689" y="27999"/>
                  </a:lnTo>
                  <a:lnTo>
                    <a:pt x="617022" y="27061"/>
                  </a:lnTo>
                  <a:lnTo>
                    <a:pt x="615363" y="25167"/>
                  </a:lnTo>
                  <a:lnTo>
                    <a:pt x="613804" y="22887"/>
                  </a:lnTo>
                  <a:lnTo>
                    <a:pt x="612231" y="19453"/>
                  </a:lnTo>
                  <a:lnTo>
                    <a:pt x="612001" y="18477"/>
                  </a:lnTo>
                  <a:lnTo>
                    <a:pt x="611949" y="11713"/>
                  </a:lnTo>
                  <a:lnTo>
                    <a:pt x="613001" y="8931"/>
                  </a:lnTo>
                  <a:lnTo>
                    <a:pt x="617700" y="4433"/>
                  </a:lnTo>
                  <a:lnTo>
                    <a:pt x="620890" y="3309"/>
                  </a:lnTo>
                  <a:lnTo>
                    <a:pt x="628505" y="3309"/>
                  </a:lnTo>
                  <a:lnTo>
                    <a:pt x="631469" y="4355"/>
                  </a:lnTo>
                  <a:lnTo>
                    <a:pt x="621198" y="4460"/>
                  </a:lnTo>
                  <a:lnTo>
                    <a:pt x="618274" y="5478"/>
                  </a:lnTo>
                  <a:lnTo>
                    <a:pt x="614033" y="9536"/>
                  </a:lnTo>
                  <a:lnTo>
                    <a:pt x="613099" y="12041"/>
                  </a:lnTo>
                  <a:lnTo>
                    <a:pt x="613192" y="18477"/>
                  </a:lnTo>
                  <a:lnTo>
                    <a:pt x="613380" y="19197"/>
                  </a:lnTo>
                  <a:lnTo>
                    <a:pt x="614809" y="22317"/>
                  </a:lnTo>
                  <a:lnTo>
                    <a:pt x="616315" y="24514"/>
                  </a:lnTo>
                  <a:lnTo>
                    <a:pt x="619362" y="28223"/>
                  </a:lnTo>
                  <a:lnTo>
                    <a:pt x="618648" y="28730"/>
                  </a:lnTo>
                  <a:close/>
                </a:path>
                <a:path w="1254760" h="73025">
                  <a:moveTo>
                    <a:pt x="627986" y="28882"/>
                  </a:moveTo>
                  <a:lnTo>
                    <a:pt x="627436" y="28223"/>
                  </a:lnTo>
                  <a:lnTo>
                    <a:pt x="627315" y="27946"/>
                  </a:lnTo>
                  <a:lnTo>
                    <a:pt x="632810" y="23871"/>
                  </a:lnTo>
                  <a:lnTo>
                    <a:pt x="634669" y="21993"/>
                  </a:lnTo>
                  <a:lnTo>
                    <a:pt x="636796" y="18417"/>
                  </a:lnTo>
                  <a:lnTo>
                    <a:pt x="637260" y="16714"/>
                  </a:lnTo>
                  <a:lnTo>
                    <a:pt x="637327" y="11175"/>
                  </a:lnTo>
                  <a:lnTo>
                    <a:pt x="636156" y="8539"/>
                  </a:lnTo>
                  <a:lnTo>
                    <a:pt x="631469" y="4355"/>
                  </a:lnTo>
                  <a:lnTo>
                    <a:pt x="628505" y="3309"/>
                  </a:lnTo>
                  <a:lnTo>
                    <a:pt x="632026" y="3309"/>
                  </a:lnTo>
                  <a:lnTo>
                    <a:pt x="637179" y="7909"/>
                  </a:lnTo>
                  <a:lnTo>
                    <a:pt x="638455" y="10779"/>
                  </a:lnTo>
                  <a:lnTo>
                    <a:pt x="638361" y="17109"/>
                  </a:lnTo>
                  <a:lnTo>
                    <a:pt x="637893" y="18825"/>
                  </a:lnTo>
                  <a:lnTo>
                    <a:pt x="635579" y="22714"/>
                  </a:lnTo>
                  <a:lnTo>
                    <a:pt x="633620" y="24704"/>
                  </a:lnTo>
                  <a:lnTo>
                    <a:pt x="627986" y="28882"/>
                  </a:lnTo>
                  <a:close/>
                </a:path>
                <a:path w="1254760" h="73025">
                  <a:moveTo>
                    <a:pt x="626822" y="55967"/>
                  </a:moveTo>
                  <a:lnTo>
                    <a:pt x="619668" y="55967"/>
                  </a:lnTo>
                  <a:lnTo>
                    <a:pt x="615820" y="54706"/>
                  </a:lnTo>
                  <a:lnTo>
                    <a:pt x="610112" y="49704"/>
                  </a:lnTo>
                  <a:lnTo>
                    <a:pt x="608866" y="46811"/>
                  </a:lnTo>
                  <a:lnTo>
                    <a:pt x="608749" y="39865"/>
                  </a:lnTo>
                  <a:lnTo>
                    <a:pt x="609334" y="37935"/>
                  </a:lnTo>
                  <a:lnTo>
                    <a:pt x="611932" y="34023"/>
                  </a:lnTo>
                  <a:lnTo>
                    <a:pt x="614514" y="31663"/>
                  </a:lnTo>
                  <a:lnTo>
                    <a:pt x="619362" y="28223"/>
                  </a:lnTo>
                  <a:lnTo>
                    <a:pt x="616261" y="24435"/>
                  </a:lnTo>
                  <a:lnTo>
                    <a:pt x="614809" y="22317"/>
                  </a:lnTo>
                  <a:lnTo>
                    <a:pt x="613380" y="19197"/>
                  </a:lnTo>
                  <a:lnTo>
                    <a:pt x="613192" y="18477"/>
                  </a:lnTo>
                  <a:lnTo>
                    <a:pt x="613099" y="12041"/>
                  </a:lnTo>
                  <a:lnTo>
                    <a:pt x="614033" y="9536"/>
                  </a:lnTo>
                  <a:lnTo>
                    <a:pt x="618274" y="5478"/>
                  </a:lnTo>
                  <a:lnTo>
                    <a:pt x="621198" y="4460"/>
                  </a:lnTo>
                  <a:lnTo>
                    <a:pt x="628212" y="4460"/>
                  </a:lnTo>
                  <a:lnTo>
                    <a:pt x="630921" y="5408"/>
                  </a:lnTo>
                  <a:lnTo>
                    <a:pt x="633363" y="7589"/>
                  </a:lnTo>
                  <a:lnTo>
                    <a:pt x="622565" y="7589"/>
                  </a:lnTo>
                  <a:lnTo>
                    <a:pt x="620716" y="8388"/>
                  </a:lnTo>
                  <a:lnTo>
                    <a:pt x="617998" y="11533"/>
                  </a:lnTo>
                  <a:lnTo>
                    <a:pt x="617329" y="13470"/>
                  </a:lnTo>
                  <a:lnTo>
                    <a:pt x="617379" y="18477"/>
                  </a:lnTo>
                  <a:lnTo>
                    <a:pt x="618830" y="21496"/>
                  </a:lnTo>
                  <a:lnTo>
                    <a:pt x="622512" y="25992"/>
                  </a:lnTo>
                  <a:lnTo>
                    <a:pt x="628018" y="25992"/>
                  </a:lnTo>
                  <a:lnTo>
                    <a:pt x="624656" y="28485"/>
                  </a:lnTo>
                  <a:lnTo>
                    <a:pt x="626580" y="30790"/>
                  </a:lnTo>
                  <a:lnTo>
                    <a:pt x="621587" y="30790"/>
                  </a:lnTo>
                  <a:lnTo>
                    <a:pt x="615209" y="35473"/>
                  </a:lnTo>
                  <a:lnTo>
                    <a:pt x="613049" y="38819"/>
                  </a:lnTo>
                  <a:lnTo>
                    <a:pt x="613049" y="45493"/>
                  </a:lnTo>
                  <a:lnTo>
                    <a:pt x="614088" y="48042"/>
                  </a:lnTo>
                  <a:lnTo>
                    <a:pt x="618223" y="51883"/>
                  </a:lnTo>
                  <a:lnTo>
                    <a:pt x="620996" y="52837"/>
                  </a:lnTo>
                  <a:lnTo>
                    <a:pt x="635612" y="52837"/>
                  </a:lnTo>
                  <a:lnTo>
                    <a:pt x="633613" y="54013"/>
                  </a:lnTo>
                  <a:lnTo>
                    <a:pt x="629119" y="55574"/>
                  </a:lnTo>
                  <a:lnTo>
                    <a:pt x="626822" y="55967"/>
                  </a:lnTo>
                  <a:close/>
                </a:path>
                <a:path w="1254760" h="73025">
                  <a:moveTo>
                    <a:pt x="638162" y="44670"/>
                  </a:moveTo>
                  <a:lnTo>
                    <a:pt x="624656" y="28485"/>
                  </a:lnTo>
                  <a:lnTo>
                    <a:pt x="632001" y="23038"/>
                  </a:lnTo>
                  <a:lnTo>
                    <a:pt x="633758" y="21273"/>
                  </a:lnTo>
                  <a:lnTo>
                    <a:pt x="635699" y="18010"/>
                  </a:lnTo>
                  <a:lnTo>
                    <a:pt x="636052" y="16714"/>
                  </a:lnTo>
                  <a:lnTo>
                    <a:pt x="636128" y="11410"/>
                  </a:lnTo>
                  <a:lnTo>
                    <a:pt x="635133" y="9169"/>
                  </a:lnTo>
                  <a:lnTo>
                    <a:pt x="630921" y="5408"/>
                  </a:lnTo>
                  <a:lnTo>
                    <a:pt x="628212" y="4460"/>
                  </a:lnTo>
                  <a:lnTo>
                    <a:pt x="631587" y="4460"/>
                  </a:lnTo>
                  <a:lnTo>
                    <a:pt x="636156" y="8539"/>
                  </a:lnTo>
                  <a:lnTo>
                    <a:pt x="637327" y="11175"/>
                  </a:lnTo>
                  <a:lnTo>
                    <a:pt x="637260" y="16714"/>
                  </a:lnTo>
                  <a:lnTo>
                    <a:pt x="636796" y="18417"/>
                  </a:lnTo>
                  <a:lnTo>
                    <a:pt x="634669" y="21993"/>
                  </a:lnTo>
                  <a:lnTo>
                    <a:pt x="632810" y="23871"/>
                  </a:lnTo>
                  <a:lnTo>
                    <a:pt x="627315" y="27946"/>
                  </a:lnTo>
                  <a:lnTo>
                    <a:pt x="626340" y="28667"/>
                  </a:lnTo>
                  <a:lnTo>
                    <a:pt x="626977" y="29569"/>
                  </a:lnTo>
                  <a:lnTo>
                    <a:pt x="637029" y="41515"/>
                  </a:lnTo>
                  <a:lnTo>
                    <a:pt x="636929" y="42077"/>
                  </a:lnTo>
                  <a:lnTo>
                    <a:pt x="637946" y="42615"/>
                  </a:lnTo>
                  <a:lnTo>
                    <a:pt x="639248" y="42615"/>
                  </a:lnTo>
                  <a:lnTo>
                    <a:pt x="638162" y="44670"/>
                  </a:lnTo>
                  <a:close/>
                </a:path>
                <a:path w="1254760" h="73025">
                  <a:moveTo>
                    <a:pt x="622512" y="25992"/>
                  </a:moveTo>
                  <a:lnTo>
                    <a:pt x="618830" y="21496"/>
                  </a:lnTo>
                  <a:lnTo>
                    <a:pt x="617379" y="18477"/>
                  </a:lnTo>
                  <a:lnTo>
                    <a:pt x="617329" y="13470"/>
                  </a:lnTo>
                  <a:lnTo>
                    <a:pt x="617998" y="11533"/>
                  </a:lnTo>
                  <a:lnTo>
                    <a:pt x="620716" y="8388"/>
                  </a:lnTo>
                  <a:lnTo>
                    <a:pt x="622565" y="7589"/>
                  </a:lnTo>
                  <a:lnTo>
                    <a:pt x="626997" y="7589"/>
                  </a:lnTo>
                  <a:lnTo>
                    <a:pt x="628763" y="8220"/>
                  </a:lnTo>
                  <a:lnTo>
                    <a:pt x="629346" y="8740"/>
                  </a:lnTo>
                  <a:lnTo>
                    <a:pt x="622916" y="8740"/>
                  </a:lnTo>
                  <a:lnTo>
                    <a:pt x="621357" y="9406"/>
                  </a:lnTo>
                  <a:lnTo>
                    <a:pt x="619055" y="12070"/>
                  </a:lnTo>
                  <a:lnTo>
                    <a:pt x="618577" y="13470"/>
                  </a:lnTo>
                  <a:lnTo>
                    <a:pt x="618480" y="18099"/>
                  </a:lnTo>
                  <a:lnTo>
                    <a:pt x="619895" y="20979"/>
                  </a:lnTo>
                  <a:lnTo>
                    <a:pt x="622724" y="24435"/>
                  </a:lnTo>
                  <a:lnTo>
                    <a:pt x="624722" y="24435"/>
                  </a:lnTo>
                  <a:lnTo>
                    <a:pt x="622512" y="25992"/>
                  </a:lnTo>
                  <a:close/>
                </a:path>
                <a:path w="1254760" h="73025">
                  <a:moveTo>
                    <a:pt x="628018" y="25992"/>
                  </a:moveTo>
                  <a:lnTo>
                    <a:pt x="622512" y="25992"/>
                  </a:lnTo>
                  <a:lnTo>
                    <a:pt x="629401" y="21138"/>
                  </a:lnTo>
                  <a:lnTo>
                    <a:pt x="630628" y="19917"/>
                  </a:lnTo>
                  <a:lnTo>
                    <a:pt x="631988" y="17548"/>
                  </a:lnTo>
                  <a:lnTo>
                    <a:pt x="632263" y="16468"/>
                  </a:lnTo>
                  <a:lnTo>
                    <a:pt x="632348" y="12368"/>
                  </a:lnTo>
                  <a:lnTo>
                    <a:pt x="631636" y="10779"/>
                  </a:lnTo>
                  <a:lnTo>
                    <a:pt x="628763" y="8220"/>
                  </a:lnTo>
                  <a:lnTo>
                    <a:pt x="626997" y="7589"/>
                  </a:lnTo>
                  <a:lnTo>
                    <a:pt x="633363" y="7589"/>
                  </a:lnTo>
                  <a:lnTo>
                    <a:pt x="635133" y="9169"/>
                  </a:lnTo>
                  <a:lnTo>
                    <a:pt x="636128" y="11410"/>
                  </a:lnTo>
                  <a:lnTo>
                    <a:pt x="636052" y="16714"/>
                  </a:lnTo>
                  <a:lnTo>
                    <a:pt x="635699" y="18010"/>
                  </a:lnTo>
                  <a:lnTo>
                    <a:pt x="633758" y="21273"/>
                  </a:lnTo>
                  <a:lnTo>
                    <a:pt x="632001" y="23038"/>
                  </a:lnTo>
                  <a:lnTo>
                    <a:pt x="628018" y="25992"/>
                  </a:lnTo>
                  <a:close/>
                </a:path>
                <a:path w="1254760" h="73025">
                  <a:moveTo>
                    <a:pt x="622724" y="24435"/>
                  </a:moveTo>
                  <a:lnTo>
                    <a:pt x="619895" y="20979"/>
                  </a:lnTo>
                  <a:lnTo>
                    <a:pt x="618666" y="18477"/>
                  </a:lnTo>
                  <a:lnTo>
                    <a:pt x="618577" y="13470"/>
                  </a:lnTo>
                  <a:lnTo>
                    <a:pt x="619055" y="12070"/>
                  </a:lnTo>
                  <a:lnTo>
                    <a:pt x="621357" y="9406"/>
                  </a:lnTo>
                  <a:lnTo>
                    <a:pt x="622916" y="8740"/>
                  </a:lnTo>
                  <a:lnTo>
                    <a:pt x="626705" y="8740"/>
                  </a:lnTo>
                  <a:lnTo>
                    <a:pt x="628215" y="9274"/>
                  </a:lnTo>
                  <a:lnTo>
                    <a:pt x="628908" y="9891"/>
                  </a:lnTo>
                  <a:lnTo>
                    <a:pt x="623267" y="9891"/>
                  </a:lnTo>
                  <a:lnTo>
                    <a:pt x="621999" y="10424"/>
                  </a:lnTo>
                  <a:lnTo>
                    <a:pt x="620113" y="12606"/>
                  </a:lnTo>
                  <a:lnTo>
                    <a:pt x="619727" y="13756"/>
                  </a:lnTo>
                  <a:lnTo>
                    <a:pt x="619769" y="18099"/>
                  </a:lnTo>
                  <a:lnTo>
                    <a:pt x="620959" y="20462"/>
                  </a:lnTo>
                  <a:lnTo>
                    <a:pt x="622936" y="22878"/>
                  </a:lnTo>
                  <a:lnTo>
                    <a:pt x="622062" y="23494"/>
                  </a:lnTo>
                  <a:lnTo>
                    <a:pt x="622724" y="24435"/>
                  </a:lnTo>
                  <a:close/>
                </a:path>
                <a:path w="1254760" h="73025">
                  <a:moveTo>
                    <a:pt x="624722" y="24435"/>
                  </a:moveTo>
                  <a:lnTo>
                    <a:pt x="622724" y="24435"/>
                  </a:lnTo>
                  <a:lnTo>
                    <a:pt x="628599" y="20295"/>
                  </a:lnTo>
                  <a:lnTo>
                    <a:pt x="629714" y="19197"/>
                  </a:lnTo>
                  <a:lnTo>
                    <a:pt x="630913" y="17109"/>
                  </a:lnTo>
                  <a:lnTo>
                    <a:pt x="631065" y="16468"/>
                  </a:lnTo>
                  <a:lnTo>
                    <a:pt x="631149" y="12606"/>
                  </a:lnTo>
                  <a:lnTo>
                    <a:pt x="630613" y="11410"/>
                  </a:lnTo>
                  <a:lnTo>
                    <a:pt x="628215" y="9274"/>
                  </a:lnTo>
                  <a:lnTo>
                    <a:pt x="626705" y="8740"/>
                  </a:lnTo>
                  <a:lnTo>
                    <a:pt x="629346" y="8740"/>
                  </a:lnTo>
                  <a:lnTo>
                    <a:pt x="631636" y="10779"/>
                  </a:lnTo>
                  <a:lnTo>
                    <a:pt x="632348" y="12368"/>
                  </a:lnTo>
                  <a:lnTo>
                    <a:pt x="632263" y="16468"/>
                  </a:lnTo>
                  <a:lnTo>
                    <a:pt x="631988" y="17548"/>
                  </a:lnTo>
                  <a:lnTo>
                    <a:pt x="630628" y="19917"/>
                  </a:lnTo>
                  <a:lnTo>
                    <a:pt x="629401" y="21138"/>
                  </a:lnTo>
                  <a:lnTo>
                    <a:pt x="624722" y="24435"/>
                  </a:lnTo>
                  <a:close/>
                </a:path>
                <a:path w="1254760" h="73025">
                  <a:moveTo>
                    <a:pt x="622724" y="24435"/>
                  </a:moveTo>
                  <a:lnTo>
                    <a:pt x="623615" y="23706"/>
                  </a:lnTo>
                  <a:lnTo>
                    <a:pt x="622936" y="22878"/>
                  </a:lnTo>
                  <a:lnTo>
                    <a:pt x="627819" y="19432"/>
                  </a:lnTo>
                  <a:lnTo>
                    <a:pt x="628800" y="18477"/>
                  </a:lnTo>
                  <a:lnTo>
                    <a:pt x="629813" y="16714"/>
                  </a:lnTo>
                  <a:lnTo>
                    <a:pt x="629967" y="16048"/>
                  </a:lnTo>
                  <a:lnTo>
                    <a:pt x="630062" y="13092"/>
                  </a:lnTo>
                  <a:lnTo>
                    <a:pt x="629591" y="12040"/>
                  </a:lnTo>
                  <a:lnTo>
                    <a:pt x="627668" y="10328"/>
                  </a:lnTo>
                  <a:lnTo>
                    <a:pt x="626412" y="9891"/>
                  </a:lnTo>
                  <a:lnTo>
                    <a:pt x="628908" y="9891"/>
                  </a:lnTo>
                  <a:lnTo>
                    <a:pt x="630613" y="11410"/>
                  </a:lnTo>
                  <a:lnTo>
                    <a:pt x="631149" y="12606"/>
                  </a:lnTo>
                  <a:lnTo>
                    <a:pt x="631065" y="16468"/>
                  </a:lnTo>
                  <a:lnTo>
                    <a:pt x="630913" y="17109"/>
                  </a:lnTo>
                  <a:lnTo>
                    <a:pt x="629714" y="19197"/>
                  </a:lnTo>
                  <a:lnTo>
                    <a:pt x="628599" y="20295"/>
                  </a:lnTo>
                  <a:lnTo>
                    <a:pt x="622724" y="24435"/>
                  </a:lnTo>
                  <a:close/>
                </a:path>
                <a:path w="1254760" h="73025">
                  <a:moveTo>
                    <a:pt x="622724" y="24435"/>
                  </a:moveTo>
                  <a:lnTo>
                    <a:pt x="622211" y="23706"/>
                  </a:lnTo>
                  <a:lnTo>
                    <a:pt x="622114" y="23457"/>
                  </a:lnTo>
                  <a:lnTo>
                    <a:pt x="622944" y="22887"/>
                  </a:lnTo>
                  <a:lnTo>
                    <a:pt x="623615" y="23706"/>
                  </a:lnTo>
                  <a:lnTo>
                    <a:pt x="622724" y="24435"/>
                  </a:lnTo>
                  <a:close/>
                </a:path>
                <a:path w="1254760" h="73025">
                  <a:moveTo>
                    <a:pt x="616956" y="27108"/>
                  </a:moveTo>
                  <a:close/>
                </a:path>
                <a:path w="1254760" h="73025">
                  <a:moveTo>
                    <a:pt x="617689" y="27999"/>
                  </a:moveTo>
                  <a:lnTo>
                    <a:pt x="616956" y="27108"/>
                  </a:lnTo>
                  <a:lnTo>
                    <a:pt x="617689" y="27999"/>
                  </a:lnTo>
                  <a:close/>
                </a:path>
                <a:path w="1254760" h="73025">
                  <a:moveTo>
                    <a:pt x="616748" y="28667"/>
                  </a:moveTo>
                  <a:lnTo>
                    <a:pt x="616015" y="27775"/>
                  </a:lnTo>
                  <a:lnTo>
                    <a:pt x="616956" y="27108"/>
                  </a:lnTo>
                  <a:lnTo>
                    <a:pt x="617689" y="27999"/>
                  </a:lnTo>
                  <a:lnTo>
                    <a:pt x="616748" y="28667"/>
                  </a:lnTo>
                  <a:close/>
                </a:path>
                <a:path w="1254760" h="73025">
                  <a:moveTo>
                    <a:pt x="627081" y="58269"/>
                  </a:moveTo>
                  <a:lnTo>
                    <a:pt x="619090" y="58269"/>
                  </a:lnTo>
                  <a:lnTo>
                    <a:pt x="614737" y="56818"/>
                  </a:lnTo>
                  <a:lnTo>
                    <a:pt x="608072" y="50976"/>
                  </a:lnTo>
                  <a:lnTo>
                    <a:pt x="606630" y="47655"/>
                  </a:lnTo>
                  <a:lnTo>
                    <a:pt x="606506" y="39207"/>
                  </a:lnTo>
                  <a:lnTo>
                    <a:pt x="607160" y="37047"/>
                  </a:lnTo>
                  <a:lnTo>
                    <a:pt x="610172" y="32511"/>
                  </a:lnTo>
                  <a:lnTo>
                    <a:pt x="612950" y="29951"/>
                  </a:lnTo>
                  <a:lnTo>
                    <a:pt x="616015" y="27775"/>
                  </a:lnTo>
                  <a:lnTo>
                    <a:pt x="616748" y="28667"/>
                  </a:lnTo>
                  <a:lnTo>
                    <a:pt x="613732" y="30807"/>
                  </a:lnTo>
                  <a:lnTo>
                    <a:pt x="611052" y="33267"/>
                  </a:lnTo>
                  <a:lnTo>
                    <a:pt x="608247" y="37491"/>
                  </a:lnTo>
                  <a:lnTo>
                    <a:pt x="607610" y="39594"/>
                  </a:lnTo>
                  <a:lnTo>
                    <a:pt x="607565" y="46811"/>
                  </a:lnTo>
                  <a:lnTo>
                    <a:pt x="609095" y="50342"/>
                  </a:lnTo>
                  <a:lnTo>
                    <a:pt x="615279" y="55762"/>
                  </a:lnTo>
                  <a:lnTo>
                    <a:pt x="619379" y="57118"/>
                  </a:lnTo>
                  <a:lnTo>
                    <a:pt x="631691" y="57118"/>
                  </a:lnTo>
                  <a:lnTo>
                    <a:pt x="629629" y="57834"/>
                  </a:lnTo>
                  <a:lnTo>
                    <a:pt x="627081" y="58269"/>
                  </a:lnTo>
                  <a:close/>
                </a:path>
                <a:path w="1254760" h="73025">
                  <a:moveTo>
                    <a:pt x="626321" y="28683"/>
                  </a:moveTo>
                  <a:lnTo>
                    <a:pt x="627205" y="27946"/>
                  </a:lnTo>
                  <a:lnTo>
                    <a:pt x="626321" y="28683"/>
                  </a:lnTo>
                  <a:close/>
                </a:path>
                <a:path w="1254760" h="73025">
                  <a:moveTo>
                    <a:pt x="627247" y="27997"/>
                  </a:moveTo>
                  <a:close/>
                </a:path>
                <a:path w="1254760" h="73025">
                  <a:moveTo>
                    <a:pt x="627060" y="29569"/>
                  </a:moveTo>
                  <a:lnTo>
                    <a:pt x="626360" y="28730"/>
                  </a:lnTo>
                  <a:lnTo>
                    <a:pt x="627249" y="27999"/>
                  </a:lnTo>
                  <a:lnTo>
                    <a:pt x="627986" y="28882"/>
                  </a:lnTo>
                  <a:lnTo>
                    <a:pt x="627060" y="29569"/>
                  </a:lnTo>
                  <a:close/>
                </a:path>
                <a:path w="1254760" h="73025">
                  <a:moveTo>
                    <a:pt x="616799" y="28730"/>
                  </a:moveTo>
                  <a:lnTo>
                    <a:pt x="617689" y="27999"/>
                  </a:lnTo>
                  <a:lnTo>
                    <a:pt x="616799" y="28730"/>
                  </a:lnTo>
                  <a:close/>
                </a:path>
                <a:path w="1254760" h="73025">
                  <a:moveTo>
                    <a:pt x="626951" y="57118"/>
                  </a:moveTo>
                  <a:lnTo>
                    <a:pt x="619379" y="57118"/>
                  </a:lnTo>
                  <a:lnTo>
                    <a:pt x="615279" y="55762"/>
                  </a:lnTo>
                  <a:lnTo>
                    <a:pt x="609092" y="50340"/>
                  </a:lnTo>
                  <a:lnTo>
                    <a:pt x="607696" y="47113"/>
                  </a:lnTo>
                  <a:lnTo>
                    <a:pt x="607610" y="39594"/>
                  </a:lnTo>
                  <a:lnTo>
                    <a:pt x="608247" y="37491"/>
                  </a:lnTo>
                  <a:lnTo>
                    <a:pt x="611052" y="33267"/>
                  </a:lnTo>
                  <a:lnTo>
                    <a:pt x="613756" y="30790"/>
                  </a:lnTo>
                  <a:lnTo>
                    <a:pt x="616748" y="28667"/>
                  </a:lnTo>
                  <a:lnTo>
                    <a:pt x="618648" y="28730"/>
                  </a:lnTo>
                  <a:lnTo>
                    <a:pt x="614514" y="31663"/>
                  </a:lnTo>
                  <a:lnTo>
                    <a:pt x="611932" y="34023"/>
                  </a:lnTo>
                  <a:lnTo>
                    <a:pt x="609334" y="37935"/>
                  </a:lnTo>
                  <a:lnTo>
                    <a:pt x="608749" y="39865"/>
                  </a:lnTo>
                  <a:lnTo>
                    <a:pt x="608866" y="46811"/>
                  </a:lnTo>
                  <a:lnTo>
                    <a:pt x="610112" y="49704"/>
                  </a:lnTo>
                  <a:lnTo>
                    <a:pt x="615820" y="54706"/>
                  </a:lnTo>
                  <a:lnTo>
                    <a:pt x="619668" y="55967"/>
                  </a:lnTo>
                  <a:lnTo>
                    <a:pt x="631496" y="55967"/>
                  </a:lnTo>
                  <a:lnTo>
                    <a:pt x="629374" y="56704"/>
                  </a:lnTo>
                  <a:lnTo>
                    <a:pt x="626951" y="57118"/>
                  </a:lnTo>
                  <a:close/>
                </a:path>
                <a:path w="1254760" h="73025">
                  <a:moveTo>
                    <a:pt x="627006" y="29608"/>
                  </a:moveTo>
                  <a:lnTo>
                    <a:pt x="626321" y="28683"/>
                  </a:lnTo>
                  <a:lnTo>
                    <a:pt x="627060" y="29569"/>
                  </a:lnTo>
                  <a:close/>
                </a:path>
                <a:path w="1254760" h="73025">
                  <a:moveTo>
                    <a:pt x="637149" y="41660"/>
                  </a:moveTo>
                  <a:lnTo>
                    <a:pt x="627060" y="29569"/>
                  </a:lnTo>
                  <a:lnTo>
                    <a:pt x="627986" y="28882"/>
                  </a:lnTo>
                  <a:lnTo>
                    <a:pt x="637731" y="40560"/>
                  </a:lnTo>
                  <a:lnTo>
                    <a:pt x="637149" y="41660"/>
                  </a:lnTo>
                  <a:close/>
                </a:path>
                <a:path w="1254760" h="73025">
                  <a:moveTo>
                    <a:pt x="627093" y="29608"/>
                  </a:moveTo>
                  <a:close/>
                </a:path>
                <a:path w="1254760" h="73025">
                  <a:moveTo>
                    <a:pt x="628304" y="52837"/>
                  </a:moveTo>
                  <a:lnTo>
                    <a:pt x="620996" y="52837"/>
                  </a:lnTo>
                  <a:lnTo>
                    <a:pt x="618223" y="51883"/>
                  </a:lnTo>
                  <a:lnTo>
                    <a:pt x="614088" y="48042"/>
                  </a:lnTo>
                  <a:lnTo>
                    <a:pt x="613049" y="45493"/>
                  </a:lnTo>
                  <a:lnTo>
                    <a:pt x="613049" y="38819"/>
                  </a:lnTo>
                  <a:lnTo>
                    <a:pt x="615209" y="35473"/>
                  </a:lnTo>
                  <a:lnTo>
                    <a:pt x="621587" y="30790"/>
                  </a:lnTo>
                  <a:lnTo>
                    <a:pt x="622892" y="32355"/>
                  </a:lnTo>
                  <a:lnTo>
                    <a:pt x="621393" y="32355"/>
                  </a:lnTo>
                  <a:lnTo>
                    <a:pt x="616202" y="36171"/>
                  </a:lnTo>
                  <a:lnTo>
                    <a:pt x="614253" y="39125"/>
                  </a:lnTo>
                  <a:lnTo>
                    <a:pt x="614200" y="45158"/>
                  </a:lnTo>
                  <a:lnTo>
                    <a:pt x="615117" y="47426"/>
                  </a:lnTo>
                  <a:lnTo>
                    <a:pt x="618786" y="50834"/>
                  </a:lnTo>
                  <a:lnTo>
                    <a:pt x="621297" y="51686"/>
                  </a:lnTo>
                  <a:lnTo>
                    <a:pt x="631075" y="51686"/>
                  </a:lnTo>
                  <a:lnTo>
                    <a:pt x="628304" y="52837"/>
                  </a:lnTo>
                  <a:close/>
                </a:path>
                <a:path w="1254760" h="73025">
                  <a:moveTo>
                    <a:pt x="635612" y="52837"/>
                  </a:moveTo>
                  <a:lnTo>
                    <a:pt x="628304" y="52837"/>
                  </a:lnTo>
                  <a:lnTo>
                    <a:pt x="631784" y="51392"/>
                  </a:lnTo>
                  <a:lnTo>
                    <a:pt x="635730" y="47759"/>
                  </a:lnTo>
                  <a:lnTo>
                    <a:pt x="621587" y="30790"/>
                  </a:lnTo>
                  <a:lnTo>
                    <a:pt x="626580" y="30790"/>
                  </a:lnTo>
                  <a:lnTo>
                    <a:pt x="638162" y="44670"/>
                  </a:lnTo>
                  <a:lnTo>
                    <a:pt x="642659" y="44670"/>
                  </a:lnTo>
                  <a:lnTo>
                    <a:pt x="640627" y="47398"/>
                  </a:lnTo>
                  <a:lnTo>
                    <a:pt x="640713" y="47655"/>
                  </a:lnTo>
                  <a:lnTo>
                    <a:pt x="643189" y="50620"/>
                  </a:lnTo>
                  <a:lnTo>
                    <a:pt x="638093" y="50620"/>
                  </a:lnTo>
                  <a:lnTo>
                    <a:pt x="635612" y="52837"/>
                  </a:lnTo>
                  <a:close/>
                </a:path>
                <a:path w="1254760" h="73025">
                  <a:moveTo>
                    <a:pt x="638528" y="41515"/>
                  </a:moveTo>
                  <a:lnTo>
                    <a:pt x="637731" y="40560"/>
                  </a:lnTo>
                  <a:lnTo>
                    <a:pt x="638446" y="39207"/>
                  </a:lnTo>
                  <a:lnTo>
                    <a:pt x="638562" y="38819"/>
                  </a:lnTo>
                  <a:lnTo>
                    <a:pt x="639179" y="36218"/>
                  </a:lnTo>
                  <a:lnTo>
                    <a:pt x="639270" y="31060"/>
                  </a:lnTo>
                  <a:lnTo>
                    <a:pt x="647686" y="31060"/>
                  </a:lnTo>
                  <a:lnTo>
                    <a:pt x="647686" y="32211"/>
                  </a:lnTo>
                  <a:lnTo>
                    <a:pt x="640421" y="32211"/>
                  </a:lnTo>
                  <a:lnTo>
                    <a:pt x="640375" y="36218"/>
                  </a:lnTo>
                  <a:lnTo>
                    <a:pt x="639664" y="39207"/>
                  </a:lnTo>
                  <a:lnTo>
                    <a:pt x="639543" y="39594"/>
                  </a:lnTo>
                  <a:lnTo>
                    <a:pt x="638528" y="41515"/>
                  </a:lnTo>
                  <a:close/>
                </a:path>
                <a:path w="1254760" h="73025">
                  <a:moveTo>
                    <a:pt x="639248" y="42615"/>
                  </a:moveTo>
                  <a:lnTo>
                    <a:pt x="637946" y="42615"/>
                  </a:lnTo>
                  <a:lnTo>
                    <a:pt x="638830" y="41878"/>
                  </a:lnTo>
                  <a:lnTo>
                    <a:pt x="638528" y="41515"/>
                  </a:lnTo>
                  <a:lnTo>
                    <a:pt x="639543" y="39594"/>
                  </a:lnTo>
                  <a:lnTo>
                    <a:pt x="639664" y="39207"/>
                  </a:lnTo>
                  <a:lnTo>
                    <a:pt x="640375" y="36218"/>
                  </a:lnTo>
                  <a:lnTo>
                    <a:pt x="640421" y="32211"/>
                  </a:lnTo>
                  <a:lnTo>
                    <a:pt x="641572" y="32211"/>
                  </a:lnTo>
                  <a:lnTo>
                    <a:pt x="641572" y="36218"/>
                  </a:lnTo>
                  <a:lnTo>
                    <a:pt x="640702" y="39865"/>
                  </a:lnTo>
                  <a:lnTo>
                    <a:pt x="639248" y="42615"/>
                  </a:lnTo>
                  <a:close/>
                </a:path>
                <a:path w="1254760" h="73025">
                  <a:moveTo>
                    <a:pt x="642659" y="44670"/>
                  </a:moveTo>
                  <a:lnTo>
                    <a:pt x="638162" y="44670"/>
                  </a:lnTo>
                  <a:lnTo>
                    <a:pt x="640702" y="39865"/>
                  </a:lnTo>
                  <a:lnTo>
                    <a:pt x="641572" y="36218"/>
                  </a:lnTo>
                  <a:lnTo>
                    <a:pt x="641572" y="32211"/>
                  </a:lnTo>
                  <a:lnTo>
                    <a:pt x="645384" y="32211"/>
                  </a:lnTo>
                  <a:lnTo>
                    <a:pt x="645310" y="38331"/>
                  </a:lnTo>
                  <a:lnTo>
                    <a:pt x="643959" y="42923"/>
                  </a:lnTo>
                  <a:lnTo>
                    <a:pt x="642659" y="44670"/>
                  </a:lnTo>
                  <a:close/>
                </a:path>
                <a:path w="1254760" h="73025">
                  <a:moveTo>
                    <a:pt x="648630" y="57136"/>
                  </a:moveTo>
                  <a:lnTo>
                    <a:pt x="640713" y="47655"/>
                  </a:lnTo>
                  <a:lnTo>
                    <a:pt x="640627" y="47398"/>
                  </a:lnTo>
                  <a:lnTo>
                    <a:pt x="643959" y="42923"/>
                  </a:lnTo>
                  <a:lnTo>
                    <a:pt x="645310" y="38331"/>
                  </a:lnTo>
                  <a:lnTo>
                    <a:pt x="645384" y="32211"/>
                  </a:lnTo>
                  <a:lnTo>
                    <a:pt x="646535" y="32211"/>
                  </a:lnTo>
                  <a:lnTo>
                    <a:pt x="646460" y="38585"/>
                  </a:lnTo>
                  <a:lnTo>
                    <a:pt x="645034" y="43407"/>
                  </a:lnTo>
                  <a:lnTo>
                    <a:pt x="642062" y="47398"/>
                  </a:lnTo>
                  <a:lnTo>
                    <a:pt x="642125" y="47550"/>
                  </a:lnTo>
                  <a:lnTo>
                    <a:pt x="649513" y="56398"/>
                  </a:lnTo>
                  <a:lnTo>
                    <a:pt x="648630" y="57136"/>
                  </a:lnTo>
                  <a:close/>
                </a:path>
                <a:path w="1254760" h="73025">
                  <a:moveTo>
                    <a:pt x="642032" y="47439"/>
                  </a:moveTo>
                  <a:lnTo>
                    <a:pt x="645034" y="43407"/>
                  </a:lnTo>
                  <a:lnTo>
                    <a:pt x="646460" y="38585"/>
                  </a:lnTo>
                  <a:lnTo>
                    <a:pt x="646535" y="32211"/>
                  </a:lnTo>
                  <a:lnTo>
                    <a:pt x="647686" y="32211"/>
                  </a:lnTo>
                  <a:lnTo>
                    <a:pt x="647617" y="38819"/>
                  </a:lnTo>
                  <a:lnTo>
                    <a:pt x="646109" y="43890"/>
                  </a:lnTo>
                  <a:lnTo>
                    <a:pt x="644016" y="46701"/>
                  </a:lnTo>
                  <a:lnTo>
                    <a:pt x="642915" y="46701"/>
                  </a:lnTo>
                  <a:lnTo>
                    <a:pt x="642032" y="47439"/>
                  </a:lnTo>
                  <a:close/>
                </a:path>
                <a:path w="1254760" h="73025">
                  <a:moveTo>
                    <a:pt x="628005" y="51686"/>
                  </a:moveTo>
                  <a:lnTo>
                    <a:pt x="621297" y="51686"/>
                  </a:lnTo>
                  <a:lnTo>
                    <a:pt x="618786" y="50834"/>
                  </a:lnTo>
                  <a:lnTo>
                    <a:pt x="615117" y="47426"/>
                  </a:lnTo>
                  <a:lnTo>
                    <a:pt x="614335" y="45493"/>
                  </a:lnTo>
                  <a:lnTo>
                    <a:pt x="614253" y="39125"/>
                  </a:lnTo>
                  <a:lnTo>
                    <a:pt x="616202" y="36171"/>
                  </a:lnTo>
                  <a:lnTo>
                    <a:pt x="621393" y="32355"/>
                  </a:lnTo>
                  <a:lnTo>
                    <a:pt x="620509" y="33092"/>
                  </a:lnTo>
                  <a:lnTo>
                    <a:pt x="621202" y="33924"/>
                  </a:lnTo>
                  <a:lnTo>
                    <a:pt x="617195" y="36869"/>
                  </a:lnTo>
                  <a:lnTo>
                    <a:pt x="615418" y="39495"/>
                  </a:lnTo>
                  <a:lnTo>
                    <a:pt x="615351" y="44824"/>
                  </a:lnTo>
                  <a:lnTo>
                    <a:pt x="616145" y="46811"/>
                  </a:lnTo>
                  <a:lnTo>
                    <a:pt x="619348" y="49786"/>
                  </a:lnTo>
                  <a:lnTo>
                    <a:pt x="621599" y="50535"/>
                  </a:lnTo>
                  <a:lnTo>
                    <a:pt x="630762" y="50535"/>
                  </a:lnTo>
                  <a:lnTo>
                    <a:pt x="628005" y="51686"/>
                  </a:lnTo>
                  <a:close/>
                </a:path>
                <a:path w="1254760" h="73025">
                  <a:moveTo>
                    <a:pt x="621202" y="33924"/>
                  </a:moveTo>
                  <a:lnTo>
                    <a:pt x="620509" y="33092"/>
                  </a:lnTo>
                  <a:lnTo>
                    <a:pt x="621393" y="32355"/>
                  </a:lnTo>
                  <a:lnTo>
                    <a:pt x="622057" y="33267"/>
                  </a:lnTo>
                  <a:lnTo>
                    <a:pt x="621202" y="33924"/>
                  </a:lnTo>
                  <a:close/>
                </a:path>
                <a:path w="1254760" h="73025">
                  <a:moveTo>
                    <a:pt x="632559" y="47550"/>
                  </a:moveTo>
                  <a:lnTo>
                    <a:pt x="621202" y="33924"/>
                  </a:lnTo>
                  <a:lnTo>
                    <a:pt x="621967" y="33362"/>
                  </a:lnTo>
                  <a:lnTo>
                    <a:pt x="621393" y="32355"/>
                  </a:lnTo>
                  <a:lnTo>
                    <a:pt x="633350" y="46701"/>
                  </a:lnTo>
                  <a:lnTo>
                    <a:pt x="632559" y="47550"/>
                  </a:lnTo>
                  <a:close/>
                </a:path>
                <a:path w="1254760" h="73025">
                  <a:moveTo>
                    <a:pt x="631075" y="51686"/>
                  </a:moveTo>
                  <a:lnTo>
                    <a:pt x="628005" y="51686"/>
                  </a:lnTo>
                  <a:lnTo>
                    <a:pt x="631227" y="50340"/>
                  </a:lnTo>
                  <a:lnTo>
                    <a:pt x="634031" y="47759"/>
                  </a:lnTo>
                  <a:lnTo>
                    <a:pt x="634057" y="47550"/>
                  </a:lnTo>
                  <a:lnTo>
                    <a:pt x="621393" y="32355"/>
                  </a:lnTo>
                  <a:lnTo>
                    <a:pt x="622892" y="32355"/>
                  </a:lnTo>
                  <a:lnTo>
                    <a:pt x="635730" y="47759"/>
                  </a:lnTo>
                  <a:lnTo>
                    <a:pt x="631784" y="51392"/>
                  </a:lnTo>
                  <a:lnTo>
                    <a:pt x="631075" y="51686"/>
                  </a:lnTo>
                  <a:close/>
                </a:path>
                <a:path w="1254760" h="73025">
                  <a:moveTo>
                    <a:pt x="637946" y="42615"/>
                  </a:moveTo>
                  <a:lnTo>
                    <a:pt x="637331" y="41878"/>
                  </a:lnTo>
                  <a:lnTo>
                    <a:pt x="637226" y="41515"/>
                  </a:lnTo>
                  <a:lnTo>
                    <a:pt x="637731" y="40560"/>
                  </a:lnTo>
                  <a:lnTo>
                    <a:pt x="638528" y="41515"/>
                  </a:lnTo>
                  <a:lnTo>
                    <a:pt x="637946" y="42615"/>
                  </a:lnTo>
                  <a:close/>
                </a:path>
                <a:path w="1254760" h="73025">
                  <a:moveTo>
                    <a:pt x="637946" y="42615"/>
                  </a:moveTo>
                  <a:lnTo>
                    <a:pt x="638528" y="41515"/>
                  </a:lnTo>
                  <a:lnTo>
                    <a:pt x="638830" y="41878"/>
                  </a:lnTo>
                  <a:lnTo>
                    <a:pt x="637946" y="42615"/>
                  </a:lnTo>
                  <a:close/>
                </a:path>
                <a:path w="1254760" h="73025">
                  <a:moveTo>
                    <a:pt x="637946" y="42615"/>
                  </a:moveTo>
                  <a:lnTo>
                    <a:pt x="636929" y="42077"/>
                  </a:lnTo>
                  <a:lnTo>
                    <a:pt x="637149" y="41660"/>
                  </a:lnTo>
                  <a:lnTo>
                    <a:pt x="637946" y="42615"/>
                  </a:lnTo>
                  <a:close/>
                </a:path>
                <a:path w="1254760" h="73025">
                  <a:moveTo>
                    <a:pt x="642955" y="48126"/>
                  </a:moveTo>
                  <a:lnTo>
                    <a:pt x="642181" y="47550"/>
                  </a:lnTo>
                  <a:lnTo>
                    <a:pt x="642081" y="47398"/>
                  </a:lnTo>
                  <a:lnTo>
                    <a:pt x="642915" y="46701"/>
                  </a:lnTo>
                  <a:lnTo>
                    <a:pt x="643497" y="47398"/>
                  </a:lnTo>
                  <a:lnTo>
                    <a:pt x="642955" y="48126"/>
                  </a:lnTo>
                  <a:close/>
                </a:path>
                <a:path w="1254760" h="73025">
                  <a:moveTo>
                    <a:pt x="643497" y="47398"/>
                  </a:moveTo>
                  <a:lnTo>
                    <a:pt x="642915" y="46701"/>
                  </a:lnTo>
                  <a:lnTo>
                    <a:pt x="644016" y="46701"/>
                  </a:lnTo>
                  <a:lnTo>
                    <a:pt x="643497" y="47398"/>
                  </a:lnTo>
                  <a:close/>
                </a:path>
                <a:path w="1254760" h="73025">
                  <a:moveTo>
                    <a:pt x="633261" y="48391"/>
                  </a:moveTo>
                  <a:lnTo>
                    <a:pt x="632734" y="47759"/>
                  </a:lnTo>
                  <a:lnTo>
                    <a:pt x="632635" y="47480"/>
                  </a:lnTo>
                  <a:lnTo>
                    <a:pt x="633368" y="46811"/>
                  </a:lnTo>
                  <a:lnTo>
                    <a:pt x="634048" y="47550"/>
                  </a:lnTo>
                  <a:lnTo>
                    <a:pt x="634019" y="47759"/>
                  </a:lnTo>
                  <a:lnTo>
                    <a:pt x="633261" y="48391"/>
                  </a:lnTo>
                  <a:close/>
                </a:path>
                <a:path w="1254760" h="73025">
                  <a:moveTo>
                    <a:pt x="634145" y="47655"/>
                  </a:moveTo>
                  <a:lnTo>
                    <a:pt x="633365" y="46808"/>
                  </a:lnTo>
                  <a:lnTo>
                    <a:pt x="634145" y="47655"/>
                  </a:lnTo>
                  <a:close/>
                </a:path>
                <a:path w="1254760" h="73025">
                  <a:moveTo>
                    <a:pt x="644105" y="48126"/>
                  </a:moveTo>
                  <a:lnTo>
                    <a:pt x="642955" y="48126"/>
                  </a:lnTo>
                  <a:lnTo>
                    <a:pt x="643497" y="47398"/>
                  </a:lnTo>
                  <a:lnTo>
                    <a:pt x="644105" y="48126"/>
                  </a:lnTo>
                  <a:close/>
                </a:path>
                <a:path w="1254760" h="73025">
                  <a:moveTo>
                    <a:pt x="649513" y="56398"/>
                  </a:moveTo>
                  <a:lnTo>
                    <a:pt x="642032" y="47439"/>
                  </a:lnTo>
                  <a:lnTo>
                    <a:pt x="642955" y="48126"/>
                  </a:lnTo>
                  <a:lnTo>
                    <a:pt x="644105" y="48126"/>
                  </a:lnTo>
                  <a:lnTo>
                    <a:pt x="650052" y="55247"/>
                  </a:lnTo>
                  <a:lnTo>
                    <a:pt x="649513" y="55247"/>
                  </a:lnTo>
                  <a:lnTo>
                    <a:pt x="649513" y="56398"/>
                  </a:lnTo>
                  <a:close/>
                </a:path>
                <a:path w="1254760" h="73025">
                  <a:moveTo>
                    <a:pt x="630762" y="50535"/>
                  </a:moveTo>
                  <a:lnTo>
                    <a:pt x="627706" y="50535"/>
                  </a:lnTo>
                  <a:lnTo>
                    <a:pt x="630665" y="49293"/>
                  </a:lnTo>
                  <a:lnTo>
                    <a:pt x="632559" y="47550"/>
                  </a:lnTo>
                  <a:lnTo>
                    <a:pt x="633261" y="48391"/>
                  </a:lnTo>
                  <a:lnTo>
                    <a:pt x="631225" y="50342"/>
                  </a:lnTo>
                  <a:lnTo>
                    <a:pt x="630762" y="50535"/>
                  </a:lnTo>
                  <a:close/>
                </a:path>
                <a:path w="1254760" h="73025">
                  <a:moveTo>
                    <a:pt x="633344" y="48391"/>
                  </a:moveTo>
                  <a:lnTo>
                    <a:pt x="634145" y="47655"/>
                  </a:lnTo>
                  <a:lnTo>
                    <a:pt x="633344" y="48391"/>
                  </a:lnTo>
                  <a:close/>
                </a:path>
                <a:path w="1254760" h="73025">
                  <a:moveTo>
                    <a:pt x="631496" y="55967"/>
                  </a:moveTo>
                  <a:lnTo>
                    <a:pt x="626822" y="55967"/>
                  </a:lnTo>
                  <a:lnTo>
                    <a:pt x="629119" y="55574"/>
                  </a:lnTo>
                  <a:lnTo>
                    <a:pt x="633613" y="54013"/>
                  </a:lnTo>
                  <a:lnTo>
                    <a:pt x="635559" y="52884"/>
                  </a:lnTo>
                  <a:lnTo>
                    <a:pt x="638093" y="50620"/>
                  </a:lnTo>
                  <a:lnTo>
                    <a:pt x="639497" y="52262"/>
                  </a:lnTo>
                  <a:lnTo>
                    <a:pt x="637983" y="52262"/>
                  </a:lnTo>
                  <a:lnTo>
                    <a:pt x="637108" y="53010"/>
                  </a:lnTo>
                  <a:lnTo>
                    <a:pt x="637004" y="53137"/>
                  </a:lnTo>
                  <a:lnTo>
                    <a:pt x="636212" y="53845"/>
                  </a:lnTo>
                  <a:lnTo>
                    <a:pt x="634136" y="55049"/>
                  </a:lnTo>
                  <a:lnTo>
                    <a:pt x="631496" y="55967"/>
                  </a:lnTo>
                  <a:close/>
                </a:path>
                <a:path w="1254760" h="73025">
                  <a:moveTo>
                    <a:pt x="648014" y="56398"/>
                  </a:moveTo>
                  <a:lnTo>
                    <a:pt x="641519" y="56398"/>
                  </a:lnTo>
                  <a:lnTo>
                    <a:pt x="642263" y="55762"/>
                  </a:lnTo>
                  <a:lnTo>
                    <a:pt x="642329" y="55574"/>
                  </a:lnTo>
                  <a:lnTo>
                    <a:pt x="638093" y="50620"/>
                  </a:lnTo>
                  <a:lnTo>
                    <a:pt x="643189" y="50620"/>
                  </a:lnTo>
                  <a:lnTo>
                    <a:pt x="648014" y="56398"/>
                  </a:lnTo>
                  <a:close/>
                </a:path>
                <a:path w="1254760" h="73025">
                  <a:moveTo>
                    <a:pt x="637124" y="53029"/>
                  </a:moveTo>
                  <a:lnTo>
                    <a:pt x="637983" y="52262"/>
                  </a:lnTo>
                  <a:lnTo>
                    <a:pt x="637124" y="53029"/>
                  </a:lnTo>
                  <a:close/>
                </a:path>
                <a:path w="1254760" h="73025">
                  <a:moveTo>
                    <a:pt x="637872" y="53904"/>
                  </a:moveTo>
                  <a:lnTo>
                    <a:pt x="637216" y="53137"/>
                  </a:lnTo>
                  <a:lnTo>
                    <a:pt x="637146" y="53010"/>
                  </a:lnTo>
                  <a:lnTo>
                    <a:pt x="637983" y="52262"/>
                  </a:lnTo>
                  <a:lnTo>
                    <a:pt x="638731" y="53137"/>
                  </a:lnTo>
                  <a:lnTo>
                    <a:pt x="637872" y="53904"/>
                  </a:lnTo>
                  <a:close/>
                </a:path>
                <a:path w="1254760" h="73025">
                  <a:moveTo>
                    <a:pt x="638731" y="53137"/>
                  </a:moveTo>
                  <a:lnTo>
                    <a:pt x="637983" y="52262"/>
                  </a:lnTo>
                  <a:lnTo>
                    <a:pt x="638651" y="53010"/>
                  </a:lnTo>
                  <a:lnTo>
                    <a:pt x="638731" y="53137"/>
                  </a:lnTo>
                  <a:close/>
                </a:path>
                <a:path w="1254760" h="73025">
                  <a:moveTo>
                    <a:pt x="641519" y="56398"/>
                  </a:moveTo>
                  <a:lnTo>
                    <a:pt x="638731" y="53137"/>
                  </a:lnTo>
                  <a:lnTo>
                    <a:pt x="638651" y="53010"/>
                  </a:lnTo>
                  <a:lnTo>
                    <a:pt x="637983" y="52262"/>
                  </a:lnTo>
                  <a:lnTo>
                    <a:pt x="639497" y="52262"/>
                  </a:lnTo>
                  <a:lnTo>
                    <a:pt x="642049" y="55247"/>
                  </a:lnTo>
                  <a:lnTo>
                    <a:pt x="641519" y="55247"/>
                  </a:lnTo>
                  <a:lnTo>
                    <a:pt x="641519" y="56398"/>
                  </a:lnTo>
                  <a:close/>
                </a:path>
                <a:path w="1254760" h="73025">
                  <a:moveTo>
                    <a:pt x="631691" y="57118"/>
                  </a:moveTo>
                  <a:lnTo>
                    <a:pt x="626951" y="57118"/>
                  </a:lnTo>
                  <a:lnTo>
                    <a:pt x="629374" y="56704"/>
                  </a:lnTo>
                  <a:lnTo>
                    <a:pt x="634136" y="55049"/>
                  </a:lnTo>
                  <a:lnTo>
                    <a:pt x="636212" y="53845"/>
                  </a:lnTo>
                  <a:lnTo>
                    <a:pt x="637124" y="53029"/>
                  </a:lnTo>
                  <a:lnTo>
                    <a:pt x="637821" y="53845"/>
                  </a:lnTo>
                  <a:lnTo>
                    <a:pt x="637751" y="54013"/>
                  </a:lnTo>
                  <a:lnTo>
                    <a:pt x="636865" y="54805"/>
                  </a:lnTo>
                  <a:lnTo>
                    <a:pt x="634659" y="56086"/>
                  </a:lnTo>
                  <a:lnTo>
                    <a:pt x="631691" y="57118"/>
                  </a:lnTo>
                  <a:close/>
                </a:path>
                <a:path w="1254760" h="73025">
                  <a:moveTo>
                    <a:pt x="651974" y="57549"/>
                  </a:moveTo>
                  <a:lnTo>
                    <a:pt x="640989" y="57549"/>
                  </a:lnTo>
                  <a:lnTo>
                    <a:pt x="637965" y="54013"/>
                  </a:lnTo>
                  <a:lnTo>
                    <a:pt x="637939" y="53845"/>
                  </a:lnTo>
                  <a:lnTo>
                    <a:pt x="638731" y="53137"/>
                  </a:lnTo>
                  <a:lnTo>
                    <a:pt x="641519" y="56398"/>
                  </a:lnTo>
                  <a:lnTo>
                    <a:pt x="648014" y="56398"/>
                  </a:lnTo>
                  <a:lnTo>
                    <a:pt x="648630" y="57136"/>
                  </a:lnTo>
                  <a:lnTo>
                    <a:pt x="651629" y="57136"/>
                  </a:lnTo>
                  <a:lnTo>
                    <a:pt x="651974" y="57549"/>
                  </a:lnTo>
                  <a:close/>
                </a:path>
                <a:path w="1254760" h="73025">
                  <a:moveTo>
                    <a:pt x="641519" y="56398"/>
                  </a:moveTo>
                  <a:lnTo>
                    <a:pt x="641519" y="55247"/>
                  </a:lnTo>
                  <a:lnTo>
                    <a:pt x="642049" y="55247"/>
                  </a:lnTo>
                  <a:lnTo>
                    <a:pt x="642394" y="55650"/>
                  </a:lnTo>
                  <a:lnTo>
                    <a:pt x="641519" y="56398"/>
                  </a:lnTo>
                  <a:close/>
                </a:path>
                <a:path w="1254760" h="73025">
                  <a:moveTo>
                    <a:pt x="651629" y="57136"/>
                  </a:moveTo>
                  <a:lnTo>
                    <a:pt x="648630" y="57136"/>
                  </a:lnTo>
                  <a:lnTo>
                    <a:pt x="649513" y="56398"/>
                  </a:lnTo>
                  <a:lnTo>
                    <a:pt x="649513" y="55247"/>
                  </a:lnTo>
                  <a:lnTo>
                    <a:pt x="650052" y="55247"/>
                  </a:lnTo>
                  <a:lnTo>
                    <a:pt x="651629" y="57136"/>
                  </a:lnTo>
                  <a:close/>
                </a:path>
                <a:path w="1254760" h="73025">
                  <a:moveTo>
                    <a:pt x="680663" y="20209"/>
                  </a:moveTo>
                  <a:lnTo>
                    <a:pt x="680667" y="18039"/>
                  </a:lnTo>
                  <a:lnTo>
                    <a:pt x="680987" y="17528"/>
                  </a:lnTo>
                  <a:lnTo>
                    <a:pt x="684406" y="15610"/>
                  </a:lnTo>
                  <a:lnTo>
                    <a:pt x="690310" y="15610"/>
                  </a:lnTo>
                  <a:lnTo>
                    <a:pt x="691465" y="15818"/>
                  </a:lnTo>
                  <a:lnTo>
                    <a:pt x="692935" y="16553"/>
                  </a:lnTo>
                  <a:lnTo>
                    <a:pt x="692935" y="16761"/>
                  </a:lnTo>
                  <a:lnTo>
                    <a:pt x="684830" y="16761"/>
                  </a:lnTo>
                  <a:lnTo>
                    <a:pt x="681737" y="18499"/>
                  </a:lnTo>
                  <a:lnTo>
                    <a:pt x="680663" y="20209"/>
                  </a:lnTo>
                  <a:close/>
                </a:path>
                <a:path w="1254760" h="73025">
                  <a:moveTo>
                    <a:pt x="680777" y="57549"/>
                  </a:moveTo>
                  <a:lnTo>
                    <a:pt x="671821" y="57549"/>
                  </a:lnTo>
                  <a:lnTo>
                    <a:pt x="671821" y="16329"/>
                  </a:lnTo>
                  <a:lnTo>
                    <a:pt x="680570" y="16329"/>
                  </a:lnTo>
                  <a:lnTo>
                    <a:pt x="680598" y="17480"/>
                  </a:lnTo>
                  <a:lnTo>
                    <a:pt x="672972" y="17480"/>
                  </a:lnTo>
                  <a:lnTo>
                    <a:pt x="672972" y="56398"/>
                  </a:lnTo>
                  <a:lnTo>
                    <a:pt x="680777" y="56398"/>
                  </a:lnTo>
                  <a:lnTo>
                    <a:pt x="680777" y="57549"/>
                  </a:lnTo>
                  <a:close/>
                </a:path>
                <a:path w="1254760" h="73025">
                  <a:moveTo>
                    <a:pt x="680913" y="21976"/>
                  </a:moveTo>
                  <a:lnTo>
                    <a:pt x="679555" y="21976"/>
                  </a:lnTo>
                  <a:lnTo>
                    <a:pt x="680705" y="21949"/>
                  </a:lnTo>
                  <a:lnTo>
                    <a:pt x="680663" y="20209"/>
                  </a:lnTo>
                  <a:lnTo>
                    <a:pt x="681737" y="18499"/>
                  </a:lnTo>
                  <a:lnTo>
                    <a:pt x="684830" y="16761"/>
                  </a:lnTo>
                  <a:lnTo>
                    <a:pt x="690129" y="16761"/>
                  </a:lnTo>
                  <a:lnTo>
                    <a:pt x="691112" y="16929"/>
                  </a:lnTo>
                  <a:lnTo>
                    <a:pt x="691784" y="17264"/>
                  </a:lnTo>
                  <a:lnTo>
                    <a:pt x="690633" y="17264"/>
                  </a:lnTo>
                  <a:lnTo>
                    <a:pt x="690633" y="17912"/>
                  </a:lnTo>
                  <a:lnTo>
                    <a:pt x="685254" y="17912"/>
                  </a:lnTo>
                  <a:lnTo>
                    <a:pt x="682486" y="19471"/>
                  </a:lnTo>
                  <a:lnTo>
                    <a:pt x="680913" y="21976"/>
                  </a:lnTo>
                  <a:close/>
                </a:path>
                <a:path w="1254760" h="73025">
                  <a:moveTo>
                    <a:pt x="692935" y="23451"/>
                  </a:moveTo>
                  <a:lnTo>
                    <a:pt x="691784" y="23451"/>
                  </a:lnTo>
                  <a:lnTo>
                    <a:pt x="691973" y="22316"/>
                  </a:lnTo>
                  <a:lnTo>
                    <a:pt x="691784" y="22284"/>
                  </a:lnTo>
                  <a:lnTo>
                    <a:pt x="691784" y="17264"/>
                  </a:lnTo>
                  <a:lnTo>
                    <a:pt x="691112" y="16929"/>
                  </a:lnTo>
                  <a:lnTo>
                    <a:pt x="690129" y="16761"/>
                  </a:lnTo>
                  <a:lnTo>
                    <a:pt x="692935" y="16761"/>
                  </a:lnTo>
                  <a:lnTo>
                    <a:pt x="692935" y="23451"/>
                  </a:lnTo>
                  <a:close/>
                </a:path>
                <a:path w="1254760" h="73025">
                  <a:moveTo>
                    <a:pt x="691269" y="18294"/>
                  </a:moveTo>
                  <a:lnTo>
                    <a:pt x="690760" y="18039"/>
                  </a:lnTo>
                  <a:lnTo>
                    <a:pt x="690633" y="17264"/>
                  </a:lnTo>
                  <a:lnTo>
                    <a:pt x="691784" y="17264"/>
                  </a:lnTo>
                  <a:lnTo>
                    <a:pt x="691269" y="18294"/>
                  </a:lnTo>
                  <a:close/>
                </a:path>
                <a:path w="1254760" h="73025">
                  <a:moveTo>
                    <a:pt x="691784" y="18294"/>
                  </a:moveTo>
                  <a:lnTo>
                    <a:pt x="691269" y="18294"/>
                  </a:lnTo>
                  <a:lnTo>
                    <a:pt x="691784" y="17264"/>
                  </a:lnTo>
                  <a:lnTo>
                    <a:pt x="691784" y="18294"/>
                  </a:lnTo>
                  <a:close/>
                </a:path>
                <a:path w="1254760" h="73025">
                  <a:moveTo>
                    <a:pt x="674123" y="56398"/>
                  </a:moveTo>
                  <a:lnTo>
                    <a:pt x="672972" y="56398"/>
                  </a:lnTo>
                  <a:lnTo>
                    <a:pt x="672972" y="17480"/>
                  </a:lnTo>
                  <a:lnTo>
                    <a:pt x="674123" y="17480"/>
                  </a:lnTo>
                  <a:lnTo>
                    <a:pt x="674123" y="56398"/>
                  </a:lnTo>
                  <a:close/>
                </a:path>
                <a:path w="1254760" h="73025">
                  <a:moveTo>
                    <a:pt x="678475" y="56398"/>
                  </a:moveTo>
                  <a:lnTo>
                    <a:pt x="674123" y="56398"/>
                  </a:lnTo>
                  <a:lnTo>
                    <a:pt x="674123" y="17480"/>
                  </a:lnTo>
                  <a:lnTo>
                    <a:pt x="679447" y="17480"/>
                  </a:lnTo>
                  <a:lnTo>
                    <a:pt x="678296" y="17508"/>
                  </a:lnTo>
                  <a:lnTo>
                    <a:pt x="678496" y="25829"/>
                  </a:lnTo>
                  <a:lnTo>
                    <a:pt x="679614" y="25829"/>
                  </a:lnTo>
                  <a:lnTo>
                    <a:pt x="678475" y="28543"/>
                  </a:lnTo>
                  <a:lnTo>
                    <a:pt x="678475" y="56398"/>
                  </a:lnTo>
                  <a:close/>
                </a:path>
                <a:path w="1254760" h="73025">
                  <a:moveTo>
                    <a:pt x="678496" y="25829"/>
                  </a:moveTo>
                  <a:lnTo>
                    <a:pt x="678296" y="17508"/>
                  </a:lnTo>
                  <a:lnTo>
                    <a:pt x="679447" y="17480"/>
                  </a:lnTo>
                  <a:lnTo>
                    <a:pt x="679504" y="19891"/>
                  </a:lnTo>
                  <a:lnTo>
                    <a:pt x="678580" y="21364"/>
                  </a:lnTo>
                  <a:lnTo>
                    <a:pt x="679555" y="21976"/>
                  </a:lnTo>
                  <a:lnTo>
                    <a:pt x="680913" y="21976"/>
                  </a:lnTo>
                  <a:lnTo>
                    <a:pt x="678496" y="25829"/>
                  </a:lnTo>
                  <a:close/>
                </a:path>
                <a:path w="1254760" h="73025">
                  <a:moveTo>
                    <a:pt x="679474" y="18631"/>
                  </a:moveTo>
                  <a:lnTo>
                    <a:pt x="679447" y="17480"/>
                  </a:lnTo>
                  <a:lnTo>
                    <a:pt x="679474" y="18631"/>
                  </a:lnTo>
                  <a:close/>
                </a:path>
                <a:path w="1254760" h="73025">
                  <a:moveTo>
                    <a:pt x="679504" y="19891"/>
                  </a:moveTo>
                  <a:lnTo>
                    <a:pt x="679447" y="17480"/>
                  </a:lnTo>
                  <a:lnTo>
                    <a:pt x="680598" y="17480"/>
                  </a:lnTo>
                  <a:lnTo>
                    <a:pt x="680507" y="18294"/>
                  </a:lnTo>
                  <a:lnTo>
                    <a:pt x="679504" y="19891"/>
                  </a:lnTo>
                  <a:close/>
                </a:path>
                <a:path w="1254760" h="73025">
                  <a:moveTo>
                    <a:pt x="679614" y="25829"/>
                  </a:moveTo>
                  <a:lnTo>
                    <a:pt x="678496" y="25829"/>
                  </a:lnTo>
                  <a:lnTo>
                    <a:pt x="682486" y="19471"/>
                  </a:lnTo>
                  <a:lnTo>
                    <a:pt x="685254" y="17912"/>
                  </a:lnTo>
                  <a:lnTo>
                    <a:pt x="689948" y="17912"/>
                  </a:lnTo>
                  <a:lnTo>
                    <a:pt x="690633" y="18019"/>
                  </a:lnTo>
                  <a:lnTo>
                    <a:pt x="690633" y="22048"/>
                  </a:lnTo>
                  <a:lnTo>
                    <a:pt x="683636" y="22048"/>
                  </a:lnTo>
                  <a:lnTo>
                    <a:pt x="680321" y="24142"/>
                  </a:lnTo>
                  <a:lnTo>
                    <a:pt x="679614" y="25829"/>
                  </a:lnTo>
                  <a:close/>
                </a:path>
                <a:path w="1254760" h="73025">
                  <a:moveTo>
                    <a:pt x="690633" y="18019"/>
                  </a:moveTo>
                  <a:lnTo>
                    <a:pt x="689948" y="17912"/>
                  </a:lnTo>
                  <a:lnTo>
                    <a:pt x="690633" y="17912"/>
                  </a:lnTo>
                  <a:close/>
                </a:path>
                <a:path w="1254760" h="73025">
                  <a:moveTo>
                    <a:pt x="691784" y="22284"/>
                  </a:moveTo>
                  <a:lnTo>
                    <a:pt x="690903" y="22137"/>
                  </a:lnTo>
                  <a:lnTo>
                    <a:pt x="690633" y="22117"/>
                  </a:lnTo>
                  <a:lnTo>
                    <a:pt x="690633" y="18019"/>
                  </a:lnTo>
                  <a:lnTo>
                    <a:pt x="691269" y="18294"/>
                  </a:lnTo>
                  <a:lnTo>
                    <a:pt x="691784" y="18294"/>
                  </a:lnTo>
                  <a:lnTo>
                    <a:pt x="691784" y="22284"/>
                  </a:lnTo>
                  <a:close/>
                </a:path>
                <a:path w="1254760" h="73025">
                  <a:moveTo>
                    <a:pt x="679555" y="21976"/>
                  </a:moveTo>
                  <a:lnTo>
                    <a:pt x="679504" y="19891"/>
                  </a:lnTo>
                  <a:lnTo>
                    <a:pt x="680613" y="18124"/>
                  </a:lnTo>
                  <a:lnTo>
                    <a:pt x="680663" y="20209"/>
                  </a:lnTo>
                  <a:lnTo>
                    <a:pt x="679555" y="21976"/>
                  </a:lnTo>
                  <a:close/>
                </a:path>
                <a:path w="1254760" h="73025">
                  <a:moveTo>
                    <a:pt x="679555" y="21976"/>
                  </a:moveTo>
                  <a:lnTo>
                    <a:pt x="678580" y="21364"/>
                  </a:lnTo>
                  <a:lnTo>
                    <a:pt x="679504" y="19891"/>
                  </a:lnTo>
                  <a:lnTo>
                    <a:pt x="679555" y="21976"/>
                  </a:lnTo>
                  <a:close/>
                </a:path>
                <a:path w="1254760" h="73025">
                  <a:moveTo>
                    <a:pt x="679555" y="21976"/>
                  </a:moveTo>
                  <a:lnTo>
                    <a:pt x="680663" y="20209"/>
                  </a:lnTo>
                  <a:lnTo>
                    <a:pt x="680705" y="21949"/>
                  </a:lnTo>
                  <a:lnTo>
                    <a:pt x="679555" y="21976"/>
                  </a:lnTo>
                  <a:close/>
                </a:path>
                <a:path w="1254760" h="73025">
                  <a:moveTo>
                    <a:pt x="679626" y="56398"/>
                  </a:moveTo>
                  <a:lnTo>
                    <a:pt x="678475" y="56398"/>
                  </a:lnTo>
                  <a:lnTo>
                    <a:pt x="678475" y="28543"/>
                  </a:lnTo>
                  <a:lnTo>
                    <a:pt x="680321" y="24142"/>
                  </a:lnTo>
                  <a:lnTo>
                    <a:pt x="683636" y="22048"/>
                  </a:lnTo>
                  <a:lnTo>
                    <a:pt x="689749" y="22048"/>
                  </a:lnTo>
                  <a:lnTo>
                    <a:pt x="690633" y="22117"/>
                  </a:lnTo>
                  <a:lnTo>
                    <a:pt x="690633" y="23199"/>
                  </a:lnTo>
                  <a:lnTo>
                    <a:pt x="684147" y="23199"/>
                  </a:lnTo>
                  <a:lnTo>
                    <a:pt x="681185" y="25058"/>
                  </a:lnTo>
                  <a:lnTo>
                    <a:pt x="679724" y="28543"/>
                  </a:lnTo>
                  <a:lnTo>
                    <a:pt x="679626" y="56398"/>
                  </a:lnTo>
                  <a:close/>
                </a:path>
                <a:path w="1254760" h="73025">
                  <a:moveTo>
                    <a:pt x="690633" y="22117"/>
                  </a:moveTo>
                  <a:lnTo>
                    <a:pt x="689749" y="22048"/>
                  </a:lnTo>
                  <a:lnTo>
                    <a:pt x="690633" y="22048"/>
                  </a:lnTo>
                  <a:close/>
                </a:path>
                <a:path w="1254760" h="73025">
                  <a:moveTo>
                    <a:pt x="691784" y="23451"/>
                  </a:moveTo>
                  <a:lnTo>
                    <a:pt x="690633" y="23272"/>
                  </a:lnTo>
                  <a:lnTo>
                    <a:pt x="690633" y="22117"/>
                  </a:lnTo>
                  <a:lnTo>
                    <a:pt x="690903" y="22137"/>
                  </a:lnTo>
                  <a:lnTo>
                    <a:pt x="691784" y="22284"/>
                  </a:lnTo>
                  <a:lnTo>
                    <a:pt x="691784" y="23451"/>
                  </a:lnTo>
                  <a:close/>
                </a:path>
                <a:path w="1254760" h="73025">
                  <a:moveTo>
                    <a:pt x="691784" y="23451"/>
                  </a:moveTo>
                  <a:lnTo>
                    <a:pt x="691784" y="22284"/>
                  </a:lnTo>
                  <a:lnTo>
                    <a:pt x="691973" y="22316"/>
                  </a:lnTo>
                  <a:lnTo>
                    <a:pt x="691784" y="23451"/>
                  </a:lnTo>
                  <a:close/>
                </a:path>
                <a:path w="1254760" h="73025">
                  <a:moveTo>
                    <a:pt x="680688" y="29220"/>
                  </a:moveTo>
                  <a:lnTo>
                    <a:pt x="679626" y="28774"/>
                  </a:lnTo>
                  <a:lnTo>
                    <a:pt x="681185" y="25058"/>
                  </a:lnTo>
                  <a:lnTo>
                    <a:pt x="684147" y="23199"/>
                  </a:lnTo>
                  <a:lnTo>
                    <a:pt x="689686" y="23199"/>
                  </a:lnTo>
                  <a:lnTo>
                    <a:pt x="690633" y="23272"/>
                  </a:lnTo>
                  <a:lnTo>
                    <a:pt x="690633" y="23451"/>
                  </a:lnTo>
                  <a:lnTo>
                    <a:pt x="692935" y="23451"/>
                  </a:lnTo>
                  <a:lnTo>
                    <a:pt x="692935" y="24350"/>
                  </a:lnTo>
                  <a:lnTo>
                    <a:pt x="684657" y="24350"/>
                  </a:lnTo>
                  <a:lnTo>
                    <a:pt x="682049" y="25973"/>
                  </a:lnTo>
                  <a:lnTo>
                    <a:pt x="680875" y="28774"/>
                  </a:lnTo>
                  <a:lnTo>
                    <a:pt x="680688" y="29220"/>
                  </a:lnTo>
                  <a:close/>
                </a:path>
                <a:path w="1254760" h="73025">
                  <a:moveTo>
                    <a:pt x="690633" y="23272"/>
                  </a:moveTo>
                  <a:lnTo>
                    <a:pt x="689686" y="23199"/>
                  </a:lnTo>
                  <a:lnTo>
                    <a:pt x="690633" y="23199"/>
                  </a:lnTo>
                  <a:close/>
                </a:path>
                <a:path w="1254760" h="73025">
                  <a:moveTo>
                    <a:pt x="691784" y="23451"/>
                  </a:moveTo>
                  <a:lnTo>
                    <a:pt x="690633" y="23451"/>
                  </a:lnTo>
                  <a:lnTo>
                    <a:pt x="690633" y="23272"/>
                  </a:lnTo>
                  <a:lnTo>
                    <a:pt x="691784" y="23451"/>
                  </a:lnTo>
                  <a:close/>
                </a:path>
                <a:path w="1254760" h="73025">
                  <a:moveTo>
                    <a:pt x="692935" y="24810"/>
                  </a:moveTo>
                  <a:lnTo>
                    <a:pt x="690650" y="24429"/>
                  </a:lnTo>
                  <a:lnTo>
                    <a:pt x="689622" y="24350"/>
                  </a:lnTo>
                  <a:lnTo>
                    <a:pt x="692935" y="24350"/>
                  </a:lnTo>
                  <a:lnTo>
                    <a:pt x="692935" y="24810"/>
                  </a:lnTo>
                  <a:close/>
                </a:path>
                <a:path w="1254760" h="73025">
                  <a:moveTo>
                    <a:pt x="680777" y="56398"/>
                  </a:moveTo>
                  <a:lnTo>
                    <a:pt x="679626" y="56398"/>
                  </a:lnTo>
                  <a:lnTo>
                    <a:pt x="679626" y="28774"/>
                  </a:lnTo>
                  <a:lnTo>
                    <a:pt x="680688" y="29220"/>
                  </a:lnTo>
                  <a:lnTo>
                    <a:pt x="680777" y="56398"/>
                  </a:lnTo>
                  <a:close/>
                </a:path>
                <a:path w="1254760" h="73025">
                  <a:moveTo>
                    <a:pt x="680777" y="29006"/>
                  </a:moveTo>
                  <a:lnTo>
                    <a:pt x="680777" y="28774"/>
                  </a:lnTo>
                  <a:lnTo>
                    <a:pt x="680777" y="29006"/>
                  </a:lnTo>
                  <a:close/>
                </a:path>
                <a:path w="1254760" h="73025">
                  <a:moveTo>
                    <a:pt x="680777" y="29220"/>
                  </a:moveTo>
                  <a:lnTo>
                    <a:pt x="680777" y="29006"/>
                  </a:lnTo>
                  <a:lnTo>
                    <a:pt x="680777" y="29220"/>
                  </a:lnTo>
                  <a:close/>
                </a:path>
                <a:path w="1254760" h="73025">
                  <a:moveTo>
                    <a:pt x="720304" y="58269"/>
                  </a:moveTo>
                  <a:lnTo>
                    <a:pt x="707761" y="58269"/>
                  </a:lnTo>
                  <a:lnTo>
                    <a:pt x="703192" y="56417"/>
                  </a:lnTo>
                  <a:lnTo>
                    <a:pt x="696134" y="49028"/>
                  </a:lnTo>
                  <a:lnTo>
                    <a:pt x="694374" y="44129"/>
                  </a:lnTo>
                  <a:lnTo>
                    <a:pt x="694480" y="32263"/>
                  </a:lnTo>
                  <a:lnTo>
                    <a:pt x="709218" y="15610"/>
                  </a:lnTo>
                  <a:lnTo>
                    <a:pt x="717954" y="15610"/>
                  </a:lnTo>
                  <a:lnTo>
                    <a:pt x="720652" y="16761"/>
                  </a:lnTo>
                  <a:lnTo>
                    <a:pt x="709444" y="16761"/>
                  </a:lnTo>
                  <a:lnTo>
                    <a:pt x="706573" y="17618"/>
                  </a:lnTo>
                  <a:lnTo>
                    <a:pt x="701274" y="21047"/>
                  </a:lnTo>
                  <a:lnTo>
                    <a:pt x="699211" y="23421"/>
                  </a:lnTo>
                  <a:lnTo>
                    <a:pt x="696265" y="29481"/>
                  </a:lnTo>
                  <a:lnTo>
                    <a:pt x="695562" y="32758"/>
                  </a:lnTo>
                  <a:lnTo>
                    <a:pt x="695634" y="44129"/>
                  </a:lnTo>
                  <a:lnTo>
                    <a:pt x="697179" y="48455"/>
                  </a:lnTo>
                  <a:lnTo>
                    <a:pt x="703797" y="55385"/>
                  </a:lnTo>
                  <a:lnTo>
                    <a:pt x="708090" y="57118"/>
                  </a:lnTo>
                  <a:lnTo>
                    <a:pt x="722542" y="57118"/>
                  </a:lnTo>
                  <a:lnTo>
                    <a:pt x="720304" y="58269"/>
                  </a:lnTo>
                  <a:close/>
                </a:path>
                <a:path w="1254760" h="73025">
                  <a:moveTo>
                    <a:pt x="719887" y="57118"/>
                  </a:moveTo>
                  <a:lnTo>
                    <a:pt x="708090" y="57118"/>
                  </a:lnTo>
                  <a:lnTo>
                    <a:pt x="703797" y="55385"/>
                  </a:lnTo>
                  <a:lnTo>
                    <a:pt x="697179" y="48455"/>
                  </a:lnTo>
                  <a:lnTo>
                    <a:pt x="695634" y="44129"/>
                  </a:lnTo>
                  <a:lnTo>
                    <a:pt x="695562" y="32758"/>
                  </a:lnTo>
                  <a:lnTo>
                    <a:pt x="696265" y="29481"/>
                  </a:lnTo>
                  <a:lnTo>
                    <a:pt x="699211" y="23421"/>
                  </a:lnTo>
                  <a:lnTo>
                    <a:pt x="701283" y="21041"/>
                  </a:lnTo>
                  <a:lnTo>
                    <a:pt x="706573" y="17618"/>
                  </a:lnTo>
                  <a:lnTo>
                    <a:pt x="709444" y="16761"/>
                  </a:lnTo>
                  <a:lnTo>
                    <a:pt x="717597" y="16761"/>
                  </a:lnTo>
                  <a:lnTo>
                    <a:pt x="720313" y="17912"/>
                  </a:lnTo>
                  <a:lnTo>
                    <a:pt x="709671" y="17912"/>
                  </a:lnTo>
                  <a:lnTo>
                    <a:pt x="707008" y="18708"/>
                  </a:lnTo>
                  <a:lnTo>
                    <a:pt x="702079" y="21897"/>
                  </a:lnTo>
                  <a:lnTo>
                    <a:pt x="700153" y="24117"/>
                  </a:lnTo>
                  <a:lnTo>
                    <a:pt x="697374" y="29832"/>
                  </a:lnTo>
                  <a:lnTo>
                    <a:pt x="696751" y="32758"/>
                  </a:lnTo>
                  <a:lnTo>
                    <a:pt x="696785" y="43821"/>
                  </a:lnTo>
                  <a:lnTo>
                    <a:pt x="698224" y="47883"/>
                  </a:lnTo>
                  <a:lnTo>
                    <a:pt x="704403" y="54353"/>
                  </a:lnTo>
                  <a:lnTo>
                    <a:pt x="708418" y="55967"/>
                  </a:lnTo>
                  <a:lnTo>
                    <a:pt x="722134" y="55967"/>
                  </a:lnTo>
                  <a:lnTo>
                    <a:pt x="719887" y="57118"/>
                  </a:lnTo>
                  <a:close/>
                </a:path>
                <a:path w="1254760" h="73025">
                  <a:moveTo>
                    <a:pt x="729695" y="38846"/>
                  </a:moveTo>
                  <a:lnTo>
                    <a:pt x="728544" y="38846"/>
                  </a:lnTo>
                  <a:lnTo>
                    <a:pt x="728438" y="29505"/>
                  </a:lnTo>
                  <a:lnTo>
                    <a:pt x="727141" y="25094"/>
                  </a:lnTo>
                  <a:lnTo>
                    <a:pt x="721530" y="18427"/>
                  </a:lnTo>
                  <a:lnTo>
                    <a:pt x="717597" y="16761"/>
                  </a:lnTo>
                  <a:lnTo>
                    <a:pt x="720652" y="16761"/>
                  </a:lnTo>
                  <a:lnTo>
                    <a:pt x="722180" y="17413"/>
                  </a:lnTo>
                  <a:lnTo>
                    <a:pt x="728202" y="24567"/>
                  </a:lnTo>
                  <a:lnTo>
                    <a:pt x="729671" y="29505"/>
                  </a:lnTo>
                  <a:lnTo>
                    <a:pt x="729695" y="38846"/>
                  </a:lnTo>
                  <a:close/>
                </a:path>
                <a:path w="1254760" h="73025">
                  <a:moveTo>
                    <a:pt x="719471" y="55967"/>
                  </a:moveTo>
                  <a:lnTo>
                    <a:pt x="708418" y="55967"/>
                  </a:lnTo>
                  <a:lnTo>
                    <a:pt x="704403" y="54353"/>
                  </a:lnTo>
                  <a:lnTo>
                    <a:pt x="698224" y="47883"/>
                  </a:lnTo>
                  <a:lnTo>
                    <a:pt x="696785" y="43821"/>
                  </a:lnTo>
                  <a:lnTo>
                    <a:pt x="696751" y="32758"/>
                  </a:lnTo>
                  <a:lnTo>
                    <a:pt x="697374" y="29832"/>
                  </a:lnTo>
                  <a:lnTo>
                    <a:pt x="700153" y="24117"/>
                  </a:lnTo>
                  <a:lnTo>
                    <a:pt x="702079" y="21897"/>
                  </a:lnTo>
                  <a:lnTo>
                    <a:pt x="707008" y="18708"/>
                  </a:lnTo>
                  <a:lnTo>
                    <a:pt x="709671" y="17912"/>
                  </a:lnTo>
                  <a:lnTo>
                    <a:pt x="717240" y="17912"/>
                  </a:lnTo>
                  <a:lnTo>
                    <a:pt x="720879" y="19442"/>
                  </a:lnTo>
                  <a:lnTo>
                    <a:pt x="722225" y="21041"/>
                  </a:lnTo>
                  <a:lnTo>
                    <a:pt x="709503" y="21047"/>
                  </a:lnTo>
                  <a:lnTo>
                    <a:pt x="706982" y="22147"/>
                  </a:lnTo>
                  <a:lnTo>
                    <a:pt x="702940" y="26509"/>
                  </a:lnTo>
                  <a:lnTo>
                    <a:pt x="701713" y="29488"/>
                  </a:lnTo>
                  <a:lnTo>
                    <a:pt x="701095" y="34565"/>
                  </a:lnTo>
                  <a:lnTo>
                    <a:pt x="727393" y="34565"/>
                  </a:lnTo>
                  <a:lnTo>
                    <a:pt x="727393" y="37695"/>
                  </a:lnTo>
                  <a:lnTo>
                    <a:pt x="700999" y="37695"/>
                  </a:lnTo>
                  <a:lnTo>
                    <a:pt x="701131" y="42997"/>
                  </a:lnTo>
                  <a:lnTo>
                    <a:pt x="702352" y="46344"/>
                  </a:lnTo>
                  <a:lnTo>
                    <a:pt x="707064" y="51531"/>
                  </a:lnTo>
                  <a:lnTo>
                    <a:pt x="710076" y="52837"/>
                  </a:lnTo>
                  <a:lnTo>
                    <a:pt x="724561" y="52837"/>
                  </a:lnTo>
                  <a:lnTo>
                    <a:pt x="724041" y="53635"/>
                  </a:lnTo>
                  <a:lnTo>
                    <a:pt x="719471" y="55967"/>
                  </a:lnTo>
                  <a:close/>
                </a:path>
                <a:path w="1254760" h="73025">
                  <a:moveTo>
                    <a:pt x="728544" y="38846"/>
                  </a:moveTo>
                  <a:lnTo>
                    <a:pt x="727393" y="38846"/>
                  </a:lnTo>
                  <a:lnTo>
                    <a:pt x="727312" y="29867"/>
                  </a:lnTo>
                  <a:lnTo>
                    <a:pt x="726080" y="25621"/>
                  </a:lnTo>
                  <a:lnTo>
                    <a:pt x="720879" y="19442"/>
                  </a:lnTo>
                  <a:lnTo>
                    <a:pt x="717240" y="17912"/>
                  </a:lnTo>
                  <a:lnTo>
                    <a:pt x="720313" y="17912"/>
                  </a:lnTo>
                  <a:lnTo>
                    <a:pt x="721530" y="18427"/>
                  </a:lnTo>
                  <a:lnTo>
                    <a:pt x="727141" y="25094"/>
                  </a:lnTo>
                  <a:lnTo>
                    <a:pt x="728438" y="29505"/>
                  </a:lnTo>
                  <a:lnTo>
                    <a:pt x="728544" y="38846"/>
                  </a:lnTo>
                  <a:close/>
                </a:path>
                <a:path w="1254760" h="73025">
                  <a:moveTo>
                    <a:pt x="723041" y="34565"/>
                  </a:moveTo>
                  <a:lnTo>
                    <a:pt x="701095" y="34565"/>
                  </a:lnTo>
                  <a:lnTo>
                    <a:pt x="701713" y="29488"/>
                  </a:lnTo>
                  <a:lnTo>
                    <a:pt x="702940" y="26509"/>
                  </a:lnTo>
                  <a:lnTo>
                    <a:pt x="706982" y="22147"/>
                  </a:lnTo>
                  <a:lnTo>
                    <a:pt x="709517" y="21041"/>
                  </a:lnTo>
                  <a:lnTo>
                    <a:pt x="715682" y="21047"/>
                  </a:lnTo>
                  <a:lnTo>
                    <a:pt x="718164" y="22108"/>
                  </a:lnTo>
                  <a:lnTo>
                    <a:pt x="709852" y="22192"/>
                  </a:lnTo>
                  <a:lnTo>
                    <a:pt x="707598" y="23176"/>
                  </a:lnTo>
                  <a:lnTo>
                    <a:pt x="703953" y="27109"/>
                  </a:lnTo>
                  <a:lnTo>
                    <a:pt x="702826" y="29867"/>
                  </a:lnTo>
                  <a:lnTo>
                    <a:pt x="702535" y="32263"/>
                  </a:lnTo>
                  <a:lnTo>
                    <a:pt x="702395" y="32263"/>
                  </a:lnTo>
                  <a:lnTo>
                    <a:pt x="702395" y="33414"/>
                  </a:lnTo>
                  <a:lnTo>
                    <a:pt x="703537" y="33553"/>
                  </a:lnTo>
                  <a:lnTo>
                    <a:pt x="723041" y="33553"/>
                  </a:lnTo>
                  <a:lnTo>
                    <a:pt x="723041" y="34565"/>
                  </a:lnTo>
                  <a:close/>
                </a:path>
                <a:path w="1254760" h="73025">
                  <a:moveTo>
                    <a:pt x="727393" y="34565"/>
                  </a:moveTo>
                  <a:lnTo>
                    <a:pt x="723041" y="34565"/>
                  </a:lnTo>
                  <a:lnTo>
                    <a:pt x="723006" y="32263"/>
                  </a:lnTo>
                  <a:lnTo>
                    <a:pt x="722820" y="29143"/>
                  </a:lnTo>
                  <a:lnTo>
                    <a:pt x="721827" y="26310"/>
                  </a:lnTo>
                  <a:lnTo>
                    <a:pt x="718164" y="22108"/>
                  </a:lnTo>
                  <a:lnTo>
                    <a:pt x="715668" y="21041"/>
                  </a:lnTo>
                  <a:lnTo>
                    <a:pt x="722231" y="21047"/>
                  </a:lnTo>
                  <a:lnTo>
                    <a:pt x="726080" y="25621"/>
                  </a:lnTo>
                  <a:lnTo>
                    <a:pt x="727312" y="29867"/>
                  </a:lnTo>
                  <a:lnTo>
                    <a:pt x="727393" y="34565"/>
                  </a:lnTo>
                  <a:close/>
                </a:path>
                <a:path w="1254760" h="73025">
                  <a:moveTo>
                    <a:pt x="703537" y="33553"/>
                  </a:moveTo>
                  <a:lnTo>
                    <a:pt x="702395" y="33414"/>
                  </a:lnTo>
                  <a:lnTo>
                    <a:pt x="702826" y="29867"/>
                  </a:lnTo>
                  <a:lnTo>
                    <a:pt x="703953" y="27109"/>
                  </a:lnTo>
                  <a:lnTo>
                    <a:pt x="707598" y="23176"/>
                  </a:lnTo>
                  <a:lnTo>
                    <a:pt x="709852" y="22192"/>
                  </a:lnTo>
                  <a:lnTo>
                    <a:pt x="715319" y="22192"/>
                  </a:lnTo>
                  <a:lnTo>
                    <a:pt x="717525" y="23127"/>
                  </a:lnTo>
                  <a:lnTo>
                    <a:pt x="717714" y="23343"/>
                  </a:lnTo>
                  <a:lnTo>
                    <a:pt x="710187" y="23343"/>
                  </a:lnTo>
                  <a:lnTo>
                    <a:pt x="708215" y="24204"/>
                  </a:lnTo>
                  <a:lnTo>
                    <a:pt x="704966" y="27709"/>
                  </a:lnTo>
                  <a:lnTo>
                    <a:pt x="703939" y="30252"/>
                  </a:lnTo>
                  <a:lnTo>
                    <a:pt x="703537" y="33553"/>
                  </a:lnTo>
                  <a:close/>
                </a:path>
                <a:path w="1254760" h="73025">
                  <a:moveTo>
                    <a:pt x="723041" y="33414"/>
                  </a:moveTo>
                  <a:lnTo>
                    <a:pt x="721890" y="33414"/>
                  </a:lnTo>
                  <a:lnTo>
                    <a:pt x="721890" y="32263"/>
                  </a:lnTo>
                  <a:lnTo>
                    <a:pt x="721698" y="29505"/>
                  </a:lnTo>
                  <a:lnTo>
                    <a:pt x="720787" y="26868"/>
                  </a:lnTo>
                  <a:lnTo>
                    <a:pt x="717525" y="23127"/>
                  </a:lnTo>
                  <a:lnTo>
                    <a:pt x="715319" y="22192"/>
                  </a:lnTo>
                  <a:lnTo>
                    <a:pt x="718237" y="22192"/>
                  </a:lnTo>
                  <a:lnTo>
                    <a:pt x="721827" y="26310"/>
                  </a:lnTo>
                  <a:lnTo>
                    <a:pt x="722820" y="29143"/>
                  </a:lnTo>
                  <a:lnTo>
                    <a:pt x="723006" y="32263"/>
                  </a:lnTo>
                  <a:lnTo>
                    <a:pt x="723041" y="33414"/>
                  </a:lnTo>
                  <a:close/>
                </a:path>
                <a:path w="1254760" h="73025">
                  <a:moveTo>
                    <a:pt x="720740" y="32972"/>
                  </a:moveTo>
                  <a:lnTo>
                    <a:pt x="714970" y="23343"/>
                  </a:lnTo>
                  <a:lnTo>
                    <a:pt x="717714" y="23343"/>
                  </a:lnTo>
                  <a:lnTo>
                    <a:pt x="720787" y="26868"/>
                  </a:lnTo>
                  <a:lnTo>
                    <a:pt x="721698" y="29505"/>
                  </a:lnTo>
                  <a:lnTo>
                    <a:pt x="721890" y="32907"/>
                  </a:lnTo>
                  <a:lnTo>
                    <a:pt x="720740" y="32972"/>
                  </a:lnTo>
                  <a:close/>
                </a:path>
                <a:path w="1254760" h="73025">
                  <a:moveTo>
                    <a:pt x="702395" y="33414"/>
                  </a:moveTo>
                  <a:lnTo>
                    <a:pt x="702395" y="32263"/>
                  </a:lnTo>
                  <a:lnTo>
                    <a:pt x="702535" y="32263"/>
                  </a:lnTo>
                  <a:lnTo>
                    <a:pt x="702395" y="33414"/>
                  </a:lnTo>
                  <a:close/>
                </a:path>
                <a:path w="1254760" h="73025">
                  <a:moveTo>
                    <a:pt x="723041" y="33553"/>
                  </a:moveTo>
                  <a:lnTo>
                    <a:pt x="703537" y="33553"/>
                  </a:lnTo>
                  <a:lnTo>
                    <a:pt x="703694" y="32263"/>
                  </a:lnTo>
                  <a:lnTo>
                    <a:pt x="720701" y="32263"/>
                  </a:lnTo>
                  <a:lnTo>
                    <a:pt x="720739" y="33414"/>
                  </a:lnTo>
                  <a:lnTo>
                    <a:pt x="723041" y="33414"/>
                  </a:lnTo>
                  <a:lnTo>
                    <a:pt x="723041" y="33553"/>
                  </a:lnTo>
                  <a:close/>
                </a:path>
                <a:path w="1254760" h="73025">
                  <a:moveTo>
                    <a:pt x="721890" y="32907"/>
                  </a:moveTo>
                  <a:lnTo>
                    <a:pt x="721853" y="32263"/>
                  </a:lnTo>
                  <a:lnTo>
                    <a:pt x="721890" y="32907"/>
                  </a:lnTo>
                  <a:close/>
                </a:path>
                <a:path w="1254760" h="73025">
                  <a:moveTo>
                    <a:pt x="720739" y="32940"/>
                  </a:moveTo>
                  <a:close/>
                </a:path>
                <a:path w="1254760" h="73025">
                  <a:moveTo>
                    <a:pt x="721890" y="32972"/>
                  </a:moveTo>
                  <a:lnTo>
                    <a:pt x="720740" y="32972"/>
                  </a:lnTo>
                  <a:lnTo>
                    <a:pt x="721890" y="32907"/>
                  </a:lnTo>
                  <a:close/>
                </a:path>
                <a:path w="1254760" h="73025">
                  <a:moveTo>
                    <a:pt x="721890" y="33414"/>
                  </a:moveTo>
                  <a:lnTo>
                    <a:pt x="720739" y="33414"/>
                  </a:lnTo>
                  <a:lnTo>
                    <a:pt x="720739" y="32940"/>
                  </a:lnTo>
                  <a:lnTo>
                    <a:pt x="721890" y="32972"/>
                  </a:lnTo>
                  <a:lnTo>
                    <a:pt x="721890" y="33414"/>
                  </a:lnTo>
                  <a:close/>
                </a:path>
                <a:path w="1254760" h="73025">
                  <a:moveTo>
                    <a:pt x="716284" y="52837"/>
                  </a:moveTo>
                  <a:lnTo>
                    <a:pt x="710076" y="52837"/>
                  </a:lnTo>
                  <a:lnTo>
                    <a:pt x="707064" y="51531"/>
                  </a:lnTo>
                  <a:lnTo>
                    <a:pt x="702352" y="46344"/>
                  </a:lnTo>
                  <a:lnTo>
                    <a:pt x="701131" y="42997"/>
                  </a:lnTo>
                  <a:lnTo>
                    <a:pt x="700999" y="37695"/>
                  </a:lnTo>
                  <a:lnTo>
                    <a:pt x="727393" y="37695"/>
                  </a:lnTo>
                  <a:lnTo>
                    <a:pt x="727393" y="38817"/>
                  </a:lnTo>
                  <a:lnTo>
                    <a:pt x="703329" y="38817"/>
                  </a:lnTo>
                  <a:lnTo>
                    <a:pt x="702179" y="38846"/>
                  </a:lnTo>
                  <a:lnTo>
                    <a:pt x="702275" y="42682"/>
                  </a:lnTo>
                  <a:lnTo>
                    <a:pt x="703396" y="45782"/>
                  </a:lnTo>
                  <a:lnTo>
                    <a:pt x="707688" y="50505"/>
                  </a:lnTo>
                  <a:lnTo>
                    <a:pt x="710416" y="51686"/>
                  </a:lnTo>
                  <a:lnTo>
                    <a:pt x="719520" y="51686"/>
                  </a:lnTo>
                  <a:lnTo>
                    <a:pt x="718468" y="52305"/>
                  </a:lnTo>
                  <a:lnTo>
                    <a:pt x="716284" y="52837"/>
                  </a:lnTo>
                  <a:close/>
                </a:path>
                <a:path w="1254760" h="73025">
                  <a:moveTo>
                    <a:pt x="716075" y="51686"/>
                  </a:moveTo>
                  <a:lnTo>
                    <a:pt x="710416" y="51686"/>
                  </a:lnTo>
                  <a:lnTo>
                    <a:pt x="707688" y="50505"/>
                  </a:lnTo>
                  <a:lnTo>
                    <a:pt x="703396" y="45782"/>
                  </a:lnTo>
                  <a:lnTo>
                    <a:pt x="702275" y="42682"/>
                  </a:lnTo>
                  <a:lnTo>
                    <a:pt x="702179" y="38846"/>
                  </a:lnTo>
                  <a:lnTo>
                    <a:pt x="703329" y="38817"/>
                  </a:lnTo>
                  <a:lnTo>
                    <a:pt x="703418" y="42368"/>
                  </a:lnTo>
                  <a:lnTo>
                    <a:pt x="704440" y="45219"/>
                  </a:lnTo>
                  <a:lnTo>
                    <a:pt x="708312" y="49480"/>
                  </a:lnTo>
                  <a:lnTo>
                    <a:pt x="710755" y="50535"/>
                  </a:lnTo>
                  <a:lnTo>
                    <a:pt x="719206" y="50535"/>
                  </a:lnTo>
                  <a:lnTo>
                    <a:pt x="718065" y="51207"/>
                  </a:lnTo>
                  <a:lnTo>
                    <a:pt x="716075" y="51686"/>
                  </a:lnTo>
                  <a:close/>
                </a:path>
                <a:path w="1254760" h="73025">
                  <a:moveTo>
                    <a:pt x="729695" y="39997"/>
                  </a:moveTo>
                  <a:lnTo>
                    <a:pt x="703359" y="39997"/>
                  </a:lnTo>
                  <a:lnTo>
                    <a:pt x="703329" y="38817"/>
                  </a:lnTo>
                  <a:lnTo>
                    <a:pt x="727393" y="38817"/>
                  </a:lnTo>
                  <a:lnTo>
                    <a:pt x="729695" y="38846"/>
                  </a:lnTo>
                  <a:lnTo>
                    <a:pt x="729695" y="39997"/>
                  </a:lnTo>
                  <a:close/>
                </a:path>
                <a:path w="1254760" h="73025">
                  <a:moveTo>
                    <a:pt x="702208" y="39997"/>
                  </a:moveTo>
                  <a:lnTo>
                    <a:pt x="702179" y="38846"/>
                  </a:lnTo>
                  <a:lnTo>
                    <a:pt x="702208" y="39997"/>
                  </a:lnTo>
                  <a:close/>
                </a:path>
                <a:path w="1254760" h="73025">
                  <a:moveTo>
                    <a:pt x="719206" y="50535"/>
                  </a:moveTo>
                  <a:lnTo>
                    <a:pt x="715866" y="50535"/>
                  </a:lnTo>
                  <a:lnTo>
                    <a:pt x="717661" y="50109"/>
                  </a:lnTo>
                  <a:lnTo>
                    <a:pt x="720615" y="48371"/>
                  </a:lnTo>
                  <a:lnTo>
                    <a:pt x="721933" y="47197"/>
                  </a:lnTo>
                  <a:lnTo>
                    <a:pt x="723771" y="44817"/>
                  </a:lnTo>
                  <a:lnTo>
                    <a:pt x="725849" y="46435"/>
                  </a:lnTo>
                  <a:lnTo>
                    <a:pt x="723976" y="46435"/>
                  </a:lnTo>
                  <a:lnTo>
                    <a:pt x="722713" y="48053"/>
                  </a:lnTo>
                  <a:lnTo>
                    <a:pt x="721326" y="49289"/>
                  </a:lnTo>
                  <a:lnTo>
                    <a:pt x="719206" y="50535"/>
                  </a:lnTo>
                  <a:close/>
                </a:path>
                <a:path w="1254760" h="73025">
                  <a:moveTo>
                    <a:pt x="724180" y="48053"/>
                  </a:moveTo>
                  <a:lnTo>
                    <a:pt x="723272" y="47346"/>
                  </a:lnTo>
                  <a:lnTo>
                    <a:pt x="723976" y="46435"/>
                  </a:lnTo>
                  <a:lnTo>
                    <a:pt x="724879" y="47139"/>
                  </a:lnTo>
                  <a:lnTo>
                    <a:pt x="724180" y="48053"/>
                  </a:lnTo>
                  <a:close/>
                </a:path>
                <a:path w="1254760" h="73025">
                  <a:moveTo>
                    <a:pt x="722542" y="57118"/>
                  </a:moveTo>
                  <a:lnTo>
                    <a:pt x="719887" y="57118"/>
                  </a:lnTo>
                  <a:lnTo>
                    <a:pt x="724779" y="54612"/>
                  </a:lnTo>
                  <a:lnTo>
                    <a:pt x="728040" y="49600"/>
                  </a:lnTo>
                  <a:lnTo>
                    <a:pt x="723976" y="46435"/>
                  </a:lnTo>
                  <a:lnTo>
                    <a:pt x="725849" y="46435"/>
                  </a:lnTo>
                  <a:lnTo>
                    <a:pt x="729513" y="49289"/>
                  </a:lnTo>
                  <a:lnTo>
                    <a:pt x="729413" y="49600"/>
                  </a:lnTo>
                  <a:lnTo>
                    <a:pt x="725517" y="55588"/>
                  </a:lnTo>
                  <a:lnTo>
                    <a:pt x="722542" y="57118"/>
                  </a:lnTo>
                  <a:close/>
                </a:path>
                <a:path w="1254760" h="73025">
                  <a:moveTo>
                    <a:pt x="726499" y="49859"/>
                  </a:moveTo>
                  <a:lnTo>
                    <a:pt x="724180" y="48053"/>
                  </a:lnTo>
                  <a:lnTo>
                    <a:pt x="724884" y="47142"/>
                  </a:lnTo>
                  <a:lnTo>
                    <a:pt x="727234" y="48972"/>
                  </a:lnTo>
                  <a:lnTo>
                    <a:pt x="727075" y="48972"/>
                  </a:lnTo>
                  <a:lnTo>
                    <a:pt x="726499" y="49859"/>
                  </a:lnTo>
                  <a:close/>
                </a:path>
                <a:path w="1254760" h="73025">
                  <a:moveTo>
                    <a:pt x="719520" y="51686"/>
                  </a:moveTo>
                  <a:lnTo>
                    <a:pt x="716075" y="51686"/>
                  </a:lnTo>
                  <a:lnTo>
                    <a:pt x="718065" y="51207"/>
                  </a:lnTo>
                  <a:lnTo>
                    <a:pt x="721326" y="49289"/>
                  </a:lnTo>
                  <a:lnTo>
                    <a:pt x="722753" y="48018"/>
                  </a:lnTo>
                  <a:lnTo>
                    <a:pt x="723272" y="47346"/>
                  </a:lnTo>
                  <a:lnTo>
                    <a:pt x="724180" y="48053"/>
                  </a:lnTo>
                  <a:lnTo>
                    <a:pt x="723573" y="48839"/>
                  </a:lnTo>
                  <a:lnTo>
                    <a:pt x="722037" y="50206"/>
                  </a:lnTo>
                  <a:lnTo>
                    <a:pt x="719520" y="51686"/>
                  </a:lnTo>
                  <a:close/>
                </a:path>
                <a:path w="1254760" h="73025">
                  <a:moveTo>
                    <a:pt x="724561" y="52837"/>
                  </a:moveTo>
                  <a:lnTo>
                    <a:pt x="716284" y="52837"/>
                  </a:lnTo>
                  <a:lnTo>
                    <a:pt x="718468" y="52305"/>
                  </a:lnTo>
                  <a:lnTo>
                    <a:pt x="722037" y="50206"/>
                  </a:lnTo>
                  <a:lnTo>
                    <a:pt x="723573" y="48839"/>
                  </a:lnTo>
                  <a:lnTo>
                    <a:pt x="724180" y="48053"/>
                  </a:lnTo>
                  <a:lnTo>
                    <a:pt x="726499" y="49859"/>
                  </a:lnTo>
                  <a:lnTo>
                    <a:pt x="724561" y="52837"/>
                  </a:lnTo>
                  <a:close/>
                </a:path>
                <a:path w="1254760" h="73025">
                  <a:moveTo>
                    <a:pt x="727333" y="50508"/>
                  </a:moveTo>
                  <a:lnTo>
                    <a:pt x="726499" y="49859"/>
                  </a:lnTo>
                  <a:lnTo>
                    <a:pt x="727075" y="48972"/>
                  </a:lnTo>
                  <a:lnTo>
                    <a:pt x="728040" y="49600"/>
                  </a:lnTo>
                  <a:lnTo>
                    <a:pt x="727333" y="50508"/>
                  </a:lnTo>
                  <a:close/>
                </a:path>
                <a:path w="1254760" h="73025">
                  <a:moveTo>
                    <a:pt x="728040" y="49600"/>
                  </a:moveTo>
                  <a:lnTo>
                    <a:pt x="727075" y="48972"/>
                  </a:lnTo>
                  <a:lnTo>
                    <a:pt x="727234" y="48972"/>
                  </a:lnTo>
                  <a:lnTo>
                    <a:pt x="728040" y="49600"/>
                  </a:lnTo>
                  <a:close/>
                </a:path>
                <a:path w="1254760" h="73025">
                  <a:moveTo>
                    <a:pt x="727449" y="50508"/>
                  </a:moveTo>
                  <a:lnTo>
                    <a:pt x="728040" y="49600"/>
                  </a:lnTo>
                  <a:lnTo>
                    <a:pt x="727449" y="50508"/>
                  </a:lnTo>
                  <a:close/>
                </a:path>
                <a:path w="1254760" h="73025">
                  <a:moveTo>
                    <a:pt x="722134" y="55967"/>
                  </a:moveTo>
                  <a:lnTo>
                    <a:pt x="719471" y="55967"/>
                  </a:lnTo>
                  <a:lnTo>
                    <a:pt x="724041" y="53635"/>
                  </a:lnTo>
                  <a:lnTo>
                    <a:pt x="726499" y="49859"/>
                  </a:lnTo>
                  <a:lnTo>
                    <a:pt x="727329" y="50505"/>
                  </a:lnTo>
                  <a:lnTo>
                    <a:pt x="724779" y="54612"/>
                  </a:lnTo>
                  <a:lnTo>
                    <a:pt x="722134" y="55967"/>
                  </a:lnTo>
                  <a:close/>
                </a:path>
                <a:path w="1254760" h="73025">
                  <a:moveTo>
                    <a:pt x="743721" y="20480"/>
                  </a:moveTo>
                  <a:lnTo>
                    <a:pt x="743602" y="18793"/>
                  </a:lnTo>
                  <a:lnTo>
                    <a:pt x="744699" y="17431"/>
                  </a:lnTo>
                  <a:lnTo>
                    <a:pt x="748758" y="15610"/>
                  </a:lnTo>
                  <a:lnTo>
                    <a:pt x="758991" y="15610"/>
                  </a:lnTo>
                  <a:lnTo>
                    <a:pt x="761400" y="16761"/>
                  </a:lnTo>
                  <a:lnTo>
                    <a:pt x="749125" y="16761"/>
                  </a:lnTo>
                  <a:lnTo>
                    <a:pt x="745365" y="18439"/>
                  </a:lnTo>
                  <a:lnTo>
                    <a:pt x="743721" y="20480"/>
                  </a:lnTo>
                  <a:close/>
                </a:path>
                <a:path w="1254760" h="73025">
                  <a:moveTo>
                    <a:pt x="744046" y="72512"/>
                  </a:moveTo>
                  <a:lnTo>
                    <a:pt x="735090" y="72512"/>
                  </a:lnTo>
                  <a:lnTo>
                    <a:pt x="735090" y="16329"/>
                  </a:lnTo>
                  <a:lnTo>
                    <a:pt x="743429" y="16329"/>
                  </a:lnTo>
                  <a:lnTo>
                    <a:pt x="743510" y="17480"/>
                  </a:lnTo>
                  <a:lnTo>
                    <a:pt x="736241" y="17480"/>
                  </a:lnTo>
                  <a:lnTo>
                    <a:pt x="736241" y="71361"/>
                  </a:lnTo>
                  <a:lnTo>
                    <a:pt x="744046" y="71361"/>
                  </a:lnTo>
                  <a:lnTo>
                    <a:pt x="744046" y="72512"/>
                  </a:lnTo>
                  <a:close/>
                </a:path>
                <a:path w="1254760" h="73025">
                  <a:moveTo>
                    <a:pt x="744138" y="21796"/>
                  </a:moveTo>
                  <a:lnTo>
                    <a:pt x="742659" y="21796"/>
                  </a:lnTo>
                  <a:lnTo>
                    <a:pt x="743807" y="21716"/>
                  </a:lnTo>
                  <a:lnTo>
                    <a:pt x="743721" y="20480"/>
                  </a:lnTo>
                  <a:lnTo>
                    <a:pt x="745365" y="18439"/>
                  </a:lnTo>
                  <a:lnTo>
                    <a:pt x="749125" y="16761"/>
                  </a:lnTo>
                  <a:lnTo>
                    <a:pt x="758614" y="16761"/>
                  </a:lnTo>
                  <a:lnTo>
                    <a:pt x="761029" y="17912"/>
                  </a:lnTo>
                  <a:lnTo>
                    <a:pt x="749492" y="17912"/>
                  </a:lnTo>
                  <a:lnTo>
                    <a:pt x="746031" y="19448"/>
                  </a:lnTo>
                  <a:lnTo>
                    <a:pt x="744138" y="21796"/>
                  </a:lnTo>
                  <a:close/>
                </a:path>
                <a:path w="1254760" h="73025">
                  <a:moveTo>
                    <a:pt x="761387" y="57118"/>
                  </a:moveTo>
                  <a:lnTo>
                    <a:pt x="758674" y="57118"/>
                  </a:lnTo>
                  <a:lnTo>
                    <a:pt x="762342" y="55307"/>
                  </a:lnTo>
                  <a:lnTo>
                    <a:pt x="767762" y="48066"/>
                  </a:lnTo>
                  <a:lnTo>
                    <a:pt x="769044" y="43549"/>
                  </a:lnTo>
                  <a:lnTo>
                    <a:pt x="769044" y="30215"/>
                  </a:lnTo>
                  <a:lnTo>
                    <a:pt x="767756" y="25573"/>
                  </a:lnTo>
                  <a:lnTo>
                    <a:pt x="762312" y="18523"/>
                  </a:lnTo>
                  <a:lnTo>
                    <a:pt x="758614" y="16761"/>
                  </a:lnTo>
                  <a:lnTo>
                    <a:pt x="761400" y="16761"/>
                  </a:lnTo>
                  <a:lnTo>
                    <a:pt x="762907" y="17480"/>
                  </a:lnTo>
                  <a:lnTo>
                    <a:pt x="768827" y="25077"/>
                  </a:lnTo>
                  <a:lnTo>
                    <a:pt x="770267" y="30215"/>
                  </a:lnTo>
                  <a:lnTo>
                    <a:pt x="770267" y="43549"/>
                  </a:lnTo>
                  <a:lnTo>
                    <a:pt x="768836" y="48551"/>
                  </a:lnTo>
                  <a:lnTo>
                    <a:pt x="763034" y="56304"/>
                  </a:lnTo>
                  <a:lnTo>
                    <a:pt x="761387" y="57118"/>
                  </a:lnTo>
                  <a:close/>
                </a:path>
                <a:path w="1254760" h="73025">
                  <a:moveTo>
                    <a:pt x="737392" y="71361"/>
                  </a:moveTo>
                  <a:lnTo>
                    <a:pt x="736241" y="71361"/>
                  </a:lnTo>
                  <a:lnTo>
                    <a:pt x="736241" y="17480"/>
                  </a:lnTo>
                  <a:lnTo>
                    <a:pt x="737392" y="17480"/>
                  </a:lnTo>
                  <a:lnTo>
                    <a:pt x="737392" y="71361"/>
                  </a:lnTo>
                  <a:close/>
                </a:path>
                <a:path w="1254760" h="73025">
                  <a:moveTo>
                    <a:pt x="741744" y="71361"/>
                  </a:moveTo>
                  <a:lnTo>
                    <a:pt x="737392" y="71361"/>
                  </a:lnTo>
                  <a:lnTo>
                    <a:pt x="737392" y="17480"/>
                  </a:lnTo>
                  <a:lnTo>
                    <a:pt x="742356" y="17480"/>
                  </a:lnTo>
                  <a:lnTo>
                    <a:pt x="741208" y="17561"/>
                  </a:lnTo>
                  <a:lnTo>
                    <a:pt x="741717" y="24800"/>
                  </a:lnTo>
                  <a:lnTo>
                    <a:pt x="743247" y="24800"/>
                  </a:lnTo>
                  <a:lnTo>
                    <a:pt x="741744" y="27465"/>
                  </a:lnTo>
                  <a:lnTo>
                    <a:pt x="741744" y="46664"/>
                  </a:lnTo>
                  <a:lnTo>
                    <a:pt x="743409" y="49632"/>
                  </a:lnTo>
                  <a:lnTo>
                    <a:pt x="741744" y="49632"/>
                  </a:lnTo>
                  <a:lnTo>
                    <a:pt x="741744" y="71361"/>
                  </a:lnTo>
                  <a:close/>
                </a:path>
                <a:path w="1254760" h="73025">
                  <a:moveTo>
                    <a:pt x="741717" y="24800"/>
                  </a:moveTo>
                  <a:lnTo>
                    <a:pt x="741208" y="17561"/>
                  </a:lnTo>
                  <a:lnTo>
                    <a:pt x="742356" y="17480"/>
                  </a:lnTo>
                  <a:lnTo>
                    <a:pt x="742541" y="20110"/>
                  </a:lnTo>
                  <a:lnTo>
                    <a:pt x="741763" y="21074"/>
                  </a:lnTo>
                  <a:lnTo>
                    <a:pt x="742659" y="21796"/>
                  </a:lnTo>
                  <a:lnTo>
                    <a:pt x="744138" y="21796"/>
                  </a:lnTo>
                  <a:lnTo>
                    <a:pt x="741717" y="24800"/>
                  </a:lnTo>
                  <a:close/>
                </a:path>
                <a:path w="1254760" h="73025">
                  <a:moveTo>
                    <a:pt x="742437" y="18631"/>
                  </a:moveTo>
                  <a:lnTo>
                    <a:pt x="742356" y="17480"/>
                  </a:lnTo>
                  <a:lnTo>
                    <a:pt x="742437" y="18631"/>
                  </a:lnTo>
                  <a:close/>
                </a:path>
                <a:path w="1254760" h="73025">
                  <a:moveTo>
                    <a:pt x="742541" y="20110"/>
                  </a:moveTo>
                  <a:lnTo>
                    <a:pt x="742356" y="17480"/>
                  </a:lnTo>
                  <a:lnTo>
                    <a:pt x="743510" y="17480"/>
                  </a:lnTo>
                  <a:lnTo>
                    <a:pt x="743602" y="18793"/>
                  </a:lnTo>
                  <a:lnTo>
                    <a:pt x="742541" y="20110"/>
                  </a:lnTo>
                  <a:close/>
                </a:path>
                <a:path w="1254760" h="73025">
                  <a:moveTo>
                    <a:pt x="743247" y="24800"/>
                  </a:moveTo>
                  <a:lnTo>
                    <a:pt x="741717" y="24800"/>
                  </a:lnTo>
                  <a:lnTo>
                    <a:pt x="746031" y="19448"/>
                  </a:lnTo>
                  <a:lnTo>
                    <a:pt x="749492" y="17912"/>
                  </a:lnTo>
                  <a:lnTo>
                    <a:pt x="758237" y="17912"/>
                  </a:lnTo>
                  <a:lnTo>
                    <a:pt x="761632" y="19525"/>
                  </a:lnTo>
                  <a:lnTo>
                    <a:pt x="762969" y="21257"/>
                  </a:lnTo>
                  <a:lnTo>
                    <a:pt x="747483" y="21257"/>
                  </a:lnTo>
                  <a:lnTo>
                    <a:pt x="744127" y="23239"/>
                  </a:lnTo>
                  <a:lnTo>
                    <a:pt x="743247" y="24800"/>
                  </a:lnTo>
                  <a:close/>
                </a:path>
                <a:path w="1254760" h="73025">
                  <a:moveTo>
                    <a:pt x="761006" y="55967"/>
                  </a:moveTo>
                  <a:lnTo>
                    <a:pt x="758289" y="55967"/>
                  </a:lnTo>
                  <a:lnTo>
                    <a:pt x="761651" y="54310"/>
                  </a:lnTo>
                  <a:lnTo>
                    <a:pt x="766687" y="47580"/>
                  </a:lnTo>
                  <a:lnTo>
                    <a:pt x="767822" y="43549"/>
                  </a:lnTo>
                  <a:lnTo>
                    <a:pt x="767894" y="30477"/>
                  </a:lnTo>
                  <a:lnTo>
                    <a:pt x="766685" y="26069"/>
                  </a:lnTo>
                  <a:lnTo>
                    <a:pt x="761632" y="19525"/>
                  </a:lnTo>
                  <a:lnTo>
                    <a:pt x="758237" y="17912"/>
                  </a:lnTo>
                  <a:lnTo>
                    <a:pt x="761029" y="17912"/>
                  </a:lnTo>
                  <a:lnTo>
                    <a:pt x="762312" y="18523"/>
                  </a:lnTo>
                  <a:lnTo>
                    <a:pt x="767756" y="25573"/>
                  </a:lnTo>
                  <a:lnTo>
                    <a:pt x="769044" y="30215"/>
                  </a:lnTo>
                  <a:lnTo>
                    <a:pt x="769044" y="43549"/>
                  </a:lnTo>
                  <a:lnTo>
                    <a:pt x="767762" y="48066"/>
                  </a:lnTo>
                  <a:lnTo>
                    <a:pt x="762342" y="55307"/>
                  </a:lnTo>
                  <a:lnTo>
                    <a:pt x="761006" y="55967"/>
                  </a:lnTo>
                  <a:close/>
                </a:path>
                <a:path w="1254760" h="73025">
                  <a:moveTo>
                    <a:pt x="742659" y="21796"/>
                  </a:moveTo>
                  <a:lnTo>
                    <a:pt x="742541" y="20110"/>
                  </a:lnTo>
                  <a:lnTo>
                    <a:pt x="743602" y="18793"/>
                  </a:lnTo>
                  <a:lnTo>
                    <a:pt x="743721" y="20480"/>
                  </a:lnTo>
                  <a:lnTo>
                    <a:pt x="742659" y="21796"/>
                  </a:lnTo>
                  <a:close/>
                </a:path>
                <a:path w="1254760" h="73025">
                  <a:moveTo>
                    <a:pt x="742659" y="21796"/>
                  </a:moveTo>
                  <a:lnTo>
                    <a:pt x="741763" y="21074"/>
                  </a:lnTo>
                  <a:lnTo>
                    <a:pt x="742541" y="20110"/>
                  </a:lnTo>
                  <a:lnTo>
                    <a:pt x="742659" y="21796"/>
                  </a:lnTo>
                  <a:close/>
                </a:path>
                <a:path w="1254760" h="73025">
                  <a:moveTo>
                    <a:pt x="742659" y="21796"/>
                  </a:moveTo>
                  <a:lnTo>
                    <a:pt x="743721" y="20480"/>
                  </a:lnTo>
                  <a:lnTo>
                    <a:pt x="743807" y="21716"/>
                  </a:lnTo>
                  <a:lnTo>
                    <a:pt x="742659" y="21796"/>
                  </a:lnTo>
                  <a:close/>
                </a:path>
                <a:path w="1254760" h="73025">
                  <a:moveTo>
                    <a:pt x="755606" y="52837"/>
                  </a:moveTo>
                  <a:lnTo>
                    <a:pt x="747481" y="52837"/>
                  </a:lnTo>
                  <a:lnTo>
                    <a:pt x="744101" y="50867"/>
                  </a:lnTo>
                  <a:lnTo>
                    <a:pt x="741744" y="46664"/>
                  </a:lnTo>
                  <a:lnTo>
                    <a:pt x="741744" y="27465"/>
                  </a:lnTo>
                  <a:lnTo>
                    <a:pt x="744127" y="23239"/>
                  </a:lnTo>
                  <a:lnTo>
                    <a:pt x="747483" y="21257"/>
                  </a:lnTo>
                  <a:lnTo>
                    <a:pt x="755609" y="21257"/>
                  </a:lnTo>
                  <a:lnTo>
                    <a:pt x="757927" y="22408"/>
                  </a:lnTo>
                  <a:lnTo>
                    <a:pt x="747931" y="22408"/>
                  </a:lnTo>
                  <a:lnTo>
                    <a:pt x="744910" y="24194"/>
                  </a:lnTo>
                  <a:lnTo>
                    <a:pt x="742895" y="27767"/>
                  </a:lnTo>
                  <a:lnTo>
                    <a:pt x="742895" y="46363"/>
                  </a:lnTo>
                  <a:lnTo>
                    <a:pt x="744885" y="49912"/>
                  </a:lnTo>
                  <a:lnTo>
                    <a:pt x="747931" y="51686"/>
                  </a:lnTo>
                  <a:lnTo>
                    <a:pt x="757912" y="51686"/>
                  </a:lnTo>
                  <a:lnTo>
                    <a:pt x="755606" y="52837"/>
                  </a:lnTo>
                  <a:close/>
                </a:path>
                <a:path w="1254760" h="73025">
                  <a:moveTo>
                    <a:pt x="762753" y="52837"/>
                  </a:moveTo>
                  <a:lnTo>
                    <a:pt x="755606" y="52837"/>
                  </a:lnTo>
                  <a:lnTo>
                    <a:pt x="758450" y="51418"/>
                  </a:lnTo>
                  <a:lnTo>
                    <a:pt x="762596" y="45845"/>
                  </a:lnTo>
                  <a:lnTo>
                    <a:pt x="763613" y="41857"/>
                  </a:lnTo>
                  <a:lnTo>
                    <a:pt x="763613" y="31975"/>
                  </a:lnTo>
                  <a:lnTo>
                    <a:pt x="762603" y="28283"/>
                  </a:lnTo>
                  <a:lnTo>
                    <a:pt x="758483" y="22684"/>
                  </a:lnTo>
                  <a:lnTo>
                    <a:pt x="755609" y="21257"/>
                  </a:lnTo>
                  <a:lnTo>
                    <a:pt x="762969" y="21257"/>
                  </a:lnTo>
                  <a:lnTo>
                    <a:pt x="766685" y="26069"/>
                  </a:lnTo>
                  <a:lnTo>
                    <a:pt x="767894" y="30477"/>
                  </a:lnTo>
                  <a:lnTo>
                    <a:pt x="767822" y="43549"/>
                  </a:lnTo>
                  <a:lnTo>
                    <a:pt x="766687" y="47580"/>
                  </a:lnTo>
                  <a:lnTo>
                    <a:pt x="762753" y="52837"/>
                  </a:lnTo>
                  <a:close/>
                </a:path>
                <a:path w="1254760" h="73025">
                  <a:moveTo>
                    <a:pt x="743898" y="28333"/>
                  </a:moveTo>
                  <a:lnTo>
                    <a:pt x="742895" y="27767"/>
                  </a:lnTo>
                  <a:lnTo>
                    <a:pt x="744910" y="24194"/>
                  </a:lnTo>
                  <a:lnTo>
                    <a:pt x="747931" y="22408"/>
                  </a:lnTo>
                  <a:lnTo>
                    <a:pt x="755221" y="22408"/>
                  </a:lnTo>
                  <a:lnTo>
                    <a:pt x="757544" y="23559"/>
                  </a:lnTo>
                  <a:lnTo>
                    <a:pt x="748379" y="23559"/>
                  </a:lnTo>
                  <a:lnTo>
                    <a:pt x="745692" y="25150"/>
                  </a:lnTo>
                  <a:lnTo>
                    <a:pt x="744217" y="27767"/>
                  </a:lnTo>
                  <a:lnTo>
                    <a:pt x="744046" y="27767"/>
                  </a:lnTo>
                  <a:lnTo>
                    <a:pt x="743926" y="28283"/>
                  </a:lnTo>
                  <a:close/>
                </a:path>
                <a:path w="1254760" h="73025">
                  <a:moveTo>
                    <a:pt x="757912" y="51686"/>
                  </a:moveTo>
                  <a:lnTo>
                    <a:pt x="755221" y="51686"/>
                  </a:lnTo>
                  <a:lnTo>
                    <a:pt x="757756" y="50422"/>
                  </a:lnTo>
                  <a:lnTo>
                    <a:pt x="761521" y="45362"/>
                  </a:lnTo>
                  <a:lnTo>
                    <a:pt x="762399" y="41857"/>
                  </a:lnTo>
                  <a:lnTo>
                    <a:pt x="762394" y="31975"/>
                  </a:lnTo>
                  <a:lnTo>
                    <a:pt x="761527" y="28762"/>
                  </a:lnTo>
                  <a:lnTo>
                    <a:pt x="757786" y="23679"/>
                  </a:lnTo>
                  <a:lnTo>
                    <a:pt x="755221" y="22408"/>
                  </a:lnTo>
                  <a:lnTo>
                    <a:pt x="757927" y="22408"/>
                  </a:lnTo>
                  <a:lnTo>
                    <a:pt x="758483" y="22684"/>
                  </a:lnTo>
                  <a:lnTo>
                    <a:pt x="762603" y="28283"/>
                  </a:lnTo>
                  <a:lnTo>
                    <a:pt x="763613" y="31975"/>
                  </a:lnTo>
                  <a:lnTo>
                    <a:pt x="763613" y="41857"/>
                  </a:lnTo>
                  <a:lnTo>
                    <a:pt x="762596" y="45845"/>
                  </a:lnTo>
                  <a:lnTo>
                    <a:pt x="758450" y="51418"/>
                  </a:lnTo>
                  <a:lnTo>
                    <a:pt x="757912" y="51686"/>
                  </a:lnTo>
                  <a:close/>
                </a:path>
                <a:path w="1254760" h="73025">
                  <a:moveTo>
                    <a:pt x="757528" y="50535"/>
                  </a:moveTo>
                  <a:lnTo>
                    <a:pt x="754835" y="50535"/>
                  </a:lnTo>
                  <a:lnTo>
                    <a:pt x="757063" y="49425"/>
                  </a:lnTo>
                  <a:lnTo>
                    <a:pt x="760446" y="44879"/>
                  </a:lnTo>
                  <a:lnTo>
                    <a:pt x="761187" y="41857"/>
                  </a:lnTo>
                  <a:lnTo>
                    <a:pt x="761244" y="32227"/>
                  </a:lnTo>
                  <a:lnTo>
                    <a:pt x="760451" y="29242"/>
                  </a:lnTo>
                  <a:lnTo>
                    <a:pt x="757089" y="24674"/>
                  </a:lnTo>
                  <a:lnTo>
                    <a:pt x="754832" y="23559"/>
                  </a:lnTo>
                  <a:lnTo>
                    <a:pt x="757544" y="23559"/>
                  </a:lnTo>
                  <a:lnTo>
                    <a:pt x="757786" y="23679"/>
                  </a:lnTo>
                  <a:lnTo>
                    <a:pt x="761527" y="28762"/>
                  </a:lnTo>
                  <a:lnTo>
                    <a:pt x="762394" y="31975"/>
                  </a:lnTo>
                  <a:lnTo>
                    <a:pt x="762399" y="41857"/>
                  </a:lnTo>
                  <a:lnTo>
                    <a:pt x="761521" y="45362"/>
                  </a:lnTo>
                  <a:lnTo>
                    <a:pt x="757756" y="50422"/>
                  </a:lnTo>
                  <a:lnTo>
                    <a:pt x="757528" y="50535"/>
                  </a:lnTo>
                  <a:close/>
                </a:path>
                <a:path w="1254760" h="73025">
                  <a:moveTo>
                    <a:pt x="742895" y="46363"/>
                  </a:moveTo>
                  <a:lnTo>
                    <a:pt x="742895" y="27767"/>
                  </a:lnTo>
                  <a:lnTo>
                    <a:pt x="743898" y="28333"/>
                  </a:lnTo>
                  <a:lnTo>
                    <a:pt x="744046" y="28333"/>
                  </a:lnTo>
                  <a:lnTo>
                    <a:pt x="744046" y="45800"/>
                  </a:lnTo>
                  <a:lnTo>
                    <a:pt x="743899" y="45800"/>
                  </a:lnTo>
                  <a:lnTo>
                    <a:pt x="742895" y="46363"/>
                  </a:lnTo>
                  <a:close/>
                </a:path>
                <a:path w="1254760" h="73025">
                  <a:moveTo>
                    <a:pt x="744046" y="28069"/>
                  </a:moveTo>
                  <a:lnTo>
                    <a:pt x="744046" y="27767"/>
                  </a:lnTo>
                  <a:lnTo>
                    <a:pt x="744217" y="27767"/>
                  </a:lnTo>
                  <a:lnTo>
                    <a:pt x="744046" y="28069"/>
                  </a:lnTo>
                  <a:close/>
                </a:path>
                <a:path w="1254760" h="73025">
                  <a:moveTo>
                    <a:pt x="744046" y="28333"/>
                  </a:moveTo>
                  <a:lnTo>
                    <a:pt x="743898" y="28333"/>
                  </a:lnTo>
                  <a:lnTo>
                    <a:pt x="744046" y="28069"/>
                  </a:lnTo>
                  <a:lnTo>
                    <a:pt x="744046" y="28333"/>
                  </a:lnTo>
                  <a:close/>
                </a:path>
                <a:path w="1254760" h="73025">
                  <a:moveTo>
                    <a:pt x="755221" y="51686"/>
                  </a:moveTo>
                  <a:lnTo>
                    <a:pt x="747931" y="51686"/>
                  </a:lnTo>
                  <a:lnTo>
                    <a:pt x="744885" y="49912"/>
                  </a:lnTo>
                  <a:lnTo>
                    <a:pt x="742895" y="46363"/>
                  </a:lnTo>
                  <a:lnTo>
                    <a:pt x="743899" y="45800"/>
                  </a:lnTo>
                  <a:lnTo>
                    <a:pt x="744046" y="46363"/>
                  </a:lnTo>
                  <a:lnTo>
                    <a:pt x="744215" y="46363"/>
                  </a:lnTo>
                  <a:lnTo>
                    <a:pt x="745670" y="48957"/>
                  </a:lnTo>
                  <a:lnTo>
                    <a:pt x="748380" y="50535"/>
                  </a:lnTo>
                  <a:lnTo>
                    <a:pt x="757528" y="50535"/>
                  </a:lnTo>
                  <a:lnTo>
                    <a:pt x="755221" y="51686"/>
                  </a:lnTo>
                  <a:close/>
                </a:path>
                <a:path w="1254760" h="73025">
                  <a:moveTo>
                    <a:pt x="744046" y="46062"/>
                  </a:moveTo>
                  <a:lnTo>
                    <a:pt x="743899" y="45800"/>
                  </a:lnTo>
                  <a:lnTo>
                    <a:pt x="744046" y="45800"/>
                  </a:lnTo>
                  <a:lnTo>
                    <a:pt x="744046" y="46062"/>
                  </a:lnTo>
                  <a:close/>
                </a:path>
                <a:path w="1254760" h="73025">
                  <a:moveTo>
                    <a:pt x="744215" y="46363"/>
                  </a:moveTo>
                  <a:lnTo>
                    <a:pt x="744046" y="46363"/>
                  </a:lnTo>
                  <a:lnTo>
                    <a:pt x="744046" y="46062"/>
                  </a:lnTo>
                  <a:lnTo>
                    <a:pt x="744215" y="46363"/>
                  </a:lnTo>
                  <a:close/>
                </a:path>
                <a:path w="1254760" h="73025">
                  <a:moveTo>
                    <a:pt x="742895" y="71361"/>
                  </a:moveTo>
                  <a:lnTo>
                    <a:pt x="741744" y="71361"/>
                  </a:lnTo>
                  <a:lnTo>
                    <a:pt x="741744" y="49632"/>
                  </a:lnTo>
                  <a:lnTo>
                    <a:pt x="744447" y="52622"/>
                  </a:lnTo>
                  <a:lnTo>
                    <a:pt x="742895" y="52622"/>
                  </a:lnTo>
                  <a:lnTo>
                    <a:pt x="742041" y="53393"/>
                  </a:lnTo>
                  <a:lnTo>
                    <a:pt x="742870" y="54310"/>
                  </a:lnTo>
                  <a:lnTo>
                    <a:pt x="742895" y="71361"/>
                  </a:lnTo>
                  <a:close/>
                </a:path>
                <a:path w="1254760" h="73025">
                  <a:moveTo>
                    <a:pt x="758289" y="55967"/>
                  </a:moveTo>
                  <a:lnTo>
                    <a:pt x="749662" y="55967"/>
                  </a:lnTo>
                  <a:lnTo>
                    <a:pt x="746230" y="54594"/>
                  </a:lnTo>
                  <a:lnTo>
                    <a:pt x="741744" y="49632"/>
                  </a:lnTo>
                  <a:lnTo>
                    <a:pt x="743409" y="49632"/>
                  </a:lnTo>
                  <a:lnTo>
                    <a:pt x="744101" y="50867"/>
                  </a:lnTo>
                  <a:lnTo>
                    <a:pt x="747481" y="52837"/>
                  </a:lnTo>
                  <a:lnTo>
                    <a:pt x="762753" y="52837"/>
                  </a:lnTo>
                  <a:lnTo>
                    <a:pt x="761651" y="54310"/>
                  </a:lnTo>
                  <a:lnTo>
                    <a:pt x="758289" y="55967"/>
                  </a:lnTo>
                  <a:close/>
                </a:path>
                <a:path w="1254760" h="73025">
                  <a:moveTo>
                    <a:pt x="742895" y="54338"/>
                  </a:moveTo>
                  <a:lnTo>
                    <a:pt x="742041" y="53393"/>
                  </a:lnTo>
                  <a:lnTo>
                    <a:pt x="742895" y="52622"/>
                  </a:lnTo>
                  <a:lnTo>
                    <a:pt x="742895" y="54338"/>
                  </a:lnTo>
                  <a:close/>
                </a:path>
                <a:path w="1254760" h="73025">
                  <a:moveTo>
                    <a:pt x="744046" y="55611"/>
                  </a:moveTo>
                  <a:lnTo>
                    <a:pt x="742895" y="54338"/>
                  </a:lnTo>
                  <a:lnTo>
                    <a:pt x="742895" y="52622"/>
                  </a:lnTo>
                  <a:lnTo>
                    <a:pt x="744046" y="53895"/>
                  </a:lnTo>
                  <a:lnTo>
                    <a:pt x="744046" y="55611"/>
                  </a:lnTo>
                  <a:close/>
                </a:path>
                <a:path w="1254760" h="73025">
                  <a:moveTo>
                    <a:pt x="744046" y="53895"/>
                  </a:moveTo>
                  <a:lnTo>
                    <a:pt x="742895" y="52622"/>
                  </a:lnTo>
                  <a:lnTo>
                    <a:pt x="744046" y="52622"/>
                  </a:lnTo>
                  <a:lnTo>
                    <a:pt x="744046" y="53895"/>
                  </a:lnTo>
                  <a:close/>
                </a:path>
                <a:path w="1254760" h="73025">
                  <a:moveTo>
                    <a:pt x="758674" y="57118"/>
                  </a:moveTo>
                  <a:lnTo>
                    <a:pt x="749322" y="57118"/>
                  </a:lnTo>
                  <a:lnTo>
                    <a:pt x="745598" y="55611"/>
                  </a:lnTo>
                  <a:lnTo>
                    <a:pt x="744046" y="53895"/>
                  </a:lnTo>
                  <a:lnTo>
                    <a:pt x="744046" y="52622"/>
                  </a:lnTo>
                  <a:lnTo>
                    <a:pt x="744447" y="52622"/>
                  </a:lnTo>
                  <a:lnTo>
                    <a:pt x="746230" y="54594"/>
                  </a:lnTo>
                  <a:lnTo>
                    <a:pt x="749662" y="55967"/>
                  </a:lnTo>
                  <a:lnTo>
                    <a:pt x="761006" y="55967"/>
                  </a:lnTo>
                  <a:lnTo>
                    <a:pt x="758674" y="57118"/>
                  </a:lnTo>
                  <a:close/>
                </a:path>
                <a:path w="1254760" h="73025">
                  <a:moveTo>
                    <a:pt x="759058" y="58269"/>
                  </a:moveTo>
                  <a:lnTo>
                    <a:pt x="748981" y="58269"/>
                  </a:lnTo>
                  <a:lnTo>
                    <a:pt x="744980" y="56644"/>
                  </a:lnTo>
                  <a:lnTo>
                    <a:pt x="744053" y="55619"/>
                  </a:lnTo>
                  <a:lnTo>
                    <a:pt x="744046" y="53895"/>
                  </a:lnTo>
                  <a:lnTo>
                    <a:pt x="745605" y="55619"/>
                  </a:lnTo>
                  <a:lnTo>
                    <a:pt x="749322" y="57118"/>
                  </a:lnTo>
                  <a:lnTo>
                    <a:pt x="761387" y="57118"/>
                  </a:lnTo>
                  <a:lnTo>
                    <a:pt x="759058" y="58269"/>
                  </a:lnTo>
                  <a:close/>
                </a:path>
                <a:path w="1254760" h="73025">
                  <a:moveTo>
                    <a:pt x="744046" y="71361"/>
                  </a:moveTo>
                  <a:lnTo>
                    <a:pt x="742895" y="71361"/>
                  </a:lnTo>
                  <a:lnTo>
                    <a:pt x="742895" y="54338"/>
                  </a:lnTo>
                  <a:lnTo>
                    <a:pt x="744046" y="55611"/>
                  </a:lnTo>
                  <a:lnTo>
                    <a:pt x="744046" y="71361"/>
                  </a:lnTo>
                  <a:close/>
                </a:path>
                <a:path w="1254760" h="73025">
                  <a:moveTo>
                    <a:pt x="797245" y="58269"/>
                  </a:moveTo>
                  <a:lnTo>
                    <a:pt x="787907" y="58269"/>
                  </a:lnTo>
                  <a:lnTo>
                    <a:pt x="783351" y="56306"/>
                  </a:lnTo>
                  <a:lnTo>
                    <a:pt x="776388" y="48493"/>
                  </a:lnTo>
                  <a:lnTo>
                    <a:pt x="774656" y="43382"/>
                  </a:lnTo>
                  <a:lnTo>
                    <a:pt x="774778" y="32028"/>
                  </a:lnTo>
                  <a:lnTo>
                    <a:pt x="789805" y="15610"/>
                  </a:lnTo>
                  <a:lnTo>
                    <a:pt x="799097" y="15610"/>
                  </a:lnTo>
                  <a:lnTo>
                    <a:pt x="801782" y="16761"/>
                  </a:lnTo>
                  <a:lnTo>
                    <a:pt x="790024" y="16761"/>
                  </a:lnTo>
                  <a:lnTo>
                    <a:pt x="786975" y="17588"/>
                  </a:lnTo>
                  <a:lnTo>
                    <a:pt x="781634" y="20897"/>
                  </a:lnTo>
                  <a:lnTo>
                    <a:pt x="779550" y="23247"/>
                  </a:lnTo>
                  <a:lnTo>
                    <a:pt x="776555" y="29338"/>
                  </a:lnTo>
                  <a:lnTo>
                    <a:pt x="775846" y="32588"/>
                  </a:lnTo>
                  <a:lnTo>
                    <a:pt x="775905" y="43382"/>
                  </a:lnTo>
                  <a:lnTo>
                    <a:pt x="777441" y="47946"/>
                  </a:lnTo>
                  <a:lnTo>
                    <a:pt x="783981" y="55283"/>
                  </a:lnTo>
                  <a:lnTo>
                    <a:pt x="788251" y="57118"/>
                  </a:lnTo>
                  <a:lnTo>
                    <a:pt x="800958" y="57118"/>
                  </a:lnTo>
                  <a:lnTo>
                    <a:pt x="800549" y="57372"/>
                  </a:lnTo>
                  <a:lnTo>
                    <a:pt x="797245" y="58269"/>
                  </a:lnTo>
                  <a:close/>
                </a:path>
                <a:path w="1254760" h="73025">
                  <a:moveTo>
                    <a:pt x="797025" y="57118"/>
                  </a:moveTo>
                  <a:lnTo>
                    <a:pt x="788251" y="57118"/>
                  </a:lnTo>
                  <a:lnTo>
                    <a:pt x="783981" y="55283"/>
                  </a:lnTo>
                  <a:lnTo>
                    <a:pt x="777441" y="47946"/>
                  </a:lnTo>
                  <a:lnTo>
                    <a:pt x="775905" y="43382"/>
                  </a:lnTo>
                  <a:lnTo>
                    <a:pt x="775846" y="32588"/>
                  </a:lnTo>
                  <a:lnTo>
                    <a:pt x="776555" y="29338"/>
                  </a:lnTo>
                  <a:lnTo>
                    <a:pt x="779550" y="23247"/>
                  </a:lnTo>
                  <a:lnTo>
                    <a:pt x="781634" y="20897"/>
                  </a:lnTo>
                  <a:lnTo>
                    <a:pt x="786975" y="17588"/>
                  </a:lnTo>
                  <a:lnTo>
                    <a:pt x="790024" y="16761"/>
                  </a:lnTo>
                  <a:lnTo>
                    <a:pt x="798754" y="16761"/>
                  </a:lnTo>
                  <a:lnTo>
                    <a:pt x="801446" y="17912"/>
                  </a:lnTo>
                  <a:lnTo>
                    <a:pt x="790242" y="17912"/>
                  </a:lnTo>
                  <a:lnTo>
                    <a:pt x="787396" y="18682"/>
                  </a:lnTo>
                  <a:lnTo>
                    <a:pt x="782427" y="21760"/>
                  </a:lnTo>
                  <a:lnTo>
                    <a:pt x="780485" y="23953"/>
                  </a:lnTo>
                  <a:lnTo>
                    <a:pt x="777667" y="29686"/>
                  </a:lnTo>
                  <a:lnTo>
                    <a:pt x="777035" y="32588"/>
                  </a:lnTo>
                  <a:lnTo>
                    <a:pt x="777153" y="43382"/>
                  </a:lnTo>
                  <a:lnTo>
                    <a:pt x="778495" y="47398"/>
                  </a:lnTo>
                  <a:lnTo>
                    <a:pt x="784611" y="54261"/>
                  </a:lnTo>
                  <a:lnTo>
                    <a:pt x="788595" y="55967"/>
                  </a:lnTo>
                  <a:lnTo>
                    <a:pt x="800629" y="55967"/>
                  </a:lnTo>
                  <a:lnTo>
                    <a:pt x="800128" y="56278"/>
                  </a:lnTo>
                  <a:lnTo>
                    <a:pt x="797025" y="57118"/>
                  </a:lnTo>
                  <a:close/>
                </a:path>
                <a:path w="1254760" h="73025">
                  <a:moveTo>
                    <a:pt x="800958" y="57118"/>
                  </a:moveTo>
                  <a:lnTo>
                    <a:pt x="797025" y="57118"/>
                  </a:lnTo>
                  <a:lnTo>
                    <a:pt x="800128" y="56278"/>
                  </a:lnTo>
                  <a:lnTo>
                    <a:pt x="805529" y="52921"/>
                  </a:lnTo>
                  <a:lnTo>
                    <a:pt x="811137" y="30520"/>
                  </a:lnTo>
                  <a:lnTo>
                    <a:pt x="809597" y="25933"/>
                  </a:lnTo>
                  <a:lnTo>
                    <a:pt x="803044" y="18595"/>
                  </a:lnTo>
                  <a:lnTo>
                    <a:pt x="798754" y="16761"/>
                  </a:lnTo>
                  <a:lnTo>
                    <a:pt x="801782" y="16761"/>
                  </a:lnTo>
                  <a:lnTo>
                    <a:pt x="803688" y="17588"/>
                  </a:lnTo>
                  <a:lnTo>
                    <a:pt x="810651" y="25385"/>
                  </a:lnTo>
                  <a:lnTo>
                    <a:pt x="812387" y="30520"/>
                  </a:lnTo>
                  <a:lnTo>
                    <a:pt x="812314" y="41675"/>
                  </a:lnTo>
                  <a:lnTo>
                    <a:pt x="811622" y="44901"/>
                  </a:lnTo>
                  <a:lnTo>
                    <a:pt x="808545" y="51278"/>
                  </a:lnTo>
                  <a:lnTo>
                    <a:pt x="806326" y="53781"/>
                  </a:lnTo>
                  <a:lnTo>
                    <a:pt x="800958" y="57118"/>
                  </a:lnTo>
                  <a:close/>
                </a:path>
                <a:path w="1254760" h="73025">
                  <a:moveTo>
                    <a:pt x="796806" y="55967"/>
                  </a:moveTo>
                  <a:lnTo>
                    <a:pt x="788595" y="55967"/>
                  </a:lnTo>
                  <a:lnTo>
                    <a:pt x="784611" y="54261"/>
                  </a:lnTo>
                  <a:lnTo>
                    <a:pt x="778495" y="47398"/>
                  </a:lnTo>
                  <a:lnTo>
                    <a:pt x="777153" y="43382"/>
                  </a:lnTo>
                  <a:lnTo>
                    <a:pt x="777035" y="32588"/>
                  </a:lnTo>
                  <a:lnTo>
                    <a:pt x="777667" y="29686"/>
                  </a:lnTo>
                  <a:lnTo>
                    <a:pt x="780485" y="23953"/>
                  </a:lnTo>
                  <a:lnTo>
                    <a:pt x="782427" y="21760"/>
                  </a:lnTo>
                  <a:lnTo>
                    <a:pt x="787396" y="18682"/>
                  </a:lnTo>
                  <a:lnTo>
                    <a:pt x="790242" y="17912"/>
                  </a:lnTo>
                  <a:lnTo>
                    <a:pt x="798410" y="17912"/>
                  </a:lnTo>
                  <a:lnTo>
                    <a:pt x="802415" y="19618"/>
                  </a:lnTo>
                  <a:lnTo>
                    <a:pt x="803685" y="21041"/>
                  </a:lnTo>
                  <a:lnTo>
                    <a:pt x="789781" y="21041"/>
                  </a:lnTo>
                  <a:lnTo>
                    <a:pt x="786824" y="22499"/>
                  </a:lnTo>
                  <a:lnTo>
                    <a:pt x="782398" y="28239"/>
                  </a:lnTo>
                  <a:lnTo>
                    <a:pt x="781362" y="32028"/>
                  </a:lnTo>
                  <a:lnTo>
                    <a:pt x="781310" y="41935"/>
                  </a:lnTo>
                  <a:lnTo>
                    <a:pt x="782392" y="45638"/>
                  </a:lnTo>
                  <a:lnTo>
                    <a:pt x="786791" y="51379"/>
                  </a:lnTo>
                  <a:lnTo>
                    <a:pt x="789780" y="52837"/>
                  </a:lnTo>
                  <a:lnTo>
                    <a:pt x="803483" y="52837"/>
                  </a:lnTo>
                  <a:lnTo>
                    <a:pt x="799706" y="55185"/>
                  </a:lnTo>
                  <a:lnTo>
                    <a:pt x="796806" y="55967"/>
                  </a:lnTo>
                  <a:close/>
                </a:path>
                <a:path w="1254760" h="73025">
                  <a:moveTo>
                    <a:pt x="800629" y="55967"/>
                  </a:moveTo>
                  <a:lnTo>
                    <a:pt x="796806" y="55967"/>
                  </a:lnTo>
                  <a:lnTo>
                    <a:pt x="799706" y="55185"/>
                  </a:lnTo>
                  <a:lnTo>
                    <a:pt x="804732" y="52061"/>
                  </a:lnTo>
                  <a:lnTo>
                    <a:pt x="806665" y="49877"/>
                  </a:lnTo>
                  <a:lnTo>
                    <a:pt x="809397" y="44216"/>
                  </a:lnTo>
                  <a:lnTo>
                    <a:pt x="809882" y="41935"/>
                  </a:lnTo>
                  <a:lnTo>
                    <a:pt x="809987" y="30813"/>
                  </a:lnTo>
                  <a:lnTo>
                    <a:pt x="808544" y="26481"/>
                  </a:lnTo>
                  <a:lnTo>
                    <a:pt x="802415" y="19618"/>
                  </a:lnTo>
                  <a:lnTo>
                    <a:pt x="798410" y="17912"/>
                  </a:lnTo>
                  <a:lnTo>
                    <a:pt x="801446" y="17912"/>
                  </a:lnTo>
                  <a:lnTo>
                    <a:pt x="803044" y="18595"/>
                  </a:lnTo>
                  <a:lnTo>
                    <a:pt x="809597" y="25933"/>
                  </a:lnTo>
                  <a:lnTo>
                    <a:pt x="811137" y="30520"/>
                  </a:lnTo>
                  <a:lnTo>
                    <a:pt x="811070" y="41935"/>
                  </a:lnTo>
                  <a:lnTo>
                    <a:pt x="810583" y="44216"/>
                  </a:lnTo>
                  <a:lnTo>
                    <a:pt x="810465" y="44651"/>
                  </a:lnTo>
                  <a:lnTo>
                    <a:pt x="807605" y="50577"/>
                  </a:lnTo>
                  <a:lnTo>
                    <a:pt x="805529" y="52921"/>
                  </a:lnTo>
                  <a:lnTo>
                    <a:pt x="800629" y="55967"/>
                  </a:lnTo>
                  <a:close/>
                </a:path>
                <a:path w="1254760" h="73025">
                  <a:moveTo>
                    <a:pt x="797291" y="52837"/>
                  </a:moveTo>
                  <a:lnTo>
                    <a:pt x="789780" y="52837"/>
                  </a:lnTo>
                  <a:lnTo>
                    <a:pt x="786791" y="51379"/>
                  </a:lnTo>
                  <a:lnTo>
                    <a:pt x="782392" y="45638"/>
                  </a:lnTo>
                  <a:lnTo>
                    <a:pt x="781310" y="41935"/>
                  </a:lnTo>
                  <a:lnTo>
                    <a:pt x="781362" y="32028"/>
                  </a:lnTo>
                  <a:lnTo>
                    <a:pt x="782398" y="28239"/>
                  </a:lnTo>
                  <a:lnTo>
                    <a:pt x="786824" y="22499"/>
                  </a:lnTo>
                  <a:lnTo>
                    <a:pt x="789781" y="21041"/>
                  </a:lnTo>
                  <a:lnTo>
                    <a:pt x="797191" y="21041"/>
                  </a:lnTo>
                  <a:lnTo>
                    <a:pt x="799529" y="22192"/>
                  </a:lnTo>
                  <a:lnTo>
                    <a:pt x="790159" y="22192"/>
                  </a:lnTo>
                  <a:lnTo>
                    <a:pt x="787491" y="23519"/>
                  </a:lnTo>
                  <a:lnTo>
                    <a:pt x="783470" y="28734"/>
                  </a:lnTo>
                  <a:lnTo>
                    <a:pt x="782582" y="32028"/>
                  </a:lnTo>
                  <a:lnTo>
                    <a:pt x="782536" y="41935"/>
                  </a:lnTo>
                  <a:lnTo>
                    <a:pt x="783463" y="45144"/>
                  </a:lnTo>
                  <a:lnTo>
                    <a:pt x="787474" y="50378"/>
                  </a:lnTo>
                  <a:lnTo>
                    <a:pt x="790158" y="51686"/>
                  </a:lnTo>
                  <a:lnTo>
                    <a:pt x="799622" y="51686"/>
                  </a:lnTo>
                  <a:lnTo>
                    <a:pt x="797291" y="52837"/>
                  </a:lnTo>
                  <a:close/>
                </a:path>
                <a:path w="1254760" h="73025">
                  <a:moveTo>
                    <a:pt x="803483" y="52837"/>
                  </a:moveTo>
                  <a:lnTo>
                    <a:pt x="797291" y="52837"/>
                  </a:lnTo>
                  <a:lnTo>
                    <a:pt x="800245" y="51379"/>
                  </a:lnTo>
                  <a:lnTo>
                    <a:pt x="804659" y="45541"/>
                  </a:lnTo>
                  <a:lnTo>
                    <a:pt x="805640" y="41935"/>
                  </a:lnTo>
                  <a:lnTo>
                    <a:pt x="805732" y="32028"/>
                  </a:lnTo>
                  <a:lnTo>
                    <a:pt x="804639" y="28331"/>
                  </a:lnTo>
                  <a:lnTo>
                    <a:pt x="800209" y="22542"/>
                  </a:lnTo>
                  <a:lnTo>
                    <a:pt x="797191" y="21041"/>
                  </a:lnTo>
                  <a:lnTo>
                    <a:pt x="803685" y="21041"/>
                  </a:lnTo>
                  <a:lnTo>
                    <a:pt x="808544" y="26481"/>
                  </a:lnTo>
                  <a:lnTo>
                    <a:pt x="809987" y="30813"/>
                  </a:lnTo>
                  <a:lnTo>
                    <a:pt x="809882" y="41935"/>
                  </a:lnTo>
                  <a:lnTo>
                    <a:pt x="809397" y="44216"/>
                  </a:lnTo>
                  <a:lnTo>
                    <a:pt x="806665" y="49877"/>
                  </a:lnTo>
                  <a:lnTo>
                    <a:pt x="804732" y="52061"/>
                  </a:lnTo>
                  <a:lnTo>
                    <a:pt x="803483" y="52837"/>
                  </a:lnTo>
                  <a:close/>
                </a:path>
                <a:path w="1254760" h="73025">
                  <a:moveTo>
                    <a:pt x="796908" y="51686"/>
                  </a:moveTo>
                  <a:lnTo>
                    <a:pt x="790158" y="51686"/>
                  </a:lnTo>
                  <a:lnTo>
                    <a:pt x="787461" y="50360"/>
                  </a:lnTo>
                  <a:lnTo>
                    <a:pt x="783463" y="45144"/>
                  </a:lnTo>
                  <a:lnTo>
                    <a:pt x="782536" y="41935"/>
                  </a:lnTo>
                  <a:lnTo>
                    <a:pt x="782582" y="32028"/>
                  </a:lnTo>
                  <a:lnTo>
                    <a:pt x="783470" y="28734"/>
                  </a:lnTo>
                  <a:lnTo>
                    <a:pt x="787505" y="23501"/>
                  </a:lnTo>
                  <a:lnTo>
                    <a:pt x="790159" y="22192"/>
                  </a:lnTo>
                  <a:lnTo>
                    <a:pt x="796812" y="22192"/>
                  </a:lnTo>
                  <a:lnTo>
                    <a:pt x="799151" y="23343"/>
                  </a:lnTo>
                  <a:lnTo>
                    <a:pt x="790536" y="23343"/>
                  </a:lnTo>
                  <a:lnTo>
                    <a:pt x="788173" y="24519"/>
                  </a:lnTo>
                  <a:lnTo>
                    <a:pt x="784541" y="29230"/>
                  </a:lnTo>
                  <a:lnTo>
                    <a:pt x="783681" y="32480"/>
                  </a:lnTo>
                  <a:lnTo>
                    <a:pt x="783760" y="41935"/>
                  </a:lnTo>
                  <a:lnTo>
                    <a:pt x="784535" y="44651"/>
                  </a:lnTo>
                  <a:lnTo>
                    <a:pt x="788158" y="49377"/>
                  </a:lnTo>
                  <a:lnTo>
                    <a:pt x="790537" y="50535"/>
                  </a:lnTo>
                  <a:lnTo>
                    <a:pt x="799242" y="50535"/>
                  </a:lnTo>
                  <a:lnTo>
                    <a:pt x="796908" y="51686"/>
                  </a:lnTo>
                  <a:close/>
                </a:path>
                <a:path w="1254760" h="73025">
                  <a:moveTo>
                    <a:pt x="799622" y="51686"/>
                  </a:moveTo>
                  <a:lnTo>
                    <a:pt x="796908" y="51686"/>
                  </a:lnTo>
                  <a:lnTo>
                    <a:pt x="799598" y="50360"/>
                  </a:lnTo>
                  <a:lnTo>
                    <a:pt x="803585" y="45054"/>
                  </a:lnTo>
                  <a:lnTo>
                    <a:pt x="804421" y="41935"/>
                  </a:lnTo>
                  <a:lnTo>
                    <a:pt x="804505" y="32028"/>
                  </a:lnTo>
                  <a:lnTo>
                    <a:pt x="803615" y="28990"/>
                  </a:lnTo>
                  <a:lnTo>
                    <a:pt x="803498" y="28734"/>
                  </a:lnTo>
                  <a:lnTo>
                    <a:pt x="799507" y="23519"/>
                  </a:lnTo>
                  <a:lnTo>
                    <a:pt x="796812" y="22192"/>
                  </a:lnTo>
                  <a:lnTo>
                    <a:pt x="799529" y="22192"/>
                  </a:lnTo>
                  <a:lnTo>
                    <a:pt x="800209" y="22542"/>
                  </a:lnTo>
                  <a:lnTo>
                    <a:pt x="804639" y="28331"/>
                  </a:lnTo>
                  <a:lnTo>
                    <a:pt x="805732" y="32028"/>
                  </a:lnTo>
                  <a:lnTo>
                    <a:pt x="805640" y="41935"/>
                  </a:lnTo>
                  <a:lnTo>
                    <a:pt x="804659" y="45541"/>
                  </a:lnTo>
                  <a:lnTo>
                    <a:pt x="800348" y="51278"/>
                  </a:lnTo>
                  <a:lnTo>
                    <a:pt x="799622" y="51686"/>
                  </a:lnTo>
                  <a:close/>
                </a:path>
                <a:path w="1254760" h="73025">
                  <a:moveTo>
                    <a:pt x="799242" y="50535"/>
                  </a:moveTo>
                  <a:lnTo>
                    <a:pt x="796525" y="50535"/>
                  </a:lnTo>
                  <a:lnTo>
                    <a:pt x="798908" y="49362"/>
                  </a:lnTo>
                  <a:lnTo>
                    <a:pt x="802511" y="44568"/>
                  </a:lnTo>
                  <a:lnTo>
                    <a:pt x="803274" y="41675"/>
                  </a:lnTo>
                  <a:lnTo>
                    <a:pt x="803355" y="32288"/>
                  </a:lnTo>
                  <a:lnTo>
                    <a:pt x="802501" y="29338"/>
                  </a:lnTo>
                  <a:lnTo>
                    <a:pt x="798824" y="24519"/>
                  </a:lnTo>
                  <a:lnTo>
                    <a:pt x="796432" y="23343"/>
                  </a:lnTo>
                  <a:lnTo>
                    <a:pt x="799151" y="23343"/>
                  </a:lnTo>
                  <a:lnTo>
                    <a:pt x="799507" y="23519"/>
                  </a:lnTo>
                  <a:lnTo>
                    <a:pt x="803498" y="28734"/>
                  </a:lnTo>
                  <a:lnTo>
                    <a:pt x="803615" y="28990"/>
                  </a:lnTo>
                  <a:lnTo>
                    <a:pt x="804505" y="32028"/>
                  </a:lnTo>
                  <a:lnTo>
                    <a:pt x="804421" y="41935"/>
                  </a:lnTo>
                  <a:lnTo>
                    <a:pt x="803585" y="45054"/>
                  </a:lnTo>
                  <a:lnTo>
                    <a:pt x="799598" y="50360"/>
                  </a:lnTo>
                  <a:lnTo>
                    <a:pt x="799242" y="50535"/>
                  </a:lnTo>
                  <a:close/>
                </a:path>
                <a:path w="1254760" h="73025">
                  <a:moveTo>
                    <a:pt x="827272" y="20209"/>
                  </a:moveTo>
                  <a:lnTo>
                    <a:pt x="827275" y="18039"/>
                  </a:lnTo>
                  <a:lnTo>
                    <a:pt x="827595" y="17528"/>
                  </a:lnTo>
                  <a:lnTo>
                    <a:pt x="831014" y="15610"/>
                  </a:lnTo>
                  <a:lnTo>
                    <a:pt x="836919" y="15610"/>
                  </a:lnTo>
                  <a:lnTo>
                    <a:pt x="838073" y="15818"/>
                  </a:lnTo>
                  <a:lnTo>
                    <a:pt x="839543" y="16553"/>
                  </a:lnTo>
                  <a:lnTo>
                    <a:pt x="839543" y="16761"/>
                  </a:lnTo>
                  <a:lnTo>
                    <a:pt x="831438" y="16761"/>
                  </a:lnTo>
                  <a:lnTo>
                    <a:pt x="828345" y="18499"/>
                  </a:lnTo>
                  <a:lnTo>
                    <a:pt x="827272" y="20209"/>
                  </a:lnTo>
                  <a:close/>
                </a:path>
                <a:path w="1254760" h="73025">
                  <a:moveTo>
                    <a:pt x="827386" y="57549"/>
                  </a:moveTo>
                  <a:lnTo>
                    <a:pt x="818429" y="57549"/>
                  </a:lnTo>
                  <a:lnTo>
                    <a:pt x="818429" y="16329"/>
                  </a:lnTo>
                  <a:lnTo>
                    <a:pt x="827178" y="16329"/>
                  </a:lnTo>
                  <a:lnTo>
                    <a:pt x="827206" y="17480"/>
                  </a:lnTo>
                  <a:lnTo>
                    <a:pt x="819580" y="17480"/>
                  </a:lnTo>
                  <a:lnTo>
                    <a:pt x="819580" y="56398"/>
                  </a:lnTo>
                  <a:lnTo>
                    <a:pt x="827386" y="56398"/>
                  </a:lnTo>
                  <a:lnTo>
                    <a:pt x="827386" y="57549"/>
                  </a:lnTo>
                  <a:close/>
                </a:path>
                <a:path w="1254760" h="73025">
                  <a:moveTo>
                    <a:pt x="827522" y="21976"/>
                  </a:moveTo>
                  <a:lnTo>
                    <a:pt x="826163" y="21976"/>
                  </a:lnTo>
                  <a:lnTo>
                    <a:pt x="827313" y="21949"/>
                  </a:lnTo>
                  <a:lnTo>
                    <a:pt x="827272" y="20209"/>
                  </a:lnTo>
                  <a:lnTo>
                    <a:pt x="828345" y="18499"/>
                  </a:lnTo>
                  <a:lnTo>
                    <a:pt x="831438" y="16761"/>
                  </a:lnTo>
                  <a:lnTo>
                    <a:pt x="836737" y="16761"/>
                  </a:lnTo>
                  <a:lnTo>
                    <a:pt x="837721" y="16929"/>
                  </a:lnTo>
                  <a:lnTo>
                    <a:pt x="838392" y="17264"/>
                  </a:lnTo>
                  <a:lnTo>
                    <a:pt x="837241" y="17264"/>
                  </a:lnTo>
                  <a:lnTo>
                    <a:pt x="837241" y="17912"/>
                  </a:lnTo>
                  <a:lnTo>
                    <a:pt x="831862" y="17912"/>
                  </a:lnTo>
                  <a:lnTo>
                    <a:pt x="829094" y="19471"/>
                  </a:lnTo>
                  <a:lnTo>
                    <a:pt x="827522" y="21976"/>
                  </a:lnTo>
                  <a:close/>
                </a:path>
                <a:path w="1254760" h="73025">
                  <a:moveTo>
                    <a:pt x="839543" y="23451"/>
                  </a:moveTo>
                  <a:lnTo>
                    <a:pt x="838392" y="23451"/>
                  </a:lnTo>
                  <a:lnTo>
                    <a:pt x="838581" y="22316"/>
                  </a:lnTo>
                  <a:lnTo>
                    <a:pt x="838392" y="22284"/>
                  </a:lnTo>
                  <a:lnTo>
                    <a:pt x="838392" y="17264"/>
                  </a:lnTo>
                  <a:lnTo>
                    <a:pt x="837721" y="16929"/>
                  </a:lnTo>
                  <a:lnTo>
                    <a:pt x="836737" y="16761"/>
                  </a:lnTo>
                  <a:lnTo>
                    <a:pt x="839543" y="16761"/>
                  </a:lnTo>
                  <a:lnTo>
                    <a:pt x="839543" y="23451"/>
                  </a:lnTo>
                  <a:close/>
                </a:path>
                <a:path w="1254760" h="73025">
                  <a:moveTo>
                    <a:pt x="837877" y="18294"/>
                  </a:moveTo>
                  <a:lnTo>
                    <a:pt x="837368" y="18039"/>
                  </a:lnTo>
                  <a:lnTo>
                    <a:pt x="837241" y="17264"/>
                  </a:lnTo>
                  <a:lnTo>
                    <a:pt x="838392" y="17264"/>
                  </a:lnTo>
                  <a:lnTo>
                    <a:pt x="837877" y="18294"/>
                  </a:lnTo>
                  <a:close/>
                </a:path>
                <a:path w="1254760" h="73025">
                  <a:moveTo>
                    <a:pt x="838392" y="18294"/>
                  </a:moveTo>
                  <a:lnTo>
                    <a:pt x="837877" y="18294"/>
                  </a:lnTo>
                  <a:lnTo>
                    <a:pt x="838392" y="17264"/>
                  </a:lnTo>
                  <a:lnTo>
                    <a:pt x="838392" y="18294"/>
                  </a:lnTo>
                  <a:close/>
                </a:path>
                <a:path w="1254760" h="73025">
                  <a:moveTo>
                    <a:pt x="820731" y="56398"/>
                  </a:moveTo>
                  <a:lnTo>
                    <a:pt x="819580" y="56398"/>
                  </a:lnTo>
                  <a:lnTo>
                    <a:pt x="819580" y="17480"/>
                  </a:lnTo>
                  <a:lnTo>
                    <a:pt x="820731" y="17480"/>
                  </a:lnTo>
                  <a:lnTo>
                    <a:pt x="820731" y="56398"/>
                  </a:lnTo>
                  <a:close/>
                </a:path>
                <a:path w="1254760" h="73025">
                  <a:moveTo>
                    <a:pt x="825084" y="56398"/>
                  </a:moveTo>
                  <a:lnTo>
                    <a:pt x="820731" y="56398"/>
                  </a:lnTo>
                  <a:lnTo>
                    <a:pt x="820731" y="17480"/>
                  </a:lnTo>
                  <a:lnTo>
                    <a:pt x="826055" y="17480"/>
                  </a:lnTo>
                  <a:lnTo>
                    <a:pt x="824904" y="17508"/>
                  </a:lnTo>
                  <a:lnTo>
                    <a:pt x="825104" y="25829"/>
                  </a:lnTo>
                  <a:lnTo>
                    <a:pt x="826222" y="25829"/>
                  </a:lnTo>
                  <a:lnTo>
                    <a:pt x="825084" y="28543"/>
                  </a:lnTo>
                  <a:lnTo>
                    <a:pt x="825084" y="56398"/>
                  </a:lnTo>
                  <a:close/>
                </a:path>
                <a:path w="1254760" h="73025">
                  <a:moveTo>
                    <a:pt x="825104" y="25829"/>
                  </a:moveTo>
                  <a:lnTo>
                    <a:pt x="824904" y="17508"/>
                  </a:lnTo>
                  <a:lnTo>
                    <a:pt x="826055" y="17480"/>
                  </a:lnTo>
                  <a:lnTo>
                    <a:pt x="826113" y="19891"/>
                  </a:lnTo>
                  <a:lnTo>
                    <a:pt x="825188" y="21364"/>
                  </a:lnTo>
                  <a:lnTo>
                    <a:pt x="826163" y="21976"/>
                  </a:lnTo>
                  <a:lnTo>
                    <a:pt x="827522" y="21976"/>
                  </a:lnTo>
                  <a:lnTo>
                    <a:pt x="825104" y="25829"/>
                  </a:lnTo>
                  <a:close/>
                </a:path>
                <a:path w="1254760" h="73025">
                  <a:moveTo>
                    <a:pt x="826082" y="18631"/>
                  </a:moveTo>
                  <a:lnTo>
                    <a:pt x="826055" y="17480"/>
                  </a:lnTo>
                  <a:lnTo>
                    <a:pt x="826082" y="18631"/>
                  </a:lnTo>
                  <a:close/>
                </a:path>
                <a:path w="1254760" h="73025">
                  <a:moveTo>
                    <a:pt x="826113" y="19891"/>
                  </a:moveTo>
                  <a:lnTo>
                    <a:pt x="826055" y="17480"/>
                  </a:lnTo>
                  <a:lnTo>
                    <a:pt x="827206" y="17480"/>
                  </a:lnTo>
                  <a:lnTo>
                    <a:pt x="827115" y="18294"/>
                  </a:lnTo>
                  <a:lnTo>
                    <a:pt x="826113" y="19891"/>
                  </a:lnTo>
                  <a:close/>
                </a:path>
                <a:path w="1254760" h="73025">
                  <a:moveTo>
                    <a:pt x="826222" y="25829"/>
                  </a:moveTo>
                  <a:lnTo>
                    <a:pt x="825104" y="25829"/>
                  </a:lnTo>
                  <a:lnTo>
                    <a:pt x="829094" y="19471"/>
                  </a:lnTo>
                  <a:lnTo>
                    <a:pt x="831862" y="17912"/>
                  </a:lnTo>
                  <a:lnTo>
                    <a:pt x="836556" y="17912"/>
                  </a:lnTo>
                  <a:lnTo>
                    <a:pt x="837241" y="18019"/>
                  </a:lnTo>
                  <a:lnTo>
                    <a:pt x="837241" y="22048"/>
                  </a:lnTo>
                  <a:lnTo>
                    <a:pt x="830244" y="22048"/>
                  </a:lnTo>
                  <a:lnTo>
                    <a:pt x="826929" y="24142"/>
                  </a:lnTo>
                  <a:lnTo>
                    <a:pt x="826222" y="25829"/>
                  </a:lnTo>
                  <a:close/>
                </a:path>
                <a:path w="1254760" h="73025">
                  <a:moveTo>
                    <a:pt x="837241" y="18019"/>
                  </a:moveTo>
                  <a:lnTo>
                    <a:pt x="836556" y="17912"/>
                  </a:lnTo>
                  <a:lnTo>
                    <a:pt x="837241" y="17912"/>
                  </a:lnTo>
                  <a:close/>
                </a:path>
                <a:path w="1254760" h="73025">
                  <a:moveTo>
                    <a:pt x="838392" y="22284"/>
                  </a:moveTo>
                  <a:lnTo>
                    <a:pt x="837511" y="22137"/>
                  </a:lnTo>
                  <a:lnTo>
                    <a:pt x="837241" y="22117"/>
                  </a:lnTo>
                  <a:lnTo>
                    <a:pt x="837241" y="18019"/>
                  </a:lnTo>
                  <a:lnTo>
                    <a:pt x="837877" y="18294"/>
                  </a:lnTo>
                  <a:lnTo>
                    <a:pt x="838392" y="18294"/>
                  </a:lnTo>
                  <a:lnTo>
                    <a:pt x="838392" y="22284"/>
                  </a:lnTo>
                  <a:close/>
                </a:path>
                <a:path w="1254760" h="73025">
                  <a:moveTo>
                    <a:pt x="826163" y="21976"/>
                  </a:moveTo>
                  <a:lnTo>
                    <a:pt x="826113" y="19891"/>
                  </a:lnTo>
                  <a:lnTo>
                    <a:pt x="827221" y="18124"/>
                  </a:lnTo>
                  <a:lnTo>
                    <a:pt x="827272" y="20209"/>
                  </a:lnTo>
                  <a:lnTo>
                    <a:pt x="826163" y="21976"/>
                  </a:lnTo>
                  <a:close/>
                </a:path>
                <a:path w="1254760" h="73025">
                  <a:moveTo>
                    <a:pt x="826163" y="21976"/>
                  </a:moveTo>
                  <a:lnTo>
                    <a:pt x="825188" y="21364"/>
                  </a:lnTo>
                  <a:lnTo>
                    <a:pt x="826113" y="19891"/>
                  </a:lnTo>
                  <a:lnTo>
                    <a:pt x="826163" y="21976"/>
                  </a:lnTo>
                  <a:close/>
                </a:path>
                <a:path w="1254760" h="73025">
                  <a:moveTo>
                    <a:pt x="826163" y="21976"/>
                  </a:moveTo>
                  <a:lnTo>
                    <a:pt x="827272" y="20209"/>
                  </a:lnTo>
                  <a:lnTo>
                    <a:pt x="827313" y="21949"/>
                  </a:lnTo>
                  <a:lnTo>
                    <a:pt x="826163" y="21976"/>
                  </a:lnTo>
                  <a:close/>
                </a:path>
                <a:path w="1254760" h="73025">
                  <a:moveTo>
                    <a:pt x="826235" y="56398"/>
                  </a:moveTo>
                  <a:lnTo>
                    <a:pt x="825084" y="56398"/>
                  </a:lnTo>
                  <a:lnTo>
                    <a:pt x="825084" y="28543"/>
                  </a:lnTo>
                  <a:lnTo>
                    <a:pt x="826929" y="24142"/>
                  </a:lnTo>
                  <a:lnTo>
                    <a:pt x="830244" y="22048"/>
                  </a:lnTo>
                  <a:lnTo>
                    <a:pt x="836357" y="22048"/>
                  </a:lnTo>
                  <a:lnTo>
                    <a:pt x="837241" y="22117"/>
                  </a:lnTo>
                  <a:lnTo>
                    <a:pt x="837241" y="23199"/>
                  </a:lnTo>
                  <a:lnTo>
                    <a:pt x="830755" y="23199"/>
                  </a:lnTo>
                  <a:lnTo>
                    <a:pt x="827793" y="25058"/>
                  </a:lnTo>
                  <a:lnTo>
                    <a:pt x="826332" y="28543"/>
                  </a:lnTo>
                  <a:lnTo>
                    <a:pt x="826235" y="56398"/>
                  </a:lnTo>
                  <a:close/>
                </a:path>
                <a:path w="1254760" h="73025">
                  <a:moveTo>
                    <a:pt x="837241" y="22117"/>
                  </a:moveTo>
                  <a:lnTo>
                    <a:pt x="836357" y="22048"/>
                  </a:lnTo>
                  <a:lnTo>
                    <a:pt x="837241" y="22048"/>
                  </a:lnTo>
                  <a:close/>
                </a:path>
                <a:path w="1254760" h="73025">
                  <a:moveTo>
                    <a:pt x="838392" y="23451"/>
                  </a:moveTo>
                  <a:lnTo>
                    <a:pt x="837241" y="23272"/>
                  </a:lnTo>
                  <a:lnTo>
                    <a:pt x="837241" y="22117"/>
                  </a:lnTo>
                  <a:lnTo>
                    <a:pt x="837511" y="22137"/>
                  </a:lnTo>
                  <a:lnTo>
                    <a:pt x="838392" y="22284"/>
                  </a:lnTo>
                  <a:lnTo>
                    <a:pt x="838392" y="23451"/>
                  </a:lnTo>
                  <a:close/>
                </a:path>
                <a:path w="1254760" h="73025">
                  <a:moveTo>
                    <a:pt x="838392" y="23451"/>
                  </a:moveTo>
                  <a:lnTo>
                    <a:pt x="838392" y="22284"/>
                  </a:lnTo>
                  <a:lnTo>
                    <a:pt x="838581" y="22316"/>
                  </a:lnTo>
                  <a:lnTo>
                    <a:pt x="838392" y="23451"/>
                  </a:lnTo>
                  <a:close/>
                </a:path>
                <a:path w="1254760" h="73025">
                  <a:moveTo>
                    <a:pt x="827296" y="29220"/>
                  </a:moveTo>
                  <a:lnTo>
                    <a:pt x="826235" y="28774"/>
                  </a:lnTo>
                  <a:lnTo>
                    <a:pt x="827793" y="25058"/>
                  </a:lnTo>
                  <a:lnTo>
                    <a:pt x="830755" y="23199"/>
                  </a:lnTo>
                  <a:lnTo>
                    <a:pt x="836294" y="23199"/>
                  </a:lnTo>
                  <a:lnTo>
                    <a:pt x="837241" y="23272"/>
                  </a:lnTo>
                  <a:lnTo>
                    <a:pt x="837241" y="23451"/>
                  </a:lnTo>
                  <a:lnTo>
                    <a:pt x="839543" y="23451"/>
                  </a:lnTo>
                  <a:lnTo>
                    <a:pt x="839543" y="24350"/>
                  </a:lnTo>
                  <a:lnTo>
                    <a:pt x="831265" y="24350"/>
                  </a:lnTo>
                  <a:lnTo>
                    <a:pt x="828657" y="25973"/>
                  </a:lnTo>
                  <a:lnTo>
                    <a:pt x="827483" y="28774"/>
                  </a:lnTo>
                  <a:lnTo>
                    <a:pt x="827296" y="29220"/>
                  </a:lnTo>
                  <a:close/>
                </a:path>
                <a:path w="1254760" h="73025">
                  <a:moveTo>
                    <a:pt x="837241" y="23272"/>
                  </a:moveTo>
                  <a:lnTo>
                    <a:pt x="836294" y="23199"/>
                  </a:lnTo>
                  <a:lnTo>
                    <a:pt x="837241" y="23199"/>
                  </a:lnTo>
                  <a:close/>
                </a:path>
                <a:path w="1254760" h="73025">
                  <a:moveTo>
                    <a:pt x="838392" y="23451"/>
                  </a:moveTo>
                  <a:lnTo>
                    <a:pt x="837241" y="23451"/>
                  </a:lnTo>
                  <a:lnTo>
                    <a:pt x="837241" y="23272"/>
                  </a:lnTo>
                  <a:lnTo>
                    <a:pt x="838392" y="23451"/>
                  </a:lnTo>
                  <a:close/>
                </a:path>
                <a:path w="1254760" h="73025">
                  <a:moveTo>
                    <a:pt x="839543" y="24810"/>
                  </a:moveTo>
                  <a:lnTo>
                    <a:pt x="837258" y="24429"/>
                  </a:lnTo>
                  <a:lnTo>
                    <a:pt x="836230" y="24350"/>
                  </a:lnTo>
                  <a:lnTo>
                    <a:pt x="839543" y="24350"/>
                  </a:lnTo>
                  <a:lnTo>
                    <a:pt x="839543" y="24810"/>
                  </a:lnTo>
                  <a:close/>
                </a:path>
                <a:path w="1254760" h="73025">
                  <a:moveTo>
                    <a:pt x="827386" y="56398"/>
                  </a:moveTo>
                  <a:lnTo>
                    <a:pt x="826235" y="56398"/>
                  </a:lnTo>
                  <a:lnTo>
                    <a:pt x="826235" y="28774"/>
                  </a:lnTo>
                  <a:lnTo>
                    <a:pt x="827296" y="29220"/>
                  </a:lnTo>
                  <a:lnTo>
                    <a:pt x="827386" y="56398"/>
                  </a:lnTo>
                  <a:close/>
                </a:path>
                <a:path w="1254760" h="73025">
                  <a:moveTo>
                    <a:pt x="827386" y="29006"/>
                  </a:moveTo>
                  <a:lnTo>
                    <a:pt x="827386" y="28774"/>
                  </a:lnTo>
                  <a:lnTo>
                    <a:pt x="827386" y="29006"/>
                  </a:lnTo>
                  <a:close/>
                </a:path>
                <a:path w="1254760" h="73025">
                  <a:moveTo>
                    <a:pt x="827386" y="29220"/>
                  </a:moveTo>
                  <a:lnTo>
                    <a:pt x="827386" y="29006"/>
                  </a:lnTo>
                  <a:lnTo>
                    <a:pt x="827386" y="29220"/>
                  </a:lnTo>
                  <a:close/>
                </a:path>
                <a:path w="1254760" h="73025">
                  <a:moveTo>
                    <a:pt x="848679" y="17480"/>
                  </a:moveTo>
                  <a:lnTo>
                    <a:pt x="847528" y="17480"/>
                  </a:lnTo>
                  <a:lnTo>
                    <a:pt x="847528" y="6905"/>
                  </a:lnTo>
                  <a:lnTo>
                    <a:pt x="856484" y="6905"/>
                  </a:lnTo>
                  <a:lnTo>
                    <a:pt x="856484" y="8056"/>
                  </a:lnTo>
                  <a:lnTo>
                    <a:pt x="848679" y="8056"/>
                  </a:lnTo>
                  <a:lnTo>
                    <a:pt x="848679" y="17480"/>
                  </a:lnTo>
                  <a:close/>
                </a:path>
                <a:path w="1254760" h="73025">
                  <a:moveTo>
                    <a:pt x="859326" y="57118"/>
                  </a:moveTo>
                  <a:lnTo>
                    <a:pt x="854698" y="57118"/>
                  </a:lnTo>
                  <a:lnTo>
                    <a:pt x="852456" y="56218"/>
                  </a:lnTo>
                  <a:lnTo>
                    <a:pt x="849434" y="52622"/>
                  </a:lnTo>
                  <a:lnTo>
                    <a:pt x="848762" y="50347"/>
                  </a:lnTo>
                  <a:lnTo>
                    <a:pt x="848679" y="22624"/>
                  </a:lnTo>
                  <a:lnTo>
                    <a:pt x="842744" y="22624"/>
                  </a:lnTo>
                  <a:lnTo>
                    <a:pt x="842744" y="17480"/>
                  </a:lnTo>
                  <a:lnTo>
                    <a:pt x="848679" y="17480"/>
                  </a:lnTo>
                  <a:lnTo>
                    <a:pt x="848679" y="8056"/>
                  </a:lnTo>
                  <a:lnTo>
                    <a:pt x="849830" y="8056"/>
                  </a:lnTo>
                  <a:lnTo>
                    <a:pt x="849830" y="18631"/>
                  </a:lnTo>
                  <a:lnTo>
                    <a:pt x="861448" y="18631"/>
                  </a:lnTo>
                  <a:lnTo>
                    <a:pt x="861448" y="21473"/>
                  </a:lnTo>
                  <a:lnTo>
                    <a:pt x="849830" y="21473"/>
                  </a:lnTo>
                  <a:lnTo>
                    <a:pt x="849944" y="50184"/>
                  </a:lnTo>
                  <a:lnTo>
                    <a:pt x="850495" y="52093"/>
                  </a:lnTo>
                  <a:lnTo>
                    <a:pt x="853107" y="55204"/>
                  </a:lnTo>
                  <a:lnTo>
                    <a:pt x="855055" y="55967"/>
                  </a:lnTo>
                  <a:lnTo>
                    <a:pt x="861628" y="55967"/>
                  </a:lnTo>
                  <a:lnTo>
                    <a:pt x="861628" y="56402"/>
                  </a:lnTo>
                  <a:lnTo>
                    <a:pt x="862779" y="56402"/>
                  </a:lnTo>
                  <a:lnTo>
                    <a:pt x="861028" y="56879"/>
                  </a:lnTo>
                  <a:lnTo>
                    <a:pt x="859326" y="57118"/>
                  </a:lnTo>
                  <a:close/>
                </a:path>
                <a:path w="1254760" h="73025">
                  <a:moveTo>
                    <a:pt x="854182" y="18631"/>
                  </a:moveTo>
                  <a:lnTo>
                    <a:pt x="849830" y="18631"/>
                  </a:lnTo>
                  <a:lnTo>
                    <a:pt x="849830" y="8056"/>
                  </a:lnTo>
                  <a:lnTo>
                    <a:pt x="854182" y="8056"/>
                  </a:lnTo>
                  <a:lnTo>
                    <a:pt x="854182" y="18631"/>
                  </a:lnTo>
                  <a:close/>
                </a:path>
                <a:path w="1254760" h="73025">
                  <a:moveTo>
                    <a:pt x="861448" y="18631"/>
                  </a:moveTo>
                  <a:lnTo>
                    <a:pt x="854182" y="18631"/>
                  </a:lnTo>
                  <a:lnTo>
                    <a:pt x="854182" y="8056"/>
                  </a:lnTo>
                  <a:lnTo>
                    <a:pt x="855333" y="8056"/>
                  </a:lnTo>
                  <a:lnTo>
                    <a:pt x="855333" y="17480"/>
                  </a:lnTo>
                  <a:lnTo>
                    <a:pt x="861448" y="17480"/>
                  </a:lnTo>
                  <a:lnTo>
                    <a:pt x="861448" y="18631"/>
                  </a:lnTo>
                  <a:close/>
                </a:path>
                <a:path w="1254760" h="73025">
                  <a:moveTo>
                    <a:pt x="856484" y="17480"/>
                  </a:moveTo>
                  <a:lnTo>
                    <a:pt x="855333" y="17480"/>
                  </a:lnTo>
                  <a:lnTo>
                    <a:pt x="855333" y="8056"/>
                  </a:lnTo>
                  <a:lnTo>
                    <a:pt x="856484" y="8056"/>
                  </a:lnTo>
                  <a:lnTo>
                    <a:pt x="856484" y="17480"/>
                  </a:lnTo>
                  <a:close/>
                </a:path>
                <a:path w="1254760" h="73025">
                  <a:moveTo>
                    <a:pt x="847528" y="23775"/>
                  </a:moveTo>
                  <a:lnTo>
                    <a:pt x="840442" y="23775"/>
                  </a:lnTo>
                  <a:lnTo>
                    <a:pt x="840442" y="16329"/>
                  </a:lnTo>
                  <a:lnTo>
                    <a:pt x="847528" y="16329"/>
                  </a:lnTo>
                  <a:lnTo>
                    <a:pt x="847528" y="17480"/>
                  </a:lnTo>
                  <a:lnTo>
                    <a:pt x="841593" y="17480"/>
                  </a:lnTo>
                  <a:lnTo>
                    <a:pt x="841593" y="22624"/>
                  </a:lnTo>
                  <a:lnTo>
                    <a:pt x="847528" y="22624"/>
                  </a:lnTo>
                  <a:lnTo>
                    <a:pt x="847528" y="23775"/>
                  </a:lnTo>
                  <a:close/>
                </a:path>
                <a:path w="1254760" h="73025">
                  <a:moveTo>
                    <a:pt x="863750" y="23775"/>
                  </a:moveTo>
                  <a:lnTo>
                    <a:pt x="856484" y="23775"/>
                  </a:lnTo>
                  <a:lnTo>
                    <a:pt x="856484" y="22624"/>
                  </a:lnTo>
                  <a:lnTo>
                    <a:pt x="862599" y="22624"/>
                  </a:lnTo>
                  <a:lnTo>
                    <a:pt x="862599" y="17480"/>
                  </a:lnTo>
                  <a:lnTo>
                    <a:pt x="856484" y="17480"/>
                  </a:lnTo>
                  <a:lnTo>
                    <a:pt x="856484" y="16329"/>
                  </a:lnTo>
                  <a:lnTo>
                    <a:pt x="863750" y="16329"/>
                  </a:lnTo>
                  <a:lnTo>
                    <a:pt x="863750" y="23775"/>
                  </a:lnTo>
                  <a:close/>
                </a:path>
                <a:path w="1254760" h="73025">
                  <a:moveTo>
                    <a:pt x="842744" y="22624"/>
                  </a:moveTo>
                  <a:lnTo>
                    <a:pt x="841593" y="22624"/>
                  </a:lnTo>
                  <a:lnTo>
                    <a:pt x="841593" y="17480"/>
                  </a:lnTo>
                  <a:lnTo>
                    <a:pt x="842744" y="17480"/>
                  </a:lnTo>
                  <a:lnTo>
                    <a:pt x="842744" y="22624"/>
                  </a:lnTo>
                  <a:close/>
                </a:path>
                <a:path w="1254760" h="73025">
                  <a:moveTo>
                    <a:pt x="862599" y="22624"/>
                  </a:moveTo>
                  <a:lnTo>
                    <a:pt x="861448" y="22624"/>
                  </a:lnTo>
                  <a:lnTo>
                    <a:pt x="861448" y="17480"/>
                  </a:lnTo>
                  <a:lnTo>
                    <a:pt x="862599" y="17480"/>
                  </a:lnTo>
                  <a:lnTo>
                    <a:pt x="862599" y="22624"/>
                  </a:lnTo>
                  <a:close/>
                </a:path>
                <a:path w="1254760" h="73025">
                  <a:moveTo>
                    <a:pt x="859223" y="55967"/>
                  </a:moveTo>
                  <a:lnTo>
                    <a:pt x="855055" y="55967"/>
                  </a:lnTo>
                  <a:lnTo>
                    <a:pt x="853107" y="55204"/>
                  </a:lnTo>
                  <a:lnTo>
                    <a:pt x="850495" y="52093"/>
                  </a:lnTo>
                  <a:lnTo>
                    <a:pt x="849944" y="50184"/>
                  </a:lnTo>
                  <a:lnTo>
                    <a:pt x="849830" y="21473"/>
                  </a:lnTo>
                  <a:lnTo>
                    <a:pt x="854182" y="21473"/>
                  </a:lnTo>
                  <a:lnTo>
                    <a:pt x="854290" y="48998"/>
                  </a:lnTo>
                  <a:lnTo>
                    <a:pt x="854616" y="50068"/>
                  </a:lnTo>
                  <a:lnTo>
                    <a:pt x="856303" y="52095"/>
                  </a:lnTo>
                  <a:lnTo>
                    <a:pt x="857694" y="52622"/>
                  </a:lnTo>
                  <a:lnTo>
                    <a:pt x="861628" y="52622"/>
                  </a:lnTo>
                  <a:lnTo>
                    <a:pt x="861628" y="55523"/>
                  </a:lnTo>
                  <a:lnTo>
                    <a:pt x="860825" y="55742"/>
                  </a:lnTo>
                  <a:lnTo>
                    <a:pt x="859223" y="55967"/>
                  </a:lnTo>
                  <a:close/>
                </a:path>
                <a:path w="1254760" h="73025">
                  <a:moveTo>
                    <a:pt x="860462" y="52622"/>
                  </a:moveTo>
                  <a:lnTo>
                    <a:pt x="857694" y="52622"/>
                  </a:lnTo>
                  <a:lnTo>
                    <a:pt x="856296" y="52093"/>
                  </a:lnTo>
                  <a:lnTo>
                    <a:pt x="854616" y="50068"/>
                  </a:lnTo>
                  <a:lnTo>
                    <a:pt x="854290" y="48998"/>
                  </a:lnTo>
                  <a:lnTo>
                    <a:pt x="854182" y="21473"/>
                  </a:lnTo>
                  <a:lnTo>
                    <a:pt x="861448" y="21473"/>
                  </a:lnTo>
                  <a:lnTo>
                    <a:pt x="861448" y="22624"/>
                  </a:lnTo>
                  <a:lnTo>
                    <a:pt x="855333" y="22624"/>
                  </a:lnTo>
                  <a:lnTo>
                    <a:pt x="855410" y="48626"/>
                  </a:lnTo>
                  <a:lnTo>
                    <a:pt x="855657" y="49520"/>
                  </a:lnTo>
                  <a:lnTo>
                    <a:pt x="856952" y="51080"/>
                  </a:lnTo>
                  <a:lnTo>
                    <a:pt x="858055" y="51471"/>
                  </a:lnTo>
                  <a:lnTo>
                    <a:pt x="861628" y="51471"/>
                  </a:lnTo>
                  <a:lnTo>
                    <a:pt x="861598" y="52469"/>
                  </a:lnTo>
                  <a:lnTo>
                    <a:pt x="860462" y="52622"/>
                  </a:lnTo>
                  <a:close/>
                </a:path>
                <a:path w="1254760" h="73025">
                  <a:moveTo>
                    <a:pt x="859428" y="58269"/>
                  </a:moveTo>
                  <a:lnTo>
                    <a:pt x="854340" y="58269"/>
                  </a:lnTo>
                  <a:lnTo>
                    <a:pt x="851804" y="57233"/>
                  </a:lnTo>
                  <a:lnTo>
                    <a:pt x="848373" y="53148"/>
                  </a:lnTo>
                  <a:lnTo>
                    <a:pt x="847528" y="50347"/>
                  </a:lnTo>
                  <a:lnTo>
                    <a:pt x="847528" y="22624"/>
                  </a:lnTo>
                  <a:lnTo>
                    <a:pt x="848679" y="22624"/>
                  </a:lnTo>
                  <a:lnTo>
                    <a:pt x="848762" y="50347"/>
                  </a:lnTo>
                  <a:lnTo>
                    <a:pt x="849434" y="52622"/>
                  </a:lnTo>
                  <a:lnTo>
                    <a:pt x="852456" y="56218"/>
                  </a:lnTo>
                  <a:lnTo>
                    <a:pt x="854698" y="57118"/>
                  </a:lnTo>
                  <a:lnTo>
                    <a:pt x="863930" y="57118"/>
                  </a:lnTo>
                  <a:lnTo>
                    <a:pt x="863930" y="57282"/>
                  </a:lnTo>
                  <a:lnTo>
                    <a:pt x="861232" y="58017"/>
                  </a:lnTo>
                  <a:lnTo>
                    <a:pt x="859428" y="58269"/>
                  </a:lnTo>
                  <a:close/>
                </a:path>
                <a:path w="1254760" h="73025">
                  <a:moveTo>
                    <a:pt x="860381" y="51471"/>
                  </a:moveTo>
                  <a:lnTo>
                    <a:pt x="858055" y="51471"/>
                  </a:lnTo>
                  <a:lnTo>
                    <a:pt x="856952" y="51080"/>
                  </a:lnTo>
                  <a:lnTo>
                    <a:pt x="855657" y="49520"/>
                  </a:lnTo>
                  <a:lnTo>
                    <a:pt x="855410" y="48626"/>
                  </a:lnTo>
                  <a:lnTo>
                    <a:pt x="855333" y="22624"/>
                  </a:lnTo>
                  <a:lnTo>
                    <a:pt x="856484" y="22624"/>
                  </a:lnTo>
                  <a:lnTo>
                    <a:pt x="856555" y="48350"/>
                  </a:lnTo>
                  <a:lnTo>
                    <a:pt x="856719" y="48998"/>
                  </a:lnTo>
                  <a:lnTo>
                    <a:pt x="857607" y="50068"/>
                  </a:lnTo>
                  <a:lnTo>
                    <a:pt x="858415" y="50320"/>
                  </a:lnTo>
                  <a:lnTo>
                    <a:pt x="863930" y="50320"/>
                  </a:lnTo>
                  <a:lnTo>
                    <a:pt x="863930" y="51038"/>
                  </a:lnTo>
                  <a:lnTo>
                    <a:pt x="861628" y="51038"/>
                  </a:lnTo>
                  <a:lnTo>
                    <a:pt x="861628" y="51285"/>
                  </a:lnTo>
                  <a:lnTo>
                    <a:pt x="860381" y="51471"/>
                  </a:lnTo>
                  <a:close/>
                </a:path>
                <a:path w="1254760" h="73025">
                  <a:moveTo>
                    <a:pt x="863930" y="50320"/>
                  </a:moveTo>
                  <a:lnTo>
                    <a:pt x="860299" y="50320"/>
                  </a:lnTo>
                  <a:lnTo>
                    <a:pt x="861274" y="50184"/>
                  </a:lnTo>
                  <a:lnTo>
                    <a:pt x="863930" y="49614"/>
                  </a:lnTo>
                  <a:lnTo>
                    <a:pt x="863930" y="50320"/>
                  </a:lnTo>
                  <a:close/>
                </a:path>
                <a:path w="1254760" h="73025">
                  <a:moveTo>
                    <a:pt x="861628" y="51285"/>
                  </a:moveTo>
                  <a:lnTo>
                    <a:pt x="861628" y="51038"/>
                  </a:lnTo>
                  <a:lnTo>
                    <a:pt x="862779" y="51038"/>
                  </a:lnTo>
                  <a:lnTo>
                    <a:pt x="861628" y="51285"/>
                  </a:lnTo>
                  <a:close/>
                </a:path>
                <a:path w="1254760" h="73025">
                  <a:moveTo>
                    <a:pt x="861628" y="52463"/>
                  </a:moveTo>
                  <a:lnTo>
                    <a:pt x="861628" y="51285"/>
                  </a:lnTo>
                  <a:lnTo>
                    <a:pt x="862779" y="51038"/>
                  </a:lnTo>
                  <a:lnTo>
                    <a:pt x="862779" y="52216"/>
                  </a:lnTo>
                  <a:lnTo>
                    <a:pt x="861628" y="52463"/>
                  </a:lnTo>
                  <a:close/>
                </a:path>
                <a:path w="1254760" h="73025">
                  <a:moveTo>
                    <a:pt x="862779" y="52216"/>
                  </a:moveTo>
                  <a:lnTo>
                    <a:pt x="862779" y="51038"/>
                  </a:lnTo>
                  <a:lnTo>
                    <a:pt x="863020" y="52164"/>
                  </a:lnTo>
                  <a:lnTo>
                    <a:pt x="862779" y="52216"/>
                  </a:lnTo>
                  <a:close/>
                </a:path>
                <a:path w="1254760" h="73025">
                  <a:moveTo>
                    <a:pt x="863930" y="57118"/>
                  </a:moveTo>
                  <a:lnTo>
                    <a:pt x="859326" y="57118"/>
                  </a:lnTo>
                  <a:lnTo>
                    <a:pt x="861028" y="56879"/>
                  </a:lnTo>
                  <a:lnTo>
                    <a:pt x="862779" y="56402"/>
                  </a:lnTo>
                  <a:lnTo>
                    <a:pt x="862779" y="52216"/>
                  </a:lnTo>
                  <a:lnTo>
                    <a:pt x="863020" y="52164"/>
                  </a:lnTo>
                  <a:lnTo>
                    <a:pt x="862779" y="51038"/>
                  </a:lnTo>
                  <a:lnTo>
                    <a:pt x="863930" y="51038"/>
                  </a:lnTo>
                  <a:lnTo>
                    <a:pt x="863930" y="57118"/>
                  </a:lnTo>
                  <a:close/>
                </a:path>
                <a:path w="1254760" h="73025">
                  <a:moveTo>
                    <a:pt x="861628" y="51471"/>
                  </a:moveTo>
                  <a:lnTo>
                    <a:pt x="860381" y="51471"/>
                  </a:lnTo>
                  <a:lnTo>
                    <a:pt x="861628" y="51285"/>
                  </a:lnTo>
                  <a:lnTo>
                    <a:pt x="861628" y="51471"/>
                  </a:lnTo>
                  <a:close/>
                </a:path>
                <a:path w="1254760" h="73025">
                  <a:moveTo>
                    <a:pt x="861628" y="55523"/>
                  </a:moveTo>
                  <a:lnTo>
                    <a:pt x="861628" y="52463"/>
                  </a:lnTo>
                  <a:lnTo>
                    <a:pt x="862779" y="52216"/>
                  </a:lnTo>
                  <a:lnTo>
                    <a:pt x="862779" y="55292"/>
                  </a:lnTo>
                  <a:lnTo>
                    <a:pt x="862476" y="55292"/>
                  </a:lnTo>
                  <a:lnTo>
                    <a:pt x="861628" y="55523"/>
                  </a:lnTo>
                  <a:close/>
                </a:path>
                <a:path w="1254760" h="73025">
                  <a:moveTo>
                    <a:pt x="861628" y="52622"/>
                  </a:moveTo>
                  <a:lnTo>
                    <a:pt x="860462" y="52622"/>
                  </a:lnTo>
                  <a:lnTo>
                    <a:pt x="861628" y="52463"/>
                  </a:lnTo>
                  <a:lnTo>
                    <a:pt x="861628" y="52622"/>
                  </a:lnTo>
                  <a:close/>
                </a:path>
                <a:path w="1254760" h="73025">
                  <a:moveTo>
                    <a:pt x="862779" y="56402"/>
                  </a:moveTo>
                  <a:lnTo>
                    <a:pt x="861628" y="56402"/>
                  </a:lnTo>
                  <a:lnTo>
                    <a:pt x="861628" y="55523"/>
                  </a:lnTo>
                  <a:lnTo>
                    <a:pt x="862476" y="55292"/>
                  </a:lnTo>
                  <a:lnTo>
                    <a:pt x="862779" y="56402"/>
                  </a:lnTo>
                  <a:close/>
                </a:path>
                <a:path w="1254760" h="73025">
                  <a:moveTo>
                    <a:pt x="862779" y="56402"/>
                  </a:moveTo>
                  <a:lnTo>
                    <a:pt x="862476" y="55292"/>
                  </a:lnTo>
                  <a:lnTo>
                    <a:pt x="862779" y="55292"/>
                  </a:lnTo>
                  <a:lnTo>
                    <a:pt x="862779" y="56402"/>
                  </a:lnTo>
                  <a:close/>
                </a:path>
                <a:path w="1254760" h="73025">
                  <a:moveTo>
                    <a:pt x="861628" y="55967"/>
                  </a:moveTo>
                  <a:lnTo>
                    <a:pt x="859223" y="55967"/>
                  </a:lnTo>
                  <a:lnTo>
                    <a:pt x="860825" y="55742"/>
                  </a:lnTo>
                  <a:lnTo>
                    <a:pt x="861628" y="55523"/>
                  </a:lnTo>
                  <a:lnTo>
                    <a:pt x="861628" y="55967"/>
                  </a:lnTo>
                  <a:close/>
                </a:path>
                <a:path w="1254760" h="73025">
                  <a:moveTo>
                    <a:pt x="894189" y="12085"/>
                  </a:moveTo>
                  <a:lnTo>
                    <a:pt x="890928" y="12085"/>
                  </a:lnTo>
                  <a:lnTo>
                    <a:pt x="889668" y="11601"/>
                  </a:lnTo>
                  <a:lnTo>
                    <a:pt x="887926" y="9700"/>
                  </a:lnTo>
                  <a:lnTo>
                    <a:pt x="887505" y="8578"/>
                  </a:lnTo>
                  <a:lnTo>
                    <a:pt x="887516" y="5713"/>
                  </a:lnTo>
                  <a:lnTo>
                    <a:pt x="887921" y="4615"/>
                  </a:lnTo>
                  <a:lnTo>
                    <a:pt x="889663" y="2656"/>
                  </a:lnTo>
                  <a:lnTo>
                    <a:pt x="890921" y="2158"/>
                  </a:lnTo>
                  <a:lnTo>
                    <a:pt x="894197" y="2158"/>
                  </a:lnTo>
                  <a:lnTo>
                    <a:pt x="895467" y="2658"/>
                  </a:lnTo>
                  <a:lnTo>
                    <a:pt x="896054" y="3309"/>
                  </a:lnTo>
                  <a:lnTo>
                    <a:pt x="891266" y="3309"/>
                  </a:lnTo>
                  <a:lnTo>
                    <a:pt x="890289" y="3680"/>
                  </a:lnTo>
                  <a:lnTo>
                    <a:pt x="888970" y="5167"/>
                  </a:lnTo>
                  <a:lnTo>
                    <a:pt x="888746" y="5787"/>
                  </a:lnTo>
                  <a:lnTo>
                    <a:pt x="888765" y="8578"/>
                  </a:lnTo>
                  <a:lnTo>
                    <a:pt x="888970" y="9136"/>
                  </a:lnTo>
                  <a:lnTo>
                    <a:pt x="890289" y="10574"/>
                  </a:lnTo>
                  <a:lnTo>
                    <a:pt x="891266" y="10934"/>
                  </a:lnTo>
                  <a:lnTo>
                    <a:pt x="896077" y="10934"/>
                  </a:lnTo>
                  <a:lnTo>
                    <a:pt x="895453" y="11603"/>
                  </a:lnTo>
                  <a:lnTo>
                    <a:pt x="894189" y="12085"/>
                  </a:lnTo>
                  <a:close/>
                </a:path>
                <a:path w="1254760" h="73025">
                  <a:moveTo>
                    <a:pt x="893856" y="10934"/>
                  </a:moveTo>
                  <a:lnTo>
                    <a:pt x="891266" y="10934"/>
                  </a:lnTo>
                  <a:lnTo>
                    <a:pt x="890289" y="10574"/>
                  </a:lnTo>
                  <a:lnTo>
                    <a:pt x="888970" y="9136"/>
                  </a:lnTo>
                  <a:lnTo>
                    <a:pt x="888765" y="8578"/>
                  </a:lnTo>
                  <a:lnTo>
                    <a:pt x="888746" y="5787"/>
                  </a:lnTo>
                  <a:lnTo>
                    <a:pt x="888970" y="5167"/>
                  </a:lnTo>
                  <a:lnTo>
                    <a:pt x="890289" y="3680"/>
                  </a:lnTo>
                  <a:lnTo>
                    <a:pt x="891266" y="3309"/>
                  </a:lnTo>
                  <a:lnTo>
                    <a:pt x="893856" y="3309"/>
                  </a:lnTo>
                  <a:lnTo>
                    <a:pt x="894839" y="3680"/>
                  </a:lnTo>
                  <a:lnTo>
                    <a:pt x="895543" y="4460"/>
                  </a:lnTo>
                  <a:lnTo>
                    <a:pt x="891611" y="4460"/>
                  </a:lnTo>
                  <a:lnTo>
                    <a:pt x="890918" y="4705"/>
                  </a:lnTo>
                  <a:lnTo>
                    <a:pt x="890024" y="5713"/>
                  </a:lnTo>
                  <a:lnTo>
                    <a:pt x="889895" y="6078"/>
                  </a:lnTo>
                  <a:lnTo>
                    <a:pt x="890020" y="8578"/>
                  </a:lnTo>
                  <a:lnTo>
                    <a:pt x="890909" y="9548"/>
                  </a:lnTo>
                  <a:lnTo>
                    <a:pt x="891603" y="9783"/>
                  </a:lnTo>
                  <a:lnTo>
                    <a:pt x="895577" y="9783"/>
                  </a:lnTo>
                  <a:lnTo>
                    <a:pt x="894839" y="10574"/>
                  </a:lnTo>
                  <a:lnTo>
                    <a:pt x="893856" y="10934"/>
                  </a:lnTo>
                  <a:close/>
                </a:path>
                <a:path w="1254760" h="73025">
                  <a:moveTo>
                    <a:pt x="896077" y="10934"/>
                  </a:moveTo>
                  <a:lnTo>
                    <a:pt x="893856" y="10934"/>
                  </a:lnTo>
                  <a:lnTo>
                    <a:pt x="894839" y="10574"/>
                  </a:lnTo>
                  <a:lnTo>
                    <a:pt x="896182" y="9136"/>
                  </a:lnTo>
                  <a:lnTo>
                    <a:pt x="896390" y="8578"/>
                  </a:lnTo>
                  <a:lnTo>
                    <a:pt x="896410" y="5787"/>
                  </a:lnTo>
                  <a:lnTo>
                    <a:pt x="896182" y="5167"/>
                  </a:lnTo>
                  <a:lnTo>
                    <a:pt x="894839" y="3680"/>
                  </a:lnTo>
                  <a:lnTo>
                    <a:pt x="893856" y="3309"/>
                  </a:lnTo>
                  <a:lnTo>
                    <a:pt x="896054" y="3309"/>
                  </a:lnTo>
                  <a:lnTo>
                    <a:pt x="897234" y="4615"/>
                  </a:lnTo>
                  <a:lnTo>
                    <a:pt x="897642" y="5713"/>
                  </a:lnTo>
                  <a:lnTo>
                    <a:pt x="897653" y="8578"/>
                  </a:lnTo>
                  <a:lnTo>
                    <a:pt x="897229" y="9700"/>
                  </a:lnTo>
                  <a:lnTo>
                    <a:pt x="896077" y="10934"/>
                  </a:lnTo>
                  <a:close/>
                </a:path>
                <a:path w="1254760" h="73025">
                  <a:moveTo>
                    <a:pt x="893522" y="9783"/>
                  </a:moveTo>
                  <a:lnTo>
                    <a:pt x="891603" y="9783"/>
                  </a:lnTo>
                  <a:lnTo>
                    <a:pt x="890907" y="9545"/>
                  </a:lnTo>
                  <a:lnTo>
                    <a:pt x="890020" y="8578"/>
                  </a:lnTo>
                  <a:lnTo>
                    <a:pt x="889895" y="6078"/>
                  </a:lnTo>
                  <a:lnTo>
                    <a:pt x="890024" y="5713"/>
                  </a:lnTo>
                  <a:lnTo>
                    <a:pt x="890921" y="4702"/>
                  </a:lnTo>
                  <a:lnTo>
                    <a:pt x="891611" y="4460"/>
                  </a:lnTo>
                  <a:lnTo>
                    <a:pt x="893515" y="4460"/>
                  </a:lnTo>
                  <a:lnTo>
                    <a:pt x="894213" y="4705"/>
                  </a:lnTo>
                  <a:lnTo>
                    <a:pt x="895124" y="5713"/>
                  </a:lnTo>
                  <a:lnTo>
                    <a:pt x="895259" y="6078"/>
                  </a:lnTo>
                  <a:lnTo>
                    <a:pt x="895128" y="8578"/>
                  </a:lnTo>
                  <a:lnTo>
                    <a:pt x="894217" y="9548"/>
                  </a:lnTo>
                  <a:lnTo>
                    <a:pt x="893522" y="9783"/>
                  </a:lnTo>
                  <a:close/>
                </a:path>
                <a:path w="1254760" h="73025">
                  <a:moveTo>
                    <a:pt x="895577" y="9783"/>
                  </a:moveTo>
                  <a:lnTo>
                    <a:pt x="893522" y="9783"/>
                  </a:lnTo>
                  <a:lnTo>
                    <a:pt x="894225" y="9545"/>
                  </a:lnTo>
                  <a:lnTo>
                    <a:pt x="895134" y="8571"/>
                  </a:lnTo>
                  <a:lnTo>
                    <a:pt x="895259" y="6078"/>
                  </a:lnTo>
                  <a:lnTo>
                    <a:pt x="895124" y="5713"/>
                  </a:lnTo>
                  <a:lnTo>
                    <a:pt x="894206" y="4702"/>
                  </a:lnTo>
                  <a:lnTo>
                    <a:pt x="893515" y="4460"/>
                  </a:lnTo>
                  <a:lnTo>
                    <a:pt x="895543" y="4460"/>
                  </a:lnTo>
                  <a:lnTo>
                    <a:pt x="896182" y="5167"/>
                  </a:lnTo>
                  <a:lnTo>
                    <a:pt x="896410" y="5787"/>
                  </a:lnTo>
                  <a:lnTo>
                    <a:pt x="896390" y="8578"/>
                  </a:lnTo>
                  <a:lnTo>
                    <a:pt x="896182" y="9136"/>
                  </a:lnTo>
                  <a:lnTo>
                    <a:pt x="895577" y="9783"/>
                  </a:lnTo>
                  <a:close/>
                </a:path>
                <a:path w="1254760" h="73025">
                  <a:moveTo>
                    <a:pt x="896985" y="57549"/>
                  </a:moveTo>
                  <a:lnTo>
                    <a:pt x="888029" y="57549"/>
                  </a:lnTo>
                  <a:lnTo>
                    <a:pt x="888029" y="16329"/>
                  </a:lnTo>
                  <a:lnTo>
                    <a:pt x="896985" y="16329"/>
                  </a:lnTo>
                  <a:lnTo>
                    <a:pt x="896985" y="17480"/>
                  </a:lnTo>
                  <a:lnTo>
                    <a:pt x="889180" y="17480"/>
                  </a:lnTo>
                  <a:lnTo>
                    <a:pt x="889180" y="56398"/>
                  </a:lnTo>
                  <a:lnTo>
                    <a:pt x="896985" y="56398"/>
                  </a:lnTo>
                  <a:lnTo>
                    <a:pt x="896985" y="57549"/>
                  </a:lnTo>
                  <a:close/>
                </a:path>
                <a:path w="1254760" h="73025">
                  <a:moveTo>
                    <a:pt x="890331" y="56398"/>
                  </a:moveTo>
                  <a:lnTo>
                    <a:pt x="889180" y="56398"/>
                  </a:lnTo>
                  <a:lnTo>
                    <a:pt x="889180" y="17480"/>
                  </a:lnTo>
                  <a:lnTo>
                    <a:pt x="890331" y="17480"/>
                  </a:lnTo>
                  <a:lnTo>
                    <a:pt x="890331" y="56398"/>
                  </a:lnTo>
                  <a:close/>
                </a:path>
                <a:path w="1254760" h="73025">
                  <a:moveTo>
                    <a:pt x="894683" y="56398"/>
                  </a:moveTo>
                  <a:lnTo>
                    <a:pt x="890331" y="56398"/>
                  </a:lnTo>
                  <a:lnTo>
                    <a:pt x="890331" y="17480"/>
                  </a:lnTo>
                  <a:lnTo>
                    <a:pt x="894683" y="17480"/>
                  </a:lnTo>
                  <a:lnTo>
                    <a:pt x="894683" y="56398"/>
                  </a:lnTo>
                  <a:close/>
                </a:path>
                <a:path w="1254760" h="73025">
                  <a:moveTo>
                    <a:pt x="895834" y="56398"/>
                  </a:moveTo>
                  <a:lnTo>
                    <a:pt x="894683" y="56398"/>
                  </a:lnTo>
                  <a:lnTo>
                    <a:pt x="894683" y="17480"/>
                  </a:lnTo>
                  <a:lnTo>
                    <a:pt x="895834" y="17480"/>
                  </a:lnTo>
                  <a:lnTo>
                    <a:pt x="895834" y="56398"/>
                  </a:lnTo>
                  <a:close/>
                </a:path>
                <a:path w="1254760" h="73025">
                  <a:moveTo>
                    <a:pt x="896985" y="56398"/>
                  </a:moveTo>
                  <a:lnTo>
                    <a:pt x="895834" y="56398"/>
                  </a:lnTo>
                  <a:lnTo>
                    <a:pt x="895834" y="17480"/>
                  </a:lnTo>
                  <a:lnTo>
                    <a:pt x="896985" y="17480"/>
                  </a:lnTo>
                  <a:lnTo>
                    <a:pt x="896985" y="56398"/>
                  </a:lnTo>
                  <a:close/>
                </a:path>
                <a:path w="1254760" h="73025">
                  <a:moveTo>
                    <a:pt x="926290" y="50535"/>
                  </a:moveTo>
                  <a:lnTo>
                    <a:pt x="923081" y="50535"/>
                  </a:lnTo>
                  <a:lnTo>
                    <a:pt x="924887" y="50090"/>
                  </a:lnTo>
                  <a:lnTo>
                    <a:pt x="927399" y="48407"/>
                  </a:lnTo>
                  <a:lnTo>
                    <a:pt x="927783" y="47728"/>
                  </a:lnTo>
                  <a:lnTo>
                    <a:pt x="927907" y="44483"/>
                  </a:lnTo>
                  <a:lnTo>
                    <a:pt x="927469" y="43567"/>
                  </a:lnTo>
                  <a:lnTo>
                    <a:pt x="925205" y="41902"/>
                  </a:lnTo>
                  <a:lnTo>
                    <a:pt x="922990" y="41110"/>
                  </a:lnTo>
                  <a:lnTo>
                    <a:pt x="916215" y="39650"/>
                  </a:lnTo>
                  <a:lnTo>
                    <a:pt x="913547" y="38785"/>
                  </a:lnTo>
                  <a:lnTo>
                    <a:pt x="909286" y="36600"/>
                  </a:lnTo>
                  <a:lnTo>
                    <a:pt x="907720" y="35306"/>
                  </a:lnTo>
                  <a:lnTo>
                    <a:pt x="905582" y="32163"/>
                  </a:lnTo>
                  <a:lnTo>
                    <a:pt x="905042" y="30291"/>
                  </a:lnTo>
                  <a:lnTo>
                    <a:pt x="905042" y="24589"/>
                  </a:lnTo>
                  <a:lnTo>
                    <a:pt x="906532" y="21600"/>
                  </a:lnTo>
                  <a:lnTo>
                    <a:pt x="912421" y="16796"/>
                  </a:lnTo>
                  <a:lnTo>
                    <a:pt x="916111" y="15610"/>
                  </a:lnTo>
                  <a:lnTo>
                    <a:pt x="925269" y="15610"/>
                  </a:lnTo>
                  <a:lnTo>
                    <a:pt x="928855" y="16761"/>
                  </a:lnTo>
                  <a:lnTo>
                    <a:pt x="916384" y="16761"/>
                  </a:lnTo>
                  <a:lnTo>
                    <a:pt x="912937" y="17861"/>
                  </a:lnTo>
                  <a:lnTo>
                    <a:pt x="907542" y="22262"/>
                  </a:lnTo>
                  <a:lnTo>
                    <a:pt x="906253" y="24833"/>
                  </a:lnTo>
                  <a:lnTo>
                    <a:pt x="906260" y="30291"/>
                  </a:lnTo>
                  <a:lnTo>
                    <a:pt x="923392" y="40019"/>
                  </a:lnTo>
                  <a:lnTo>
                    <a:pt x="925754" y="40877"/>
                  </a:lnTo>
                  <a:lnTo>
                    <a:pt x="928463" y="42869"/>
                  </a:lnTo>
                  <a:lnTo>
                    <a:pt x="929141" y="44268"/>
                  </a:lnTo>
                  <a:lnTo>
                    <a:pt x="929141" y="47773"/>
                  </a:lnTo>
                  <a:lnTo>
                    <a:pt x="928379" y="49135"/>
                  </a:lnTo>
                  <a:lnTo>
                    <a:pt x="926290" y="50535"/>
                  </a:lnTo>
                  <a:close/>
                </a:path>
                <a:path w="1254760" h="73025">
                  <a:moveTo>
                    <a:pt x="926640" y="51686"/>
                  </a:moveTo>
                  <a:lnTo>
                    <a:pt x="923314" y="51686"/>
                  </a:lnTo>
                  <a:lnTo>
                    <a:pt x="925334" y="51176"/>
                  </a:lnTo>
                  <a:lnTo>
                    <a:pt x="928379" y="49135"/>
                  </a:lnTo>
                  <a:lnTo>
                    <a:pt x="929141" y="47773"/>
                  </a:lnTo>
                  <a:lnTo>
                    <a:pt x="929141" y="44268"/>
                  </a:lnTo>
                  <a:lnTo>
                    <a:pt x="928463" y="42869"/>
                  </a:lnTo>
                  <a:lnTo>
                    <a:pt x="925754" y="40877"/>
                  </a:lnTo>
                  <a:lnTo>
                    <a:pt x="923392" y="40019"/>
                  </a:lnTo>
                  <a:lnTo>
                    <a:pt x="916654" y="38578"/>
                  </a:lnTo>
                  <a:lnTo>
                    <a:pt x="913980" y="37714"/>
                  </a:lnTo>
                  <a:lnTo>
                    <a:pt x="906253" y="24833"/>
                  </a:lnTo>
                  <a:lnTo>
                    <a:pt x="907542" y="22262"/>
                  </a:lnTo>
                  <a:lnTo>
                    <a:pt x="912937" y="17861"/>
                  </a:lnTo>
                  <a:lnTo>
                    <a:pt x="916384" y="16761"/>
                  </a:lnTo>
                  <a:lnTo>
                    <a:pt x="924992" y="16761"/>
                  </a:lnTo>
                  <a:lnTo>
                    <a:pt x="928586" y="17912"/>
                  </a:lnTo>
                  <a:lnTo>
                    <a:pt x="916657" y="17912"/>
                  </a:lnTo>
                  <a:lnTo>
                    <a:pt x="913453" y="18926"/>
                  </a:lnTo>
                  <a:lnTo>
                    <a:pt x="908551" y="22924"/>
                  </a:lnTo>
                  <a:lnTo>
                    <a:pt x="907344" y="25317"/>
                  </a:lnTo>
                  <a:lnTo>
                    <a:pt x="907415" y="30069"/>
                  </a:lnTo>
                  <a:lnTo>
                    <a:pt x="923794" y="38928"/>
                  </a:lnTo>
                  <a:lnTo>
                    <a:pt x="926303" y="39852"/>
                  </a:lnTo>
                  <a:lnTo>
                    <a:pt x="929469" y="42196"/>
                  </a:lnTo>
                  <a:lnTo>
                    <a:pt x="930228" y="43749"/>
                  </a:lnTo>
                  <a:lnTo>
                    <a:pt x="930161" y="48419"/>
                  </a:lnTo>
                  <a:lnTo>
                    <a:pt x="929360" y="49864"/>
                  </a:lnTo>
                  <a:lnTo>
                    <a:pt x="926640" y="51686"/>
                  </a:lnTo>
                  <a:close/>
                </a:path>
                <a:path w="1254760" h="73025">
                  <a:moveTo>
                    <a:pt x="936586" y="28918"/>
                  </a:moveTo>
                  <a:lnTo>
                    <a:pt x="935435" y="28918"/>
                  </a:lnTo>
                  <a:lnTo>
                    <a:pt x="935411" y="25317"/>
                  </a:lnTo>
                  <a:lnTo>
                    <a:pt x="934062" y="22456"/>
                  </a:lnTo>
                  <a:lnTo>
                    <a:pt x="928571" y="17900"/>
                  </a:lnTo>
                  <a:lnTo>
                    <a:pt x="924992" y="16761"/>
                  </a:lnTo>
                  <a:lnTo>
                    <a:pt x="928855" y="16761"/>
                  </a:lnTo>
                  <a:lnTo>
                    <a:pt x="929093" y="16837"/>
                  </a:lnTo>
                  <a:lnTo>
                    <a:pt x="935075" y="21800"/>
                  </a:lnTo>
                  <a:lnTo>
                    <a:pt x="936503" y="24833"/>
                  </a:lnTo>
                  <a:lnTo>
                    <a:pt x="936586" y="28918"/>
                  </a:lnTo>
                  <a:close/>
                </a:path>
                <a:path w="1254760" h="73025">
                  <a:moveTo>
                    <a:pt x="931211" y="52837"/>
                  </a:moveTo>
                  <a:lnTo>
                    <a:pt x="923547" y="52837"/>
                  </a:lnTo>
                  <a:lnTo>
                    <a:pt x="925781" y="52262"/>
                  </a:lnTo>
                  <a:lnTo>
                    <a:pt x="929360" y="49864"/>
                  </a:lnTo>
                  <a:lnTo>
                    <a:pt x="930161" y="48419"/>
                  </a:lnTo>
                  <a:lnTo>
                    <a:pt x="930228" y="43749"/>
                  </a:lnTo>
                  <a:lnTo>
                    <a:pt x="929458" y="42172"/>
                  </a:lnTo>
                  <a:lnTo>
                    <a:pt x="926303" y="39852"/>
                  </a:lnTo>
                  <a:lnTo>
                    <a:pt x="923794" y="38928"/>
                  </a:lnTo>
                  <a:lnTo>
                    <a:pt x="916993" y="37473"/>
                  </a:lnTo>
                  <a:lnTo>
                    <a:pt x="914447" y="36653"/>
                  </a:lnTo>
                  <a:lnTo>
                    <a:pt x="907344" y="25317"/>
                  </a:lnTo>
                  <a:lnTo>
                    <a:pt x="908551" y="22924"/>
                  </a:lnTo>
                  <a:lnTo>
                    <a:pt x="913453" y="18926"/>
                  </a:lnTo>
                  <a:lnTo>
                    <a:pt x="916657" y="17912"/>
                  </a:lnTo>
                  <a:lnTo>
                    <a:pt x="924715" y="17912"/>
                  </a:lnTo>
                  <a:lnTo>
                    <a:pt x="928049" y="18962"/>
                  </a:lnTo>
                  <a:lnTo>
                    <a:pt x="930555" y="21041"/>
                  </a:lnTo>
                  <a:lnTo>
                    <a:pt x="917896" y="21041"/>
                  </a:lnTo>
                  <a:lnTo>
                    <a:pt x="915767" y="21649"/>
                  </a:lnTo>
                  <a:lnTo>
                    <a:pt x="912528" y="24153"/>
                  </a:lnTo>
                  <a:lnTo>
                    <a:pt x="911749" y="25730"/>
                  </a:lnTo>
                  <a:lnTo>
                    <a:pt x="911761" y="30069"/>
                  </a:lnTo>
                  <a:lnTo>
                    <a:pt x="912508" y="31481"/>
                  </a:lnTo>
                  <a:lnTo>
                    <a:pt x="915517" y="33414"/>
                  </a:lnTo>
                  <a:lnTo>
                    <a:pt x="917936" y="34245"/>
                  </a:lnTo>
                  <a:lnTo>
                    <a:pt x="924619" y="35743"/>
                  </a:lnTo>
                  <a:lnTo>
                    <a:pt x="927223" y="36600"/>
                  </a:lnTo>
                  <a:lnTo>
                    <a:pt x="931086" y="38534"/>
                  </a:lnTo>
                  <a:lnTo>
                    <a:pt x="932492" y="39683"/>
                  </a:lnTo>
                  <a:lnTo>
                    <a:pt x="934214" y="42196"/>
                  </a:lnTo>
                  <a:lnTo>
                    <a:pt x="934593" y="43567"/>
                  </a:lnTo>
                  <a:lnTo>
                    <a:pt x="934561" y="48863"/>
                  </a:lnTo>
                  <a:lnTo>
                    <a:pt x="933406" y="51181"/>
                  </a:lnTo>
                  <a:lnTo>
                    <a:pt x="931211" y="52837"/>
                  </a:lnTo>
                  <a:close/>
                </a:path>
                <a:path w="1254760" h="73025">
                  <a:moveTo>
                    <a:pt x="935435" y="28918"/>
                  </a:moveTo>
                  <a:lnTo>
                    <a:pt x="934284" y="28918"/>
                  </a:lnTo>
                  <a:lnTo>
                    <a:pt x="934182" y="25513"/>
                  </a:lnTo>
                  <a:lnTo>
                    <a:pt x="933050" y="23112"/>
                  </a:lnTo>
                  <a:lnTo>
                    <a:pt x="928049" y="18962"/>
                  </a:lnTo>
                  <a:lnTo>
                    <a:pt x="924715" y="17912"/>
                  </a:lnTo>
                  <a:lnTo>
                    <a:pt x="928586" y="17912"/>
                  </a:lnTo>
                  <a:lnTo>
                    <a:pt x="934062" y="22456"/>
                  </a:lnTo>
                  <a:lnTo>
                    <a:pt x="935411" y="25317"/>
                  </a:lnTo>
                  <a:lnTo>
                    <a:pt x="935435" y="28918"/>
                  </a:lnTo>
                  <a:close/>
                </a:path>
                <a:path w="1254760" h="73025">
                  <a:moveTo>
                    <a:pt x="928975" y="55967"/>
                  </a:moveTo>
                  <a:lnTo>
                    <a:pt x="924975" y="55967"/>
                  </a:lnTo>
                  <a:lnTo>
                    <a:pt x="928353" y="54994"/>
                  </a:lnTo>
                  <a:lnTo>
                    <a:pt x="933406" y="51181"/>
                  </a:lnTo>
                  <a:lnTo>
                    <a:pt x="934561" y="48863"/>
                  </a:lnTo>
                  <a:lnTo>
                    <a:pt x="934593" y="43567"/>
                  </a:lnTo>
                  <a:lnTo>
                    <a:pt x="934197" y="42172"/>
                  </a:lnTo>
                  <a:lnTo>
                    <a:pt x="917936" y="34245"/>
                  </a:lnTo>
                  <a:lnTo>
                    <a:pt x="915517" y="33414"/>
                  </a:lnTo>
                  <a:lnTo>
                    <a:pt x="912508" y="31481"/>
                  </a:lnTo>
                  <a:lnTo>
                    <a:pt x="911761" y="30069"/>
                  </a:lnTo>
                  <a:lnTo>
                    <a:pt x="911749" y="25730"/>
                  </a:lnTo>
                  <a:lnTo>
                    <a:pt x="912528" y="24153"/>
                  </a:lnTo>
                  <a:lnTo>
                    <a:pt x="915767" y="21649"/>
                  </a:lnTo>
                  <a:lnTo>
                    <a:pt x="917896" y="21041"/>
                  </a:lnTo>
                  <a:lnTo>
                    <a:pt x="923214" y="21041"/>
                  </a:lnTo>
                  <a:lnTo>
                    <a:pt x="925416" y="21800"/>
                  </a:lnTo>
                  <a:lnTo>
                    <a:pt x="925874" y="22192"/>
                  </a:lnTo>
                  <a:lnTo>
                    <a:pt x="918158" y="22192"/>
                  </a:lnTo>
                  <a:lnTo>
                    <a:pt x="916264" y="22720"/>
                  </a:lnTo>
                  <a:lnTo>
                    <a:pt x="913530" y="24833"/>
                  </a:lnTo>
                  <a:lnTo>
                    <a:pt x="912878" y="26151"/>
                  </a:lnTo>
                  <a:lnTo>
                    <a:pt x="912847" y="29527"/>
                  </a:lnTo>
                  <a:lnTo>
                    <a:pt x="913482" y="30739"/>
                  </a:lnTo>
                  <a:lnTo>
                    <a:pt x="916024" y="32372"/>
                  </a:lnTo>
                  <a:lnTo>
                    <a:pt x="918320" y="33152"/>
                  </a:lnTo>
                  <a:lnTo>
                    <a:pt x="924962" y="34641"/>
                  </a:lnTo>
                  <a:lnTo>
                    <a:pt x="927654" y="35529"/>
                  </a:lnTo>
                  <a:lnTo>
                    <a:pt x="935728" y="43274"/>
                  </a:lnTo>
                  <a:lnTo>
                    <a:pt x="935604" y="49462"/>
                  </a:lnTo>
                  <a:lnTo>
                    <a:pt x="934404" y="51869"/>
                  </a:lnTo>
                  <a:lnTo>
                    <a:pt x="928975" y="55967"/>
                  </a:lnTo>
                  <a:close/>
                </a:path>
                <a:path w="1254760" h="73025">
                  <a:moveTo>
                    <a:pt x="934284" y="28918"/>
                  </a:moveTo>
                  <a:lnTo>
                    <a:pt x="929896" y="28918"/>
                  </a:lnTo>
                  <a:lnTo>
                    <a:pt x="929827" y="26590"/>
                  </a:lnTo>
                  <a:lnTo>
                    <a:pt x="929060" y="25009"/>
                  </a:lnTo>
                  <a:lnTo>
                    <a:pt x="928954" y="24833"/>
                  </a:lnTo>
                  <a:lnTo>
                    <a:pt x="925412" y="21797"/>
                  </a:lnTo>
                  <a:lnTo>
                    <a:pt x="923214" y="21041"/>
                  </a:lnTo>
                  <a:lnTo>
                    <a:pt x="930555" y="21041"/>
                  </a:lnTo>
                  <a:lnTo>
                    <a:pt x="933050" y="23112"/>
                  </a:lnTo>
                  <a:lnTo>
                    <a:pt x="934182" y="25513"/>
                  </a:lnTo>
                  <a:lnTo>
                    <a:pt x="934284" y="28918"/>
                  </a:lnTo>
                  <a:close/>
                </a:path>
                <a:path w="1254760" h="73025">
                  <a:moveTo>
                    <a:pt x="929361" y="57118"/>
                  </a:moveTo>
                  <a:lnTo>
                    <a:pt x="925232" y="57118"/>
                  </a:lnTo>
                  <a:lnTo>
                    <a:pt x="928841" y="56068"/>
                  </a:lnTo>
                  <a:lnTo>
                    <a:pt x="934404" y="51869"/>
                  </a:lnTo>
                  <a:lnTo>
                    <a:pt x="935604" y="49462"/>
                  </a:lnTo>
                  <a:lnTo>
                    <a:pt x="935728" y="43274"/>
                  </a:lnTo>
                  <a:lnTo>
                    <a:pt x="935297" y="41741"/>
                  </a:lnTo>
                  <a:lnTo>
                    <a:pt x="918320" y="33152"/>
                  </a:lnTo>
                  <a:lnTo>
                    <a:pt x="916024" y="32372"/>
                  </a:lnTo>
                  <a:lnTo>
                    <a:pt x="913482" y="30739"/>
                  </a:lnTo>
                  <a:lnTo>
                    <a:pt x="913000" y="29819"/>
                  </a:lnTo>
                  <a:lnTo>
                    <a:pt x="912878" y="26151"/>
                  </a:lnTo>
                  <a:lnTo>
                    <a:pt x="913530" y="24833"/>
                  </a:lnTo>
                  <a:lnTo>
                    <a:pt x="916264" y="22720"/>
                  </a:lnTo>
                  <a:lnTo>
                    <a:pt x="918158" y="22192"/>
                  </a:lnTo>
                  <a:lnTo>
                    <a:pt x="922930" y="22192"/>
                  </a:lnTo>
                  <a:lnTo>
                    <a:pt x="924878" y="22855"/>
                  </a:lnTo>
                  <a:lnTo>
                    <a:pt x="925448" y="23343"/>
                  </a:lnTo>
                  <a:lnTo>
                    <a:pt x="918420" y="23343"/>
                  </a:lnTo>
                  <a:lnTo>
                    <a:pt x="916761" y="23791"/>
                  </a:lnTo>
                  <a:lnTo>
                    <a:pt x="914541" y="25507"/>
                  </a:lnTo>
                  <a:lnTo>
                    <a:pt x="913998" y="26590"/>
                  </a:lnTo>
                  <a:lnTo>
                    <a:pt x="913998" y="29108"/>
                  </a:lnTo>
                  <a:lnTo>
                    <a:pt x="914457" y="29997"/>
                  </a:lnTo>
                  <a:lnTo>
                    <a:pt x="916532" y="31330"/>
                  </a:lnTo>
                  <a:lnTo>
                    <a:pt x="918704" y="32059"/>
                  </a:lnTo>
                  <a:lnTo>
                    <a:pt x="925306" y="33538"/>
                  </a:lnTo>
                  <a:lnTo>
                    <a:pt x="928162" y="34496"/>
                  </a:lnTo>
                  <a:lnTo>
                    <a:pt x="936946" y="49462"/>
                  </a:lnTo>
                  <a:lnTo>
                    <a:pt x="935403" y="52557"/>
                  </a:lnTo>
                  <a:lnTo>
                    <a:pt x="929361" y="57118"/>
                  </a:lnTo>
                  <a:close/>
                </a:path>
                <a:path w="1254760" h="73025">
                  <a:moveTo>
                    <a:pt x="929896" y="28918"/>
                  </a:moveTo>
                  <a:lnTo>
                    <a:pt x="928745" y="28918"/>
                  </a:lnTo>
                  <a:lnTo>
                    <a:pt x="928745" y="27086"/>
                  </a:lnTo>
                  <a:lnTo>
                    <a:pt x="927972" y="25507"/>
                  </a:lnTo>
                  <a:lnTo>
                    <a:pt x="924878" y="22855"/>
                  </a:lnTo>
                  <a:lnTo>
                    <a:pt x="922930" y="22192"/>
                  </a:lnTo>
                  <a:lnTo>
                    <a:pt x="925874" y="22192"/>
                  </a:lnTo>
                  <a:lnTo>
                    <a:pt x="928954" y="24833"/>
                  </a:lnTo>
                  <a:lnTo>
                    <a:pt x="929827" y="26590"/>
                  </a:lnTo>
                  <a:lnTo>
                    <a:pt x="929896" y="28918"/>
                  </a:lnTo>
                  <a:close/>
                </a:path>
                <a:path w="1254760" h="73025">
                  <a:moveTo>
                    <a:pt x="936586" y="30069"/>
                  </a:moveTo>
                  <a:lnTo>
                    <a:pt x="927594" y="30069"/>
                  </a:lnTo>
                  <a:lnTo>
                    <a:pt x="927594" y="27439"/>
                  </a:lnTo>
                  <a:lnTo>
                    <a:pt x="926955" y="26151"/>
                  </a:lnTo>
                  <a:lnTo>
                    <a:pt x="924345" y="23914"/>
                  </a:lnTo>
                  <a:lnTo>
                    <a:pt x="922646" y="23343"/>
                  </a:lnTo>
                  <a:lnTo>
                    <a:pt x="925448" y="23343"/>
                  </a:lnTo>
                  <a:lnTo>
                    <a:pt x="927972" y="25507"/>
                  </a:lnTo>
                  <a:lnTo>
                    <a:pt x="928745" y="27086"/>
                  </a:lnTo>
                  <a:lnTo>
                    <a:pt x="928745" y="28918"/>
                  </a:lnTo>
                  <a:lnTo>
                    <a:pt x="936586" y="28918"/>
                  </a:lnTo>
                  <a:lnTo>
                    <a:pt x="936586" y="30069"/>
                  </a:lnTo>
                  <a:close/>
                </a:path>
                <a:path w="1254760" h="73025">
                  <a:moveTo>
                    <a:pt x="925489" y="58269"/>
                  </a:moveTo>
                  <a:lnTo>
                    <a:pt x="917511" y="58269"/>
                  </a:lnTo>
                  <a:lnTo>
                    <a:pt x="914593" y="57682"/>
                  </a:lnTo>
                  <a:lnTo>
                    <a:pt x="903711" y="43270"/>
                  </a:lnTo>
                  <a:lnTo>
                    <a:pt x="912607" y="43270"/>
                  </a:lnTo>
                  <a:lnTo>
                    <a:pt x="912669" y="44421"/>
                  </a:lnTo>
                  <a:lnTo>
                    <a:pt x="904862" y="44421"/>
                  </a:lnTo>
                  <a:lnTo>
                    <a:pt x="904969" y="47060"/>
                  </a:lnTo>
                  <a:lnTo>
                    <a:pt x="917679" y="57118"/>
                  </a:lnTo>
                  <a:lnTo>
                    <a:pt x="929361" y="57118"/>
                  </a:lnTo>
                  <a:lnTo>
                    <a:pt x="925489" y="58269"/>
                  </a:lnTo>
                  <a:close/>
                </a:path>
                <a:path w="1254760" h="73025">
                  <a:moveTo>
                    <a:pt x="925232" y="57118"/>
                  </a:moveTo>
                  <a:lnTo>
                    <a:pt x="917679" y="57118"/>
                  </a:lnTo>
                  <a:lnTo>
                    <a:pt x="914921" y="56566"/>
                  </a:lnTo>
                  <a:lnTo>
                    <a:pt x="904862" y="44421"/>
                  </a:lnTo>
                  <a:lnTo>
                    <a:pt x="906013" y="44421"/>
                  </a:lnTo>
                  <a:lnTo>
                    <a:pt x="906088" y="46723"/>
                  </a:lnTo>
                  <a:lnTo>
                    <a:pt x="906631" y="48419"/>
                  </a:lnTo>
                  <a:lnTo>
                    <a:pt x="909079" y="51994"/>
                  </a:lnTo>
                  <a:lnTo>
                    <a:pt x="910799" y="53403"/>
                  </a:lnTo>
                  <a:lnTo>
                    <a:pt x="915249" y="55450"/>
                  </a:lnTo>
                  <a:lnTo>
                    <a:pt x="917847" y="55967"/>
                  </a:lnTo>
                  <a:lnTo>
                    <a:pt x="928975" y="55967"/>
                  </a:lnTo>
                  <a:lnTo>
                    <a:pt x="928841" y="56068"/>
                  </a:lnTo>
                  <a:lnTo>
                    <a:pt x="925232" y="57118"/>
                  </a:lnTo>
                  <a:close/>
                </a:path>
                <a:path w="1254760" h="73025">
                  <a:moveTo>
                    <a:pt x="924975" y="55967"/>
                  </a:moveTo>
                  <a:lnTo>
                    <a:pt x="917847" y="55967"/>
                  </a:lnTo>
                  <a:lnTo>
                    <a:pt x="915249" y="55450"/>
                  </a:lnTo>
                  <a:lnTo>
                    <a:pt x="906013" y="44421"/>
                  </a:lnTo>
                  <a:lnTo>
                    <a:pt x="911516" y="44421"/>
                  </a:lnTo>
                  <a:lnTo>
                    <a:pt x="910367" y="44483"/>
                  </a:lnTo>
                  <a:lnTo>
                    <a:pt x="910505" y="47060"/>
                  </a:lnTo>
                  <a:lnTo>
                    <a:pt x="911545" y="49110"/>
                  </a:lnTo>
                  <a:lnTo>
                    <a:pt x="915361" y="52102"/>
                  </a:lnTo>
                  <a:lnTo>
                    <a:pt x="917797" y="52837"/>
                  </a:lnTo>
                  <a:lnTo>
                    <a:pt x="931211" y="52837"/>
                  </a:lnTo>
                  <a:lnTo>
                    <a:pt x="928353" y="54994"/>
                  </a:lnTo>
                  <a:lnTo>
                    <a:pt x="924975" y="55967"/>
                  </a:lnTo>
                  <a:close/>
                </a:path>
                <a:path w="1254760" h="73025">
                  <a:moveTo>
                    <a:pt x="923547" y="52837"/>
                  </a:moveTo>
                  <a:lnTo>
                    <a:pt x="917797" y="52837"/>
                  </a:lnTo>
                  <a:lnTo>
                    <a:pt x="915361" y="52102"/>
                  </a:lnTo>
                  <a:lnTo>
                    <a:pt x="911545" y="49110"/>
                  </a:lnTo>
                  <a:lnTo>
                    <a:pt x="910505" y="47060"/>
                  </a:lnTo>
                  <a:lnTo>
                    <a:pt x="910367" y="44483"/>
                  </a:lnTo>
                  <a:lnTo>
                    <a:pt x="911516" y="44421"/>
                  </a:lnTo>
                  <a:lnTo>
                    <a:pt x="911578" y="45572"/>
                  </a:lnTo>
                  <a:lnTo>
                    <a:pt x="911672" y="46723"/>
                  </a:lnTo>
                  <a:lnTo>
                    <a:pt x="912529" y="48419"/>
                  </a:lnTo>
                  <a:lnTo>
                    <a:pt x="915862" y="51033"/>
                  </a:lnTo>
                  <a:lnTo>
                    <a:pt x="918062" y="51686"/>
                  </a:lnTo>
                  <a:lnTo>
                    <a:pt x="926640" y="51686"/>
                  </a:lnTo>
                  <a:lnTo>
                    <a:pt x="925781" y="52262"/>
                  </a:lnTo>
                  <a:lnTo>
                    <a:pt x="923547" y="52837"/>
                  </a:lnTo>
                  <a:close/>
                </a:path>
                <a:path w="1254760" h="73025">
                  <a:moveTo>
                    <a:pt x="911578" y="45572"/>
                  </a:moveTo>
                  <a:lnTo>
                    <a:pt x="911516" y="44421"/>
                  </a:lnTo>
                  <a:lnTo>
                    <a:pt x="911578" y="45572"/>
                  </a:lnTo>
                  <a:close/>
                </a:path>
                <a:path w="1254760" h="73025">
                  <a:moveTo>
                    <a:pt x="923314" y="51686"/>
                  </a:moveTo>
                  <a:lnTo>
                    <a:pt x="918062" y="51686"/>
                  </a:lnTo>
                  <a:lnTo>
                    <a:pt x="915862" y="51033"/>
                  </a:lnTo>
                  <a:lnTo>
                    <a:pt x="912529" y="48419"/>
                  </a:lnTo>
                  <a:lnTo>
                    <a:pt x="911636" y="46651"/>
                  </a:lnTo>
                  <a:lnTo>
                    <a:pt x="911516" y="44421"/>
                  </a:lnTo>
                  <a:lnTo>
                    <a:pt x="912669" y="44421"/>
                  </a:lnTo>
                  <a:lnTo>
                    <a:pt x="912767" y="46241"/>
                  </a:lnTo>
                  <a:lnTo>
                    <a:pt x="913514" y="47728"/>
                  </a:lnTo>
                  <a:lnTo>
                    <a:pt x="916364" y="49964"/>
                  </a:lnTo>
                  <a:lnTo>
                    <a:pt x="918327" y="50535"/>
                  </a:lnTo>
                  <a:lnTo>
                    <a:pt x="926290" y="50535"/>
                  </a:lnTo>
                  <a:lnTo>
                    <a:pt x="925317" y="51181"/>
                  </a:lnTo>
                  <a:lnTo>
                    <a:pt x="923314" y="51686"/>
                  </a:lnTo>
                  <a:close/>
                </a:path>
                <a:path w="1254760" h="73025">
                  <a:moveTo>
                    <a:pt x="964273" y="50535"/>
                  </a:moveTo>
                  <a:lnTo>
                    <a:pt x="961063" y="50535"/>
                  </a:lnTo>
                  <a:lnTo>
                    <a:pt x="962870" y="50090"/>
                  </a:lnTo>
                  <a:lnTo>
                    <a:pt x="965381" y="48407"/>
                  </a:lnTo>
                  <a:lnTo>
                    <a:pt x="965766" y="47728"/>
                  </a:lnTo>
                  <a:lnTo>
                    <a:pt x="965890" y="44483"/>
                  </a:lnTo>
                  <a:lnTo>
                    <a:pt x="965452" y="43567"/>
                  </a:lnTo>
                  <a:lnTo>
                    <a:pt x="963188" y="41902"/>
                  </a:lnTo>
                  <a:lnTo>
                    <a:pt x="960973" y="41110"/>
                  </a:lnTo>
                  <a:lnTo>
                    <a:pt x="954198" y="39650"/>
                  </a:lnTo>
                  <a:lnTo>
                    <a:pt x="951530" y="38785"/>
                  </a:lnTo>
                  <a:lnTo>
                    <a:pt x="947269" y="36600"/>
                  </a:lnTo>
                  <a:lnTo>
                    <a:pt x="945703" y="35306"/>
                  </a:lnTo>
                  <a:lnTo>
                    <a:pt x="943565" y="32163"/>
                  </a:lnTo>
                  <a:lnTo>
                    <a:pt x="943025" y="30291"/>
                  </a:lnTo>
                  <a:lnTo>
                    <a:pt x="943025" y="24589"/>
                  </a:lnTo>
                  <a:lnTo>
                    <a:pt x="944515" y="21600"/>
                  </a:lnTo>
                  <a:lnTo>
                    <a:pt x="950404" y="16796"/>
                  </a:lnTo>
                  <a:lnTo>
                    <a:pt x="954094" y="15610"/>
                  </a:lnTo>
                  <a:lnTo>
                    <a:pt x="963252" y="15610"/>
                  </a:lnTo>
                  <a:lnTo>
                    <a:pt x="966838" y="16761"/>
                  </a:lnTo>
                  <a:lnTo>
                    <a:pt x="954367" y="16761"/>
                  </a:lnTo>
                  <a:lnTo>
                    <a:pt x="950920" y="17861"/>
                  </a:lnTo>
                  <a:lnTo>
                    <a:pt x="945524" y="22262"/>
                  </a:lnTo>
                  <a:lnTo>
                    <a:pt x="944236" y="24833"/>
                  </a:lnTo>
                  <a:lnTo>
                    <a:pt x="944243" y="30291"/>
                  </a:lnTo>
                  <a:lnTo>
                    <a:pt x="961375" y="40019"/>
                  </a:lnTo>
                  <a:lnTo>
                    <a:pt x="963737" y="40877"/>
                  </a:lnTo>
                  <a:lnTo>
                    <a:pt x="966446" y="42869"/>
                  </a:lnTo>
                  <a:lnTo>
                    <a:pt x="967124" y="44268"/>
                  </a:lnTo>
                  <a:lnTo>
                    <a:pt x="967124" y="47773"/>
                  </a:lnTo>
                  <a:lnTo>
                    <a:pt x="966362" y="49135"/>
                  </a:lnTo>
                  <a:lnTo>
                    <a:pt x="964273" y="50535"/>
                  </a:lnTo>
                  <a:close/>
                </a:path>
                <a:path w="1254760" h="73025">
                  <a:moveTo>
                    <a:pt x="964623" y="51686"/>
                  </a:moveTo>
                  <a:lnTo>
                    <a:pt x="961297" y="51686"/>
                  </a:lnTo>
                  <a:lnTo>
                    <a:pt x="963317" y="51176"/>
                  </a:lnTo>
                  <a:lnTo>
                    <a:pt x="966362" y="49135"/>
                  </a:lnTo>
                  <a:lnTo>
                    <a:pt x="967124" y="47773"/>
                  </a:lnTo>
                  <a:lnTo>
                    <a:pt x="967124" y="44268"/>
                  </a:lnTo>
                  <a:lnTo>
                    <a:pt x="966446" y="42869"/>
                  </a:lnTo>
                  <a:lnTo>
                    <a:pt x="963737" y="40877"/>
                  </a:lnTo>
                  <a:lnTo>
                    <a:pt x="961375" y="40019"/>
                  </a:lnTo>
                  <a:lnTo>
                    <a:pt x="954636" y="38578"/>
                  </a:lnTo>
                  <a:lnTo>
                    <a:pt x="951963" y="37714"/>
                  </a:lnTo>
                  <a:lnTo>
                    <a:pt x="944236" y="24833"/>
                  </a:lnTo>
                  <a:lnTo>
                    <a:pt x="945524" y="22262"/>
                  </a:lnTo>
                  <a:lnTo>
                    <a:pt x="950920" y="17861"/>
                  </a:lnTo>
                  <a:lnTo>
                    <a:pt x="954367" y="16761"/>
                  </a:lnTo>
                  <a:lnTo>
                    <a:pt x="962975" y="16761"/>
                  </a:lnTo>
                  <a:lnTo>
                    <a:pt x="966569" y="17912"/>
                  </a:lnTo>
                  <a:lnTo>
                    <a:pt x="954640" y="17912"/>
                  </a:lnTo>
                  <a:lnTo>
                    <a:pt x="951436" y="18926"/>
                  </a:lnTo>
                  <a:lnTo>
                    <a:pt x="946534" y="22924"/>
                  </a:lnTo>
                  <a:lnTo>
                    <a:pt x="945327" y="25317"/>
                  </a:lnTo>
                  <a:lnTo>
                    <a:pt x="945397" y="30069"/>
                  </a:lnTo>
                  <a:lnTo>
                    <a:pt x="961777" y="38928"/>
                  </a:lnTo>
                  <a:lnTo>
                    <a:pt x="964286" y="39852"/>
                  </a:lnTo>
                  <a:lnTo>
                    <a:pt x="967452" y="42196"/>
                  </a:lnTo>
                  <a:lnTo>
                    <a:pt x="968211" y="43749"/>
                  </a:lnTo>
                  <a:lnTo>
                    <a:pt x="968143" y="48419"/>
                  </a:lnTo>
                  <a:lnTo>
                    <a:pt x="967343" y="49864"/>
                  </a:lnTo>
                  <a:lnTo>
                    <a:pt x="964623" y="51686"/>
                  </a:lnTo>
                  <a:close/>
                </a:path>
                <a:path w="1254760" h="73025">
                  <a:moveTo>
                    <a:pt x="974569" y="28918"/>
                  </a:moveTo>
                  <a:lnTo>
                    <a:pt x="973418" y="28918"/>
                  </a:lnTo>
                  <a:lnTo>
                    <a:pt x="973394" y="25317"/>
                  </a:lnTo>
                  <a:lnTo>
                    <a:pt x="972045" y="22456"/>
                  </a:lnTo>
                  <a:lnTo>
                    <a:pt x="966554" y="17900"/>
                  </a:lnTo>
                  <a:lnTo>
                    <a:pt x="962975" y="16761"/>
                  </a:lnTo>
                  <a:lnTo>
                    <a:pt x="966838" y="16761"/>
                  </a:lnTo>
                  <a:lnTo>
                    <a:pt x="967076" y="16837"/>
                  </a:lnTo>
                  <a:lnTo>
                    <a:pt x="973058" y="21800"/>
                  </a:lnTo>
                  <a:lnTo>
                    <a:pt x="974486" y="24833"/>
                  </a:lnTo>
                  <a:lnTo>
                    <a:pt x="974569" y="28918"/>
                  </a:lnTo>
                  <a:close/>
                </a:path>
                <a:path w="1254760" h="73025">
                  <a:moveTo>
                    <a:pt x="969193" y="52837"/>
                  </a:moveTo>
                  <a:lnTo>
                    <a:pt x="961530" y="52837"/>
                  </a:lnTo>
                  <a:lnTo>
                    <a:pt x="963764" y="52262"/>
                  </a:lnTo>
                  <a:lnTo>
                    <a:pt x="967343" y="49864"/>
                  </a:lnTo>
                  <a:lnTo>
                    <a:pt x="968143" y="48419"/>
                  </a:lnTo>
                  <a:lnTo>
                    <a:pt x="968211" y="43749"/>
                  </a:lnTo>
                  <a:lnTo>
                    <a:pt x="967441" y="42172"/>
                  </a:lnTo>
                  <a:lnTo>
                    <a:pt x="964286" y="39852"/>
                  </a:lnTo>
                  <a:lnTo>
                    <a:pt x="961777" y="38928"/>
                  </a:lnTo>
                  <a:lnTo>
                    <a:pt x="954976" y="37473"/>
                  </a:lnTo>
                  <a:lnTo>
                    <a:pt x="952430" y="36653"/>
                  </a:lnTo>
                  <a:lnTo>
                    <a:pt x="945327" y="25317"/>
                  </a:lnTo>
                  <a:lnTo>
                    <a:pt x="946534" y="22924"/>
                  </a:lnTo>
                  <a:lnTo>
                    <a:pt x="951436" y="18926"/>
                  </a:lnTo>
                  <a:lnTo>
                    <a:pt x="954640" y="17912"/>
                  </a:lnTo>
                  <a:lnTo>
                    <a:pt x="962698" y="17912"/>
                  </a:lnTo>
                  <a:lnTo>
                    <a:pt x="966032" y="18962"/>
                  </a:lnTo>
                  <a:lnTo>
                    <a:pt x="968538" y="21041"/>
                  </a:lnTo>
                  <a:lnTo>
                    <a:pt x="955879" y="21041"/>
                  </a:lnTo>
                  <a:lnTo>
                    <a:pt x="953750" y="21649"/>
                  </a:lnTo>
                  <a:lnTo>
                    <a:pt x="950511" y="24153"/>
                  </a:lnTo>
                  <a:lnTo>
                    <a:pt x="949732" y="25730"/>
                  </a:lnTo>
                  <a:lnTo>
                    <a:pt x="949744" y="30069"/>
                  </a:lnTo>
                  <a:lnTo>
                    <a:pt x="950491" y="31481"/>
                  </a:lnTo>
                  <a:lnTo>
                    <a:pt x="953499" y="33414"/>
                  </a:lnTo>
                  <a:lnTo>
                    <a:pt x="955919" y="34245"/>
                  </a:lnTo>
                  <a:lnTo>
                    <a:pt x="962602" y="35743"/>
                  </a:lnTo>
                  <a:lnTo>
                    <a:pt x="965206" y="36600"/>
                  </a:lnTo>
                  <a:lnTo>
                    <a:pt x="969069" y="38534"/>
                  </a:lnTo>
                  <a:lnTo>
                    <a:pt x="970475" y="39683"/>
                  </a:lnTo>
                  <a:lnTo>
                    <a:pt x="972196" y="42196"/>
                  </a:lnTo>
                  <a:lnTo>
                    <a:pt x="972576" y="43567"/>
                  </a:lnTo>
                  <a:lnTo>
                    <a:pt x="972544" y="48863"/>
                  </a:lnTo>
                  <a:lnTo>
                    <a:pt x="971389" y="51181"/>
                  </a:lnTo>
                  <a:lnTo>
                    <a:pt x="969193" y="52837"/>
                  </a:lnTo>
                  <a:close/>
                </a:path>
                <a:path w="1254760" h="73025">
                  <a:moveTo>
                    <a:pt x="973418" y="28918"/>
                  </a:moveTo>
                  <a:lnTo>
                    <a:pt x="972267" y="28918"/>
                  </a:lnTo>
                  <a:lnTo>
                    <a:pt x="972165" y="25513"/>
                  </a:lnTo>
                  <a:lnTo>
                    <a:pt x="971033" y="23112"/>
                  </a:lnTo>
                  <a:lnTo>
                    <a:pt x="966032" y="18962"/>
                  </a:lnTo>
                  <a:lnTo>
                    <a:pt x="962698" y="17912"/>
                  </a:lnTo>
                  <a:lnTo>
                    <a:pt x="966569" y="17912"/>
                  </a:lnTo>
                  <a:lnTo>
                    <a:pt x="972045" y="22456"/>
                  </a:lnTo>
                  <a:lnTo>
                    <a:pt x="973394" y="25317"/>
                  </a:lnTo>
                  <a:lnTo>
                    <a:pt x="973418" y="28918"/>
                  </a:lnTo>
                  <a:close/>
                </a:path>
                <a:path w="1254760" h="73025">
                  <a:moveTo>
                    <a:pt x="966958" y="55967"/>
                  </a:moveTo>
                  <a:lnTo>
                    <a:pt x="962958" y="55967"/>
                  </a:lnTo>
                  <a:lnTo>
                    <a:pt x="966336" y="54994"/>
                  </a:lnTo>
                  <a:lnTo>
                    <a:pt x="971389" y="51181"/>
                  </a:lnTo>
                  <a:lnTo>
                    <a:pt x="972544" y="48863"/>
                  </a:lnTo>
                  <a:lnTo>
                    <a:pt x="972576" y="43567"/>
                  </a:lnTo>
                  <a:lnTo>
                    <a:pt x="972180" y="42172"/>
                  </a:lnTo>
                  <a:lnTo>
                    <a:pt x="955919" y="34245"/>
                  </a:lnTo>
                  <a:lnTo>
                    <a:pt x="953499" y="33414"/>
                  </a:lnTo>
                  <a:lnTo>
                    <a:pt x="950491" y="31481"/>
                  </a:lnTo>
                  <a:lnTo>
                    <a:pt x="949744" y="30069"/>
                  </a:lnTo>
                  <a:lnTo>
                    <a:pt x="949732" y="25730"/>
                  </a:lnTo>
                  <a:lnTo>
                    <a:pt x="950511" y="24153"/>
                  </a:lnTo>
                  <a:lnTo>
                    <a:pt x="953750" y="21649"/>
                  </a:lnTo>
                  <a:lnTo>
                    <a:pt x="955879" y="21041"/>
                  </a:lnTo>
                  <a:lnTo>
                    <a:pt x="961197" y="21041"/>
                  </a:lnTo>
                  <a:lnTo>
                    <a:pt x="963399" y="21800"/>
                  </a:lnTo>
                  <a:lnTo>
                    <a:pt x="963856" y="22192"/>
                  </a:lnTo>
                  <a:lnTo>
                    <a:pt x="956141" y="22192"/>
                  </a:lnTo>
                  <a:lnTo>
                    <a:pt x="954247" y="22720"/>
                  </a:lnTo>
                  <a:lnTo>
                    <a:pt x="951513" y="24833"/>
                  </a:lnTo>
                  <a:lnTo>
                    <a:pt x="950861" y="26151"/>
                  </a:lnTo>
                  <a:lnTo>
                    <a:pt x="950830" y="29527"/>
                  </a:lnTo>
                  <a:lnTo>
                    <a:pt x="951465" y="30739"/>
                  </a:lnTo>
                  <a:lnTo>
                    <a:pt x="954007" y="32372"/>
                  </a:lnTo>
                  <a:lnTo>
                    <a:pt x="956303" y="33152"/>
                  </a:lnTo>
                  <a:lnTo>
                    <a:pt x="962945" y="34641"/>
                  </a:lnTo>
                  <a:lnTo>
                    <a:pt x="965637" y="35529"/>
                  </a:lnTo>
                  <a:lnTo>
                    <a:pt x="973711" y="43274"/>
                  </a:lnTo>
                  <a:lnTo>
                    <a:pt x="973587" y="49462"/>
                  </a:lnTo>
                  <a:lnTo>
                    <a:pt x="972387" y="51869"/>
                  </a:lnTo>
                  <a:lnTo>
                    <a:pt x="966958" y="55967"/>
                  </a:lnTo>
                  <a:close/>
                </a:path>
                <a:path w="1254760" h="73025">
                  <a:moveTo>
                    <a:pt x="972267" y="28918"/>
                  </a:moveTo>
                  <a:lnTo>
                    <a:pt x="967879" y="28918"/>
                  </a:lnTo>
                  <a:lnTo>
                    <a:pt x="967810" y="26590"/>
                  </a:lnTo>
                  <a:lnTo>
                    <a:pt x="967043" y="25009"/>
                  </a:lnTo>
                  <a:lnTo>
                    <a:pt x="966937" y="24833"/>
                  </a:lnTo>
                  <a:lnTo>
                    <a:pt x="963395" y="21797"/>
                  </a:lnTo>
                  <a:lnTo>
                    <a:pt x="961197" y="21041"/>
                  </a:lnTo>
                  <a:lnTo>
                    <a:pt x="968538" y="21041"/>
                  </a:lnTo>
                  <a:lnTo>
                    <a:pt x="971033" y="23112"/>
                  </a:lnTo>
                  <a:lnTo>
                    <a:pt x="972165" y="25513"/>
                  </a:lnTo>
                  <a:lnTo>
                    <a:pt x="972267" y="28918"/>
                  </a:lnTo>
                  <a:close/>
                </a:path>
                <a:path w="1254760" h="73025">
                  <a:moveTo>
                    <a:pt x="967344" y="57118"/>
                  </a:moveTo>
                  <a:lnTo>
                    <a:pt x="963215" y="57118"/>
                  </a:lnTo>
                  <a:lnTo>
                    <a:pt x="966824" y="56068"/>
                  </a:lnTo>
                  <a:lnTo>
                    <a:pt x="972387" y="51869"/>
                  </a:lnTo>
                  <a:lnTo>
                    <a:pt x="973587" y="49462"/>
                  </a:lnTo>
                  <a:lnTo>
                    <a:pt x="973711" y="43274"/>
                  </a:lnTo>
                  <a:lnTo>
                    <a:pt x="973280" y="41741"/>
                  </a:lnTo>
                  <a:lnTo>
                    <a:pt x="956303" y="33152"/>
                  </a:lnTo>
                  <a:lnTo>
                    <a:pt x="954007" y="32372"/>
                  </a:lnTo>
                  <a:lnTo>
                    <a:pt x="951465" y="30739"/>
                  </a:lnTo>
                  <a:lnTo>
                    <a:pt x="950983" y="29819"/>
                  </a:lnTo>
                  <a:lnTo>
                    <a:pt x="950861" y="26151"/>
                  </a:lnTo>
                  <a:lnTo>
                    <a:pt x="951513" y="24833"/>
                  </a:lnTo>
                  <a:lnTo>
                    <a:pt x="954247" y="22720"/>
                  </a:lnTo>
                  <a:lnTo>
                    <a:pt x="956141" y="22192"/>
                  </a:lnTo>
                  <a:lnTo>
                    <a:pt x="960913" y="22192"/>
                  </a:lnTo>
                  <a:lnTo>
                    <a:pt x="962861" y="22855"/>
                  </a:lnTo>
                  <a:lnTo>
                    <a:pt x="963431" y="23343"/>
                  </a:lnTo>
                  <a:lnTo>
                    <a:pt x="956403" y="23343"/>
                  </a:lnTo>
                  <a:lnTo>
                    <a:pt x="954743" y="23791"/>
                  </a:lnTo>
                  <a:lnTo>
                    <a:pt x="952523" y="25507"/>
                  </a:lnTo>
                  <a:lnTo>
                    <a:pt x="951981" y="26590"/>
                  </a:lnTo>
                  <a:lnTo>
                    <a:pt x="951981" y="29108"/>
                  </a:lnTo>
                  <a:lnTo>
                    <a:pt x="952440" y="29997"/>
                  </a:lnTo>
                  <a:lnTo>
                    <a:pt x="954515" y="31330"/>
                  </a:lnTo>
                  <a:lnTo>
                    <a:pt x="956687" y="32059"/>
                  </a:lnTo>
                  <a:lnTo>
                    <a:pt x="963289" y="33538"/>
                  </a:lnTo>
                  <a:lnTo>
                    <a:pt x="966145" y="34496"/>
                  </a:lnTo>
                  <a:lnTo>
                    <a:pt x="974929" y="49462"/>
                  </a:lnTo>
                  <a:lnTo>
                    <a:pt x="973386" y="52557"/>
                  </a:lnTo>
                  <a:lnTo>
                    <a:pt x="967344" y="57118"/>
                  </a:lnTo>
                  <a:close/>
                </a:path>
                <a:path w="1254760" h="73025">
                  <a:moveTo>
                    <a:pt x="967879" y="28918"/>
                  </a:moveTo>
                  <a:lnTo>
                    <a:pt x="966728" y="28918"/>
                  </a:lnTo>
                  <a:lnTo>
                    <a:pt x="966728" y="27086"/>
                  </a:lnTo>
                  <a:lnTo>
                    <a:pt x="965955" y="25507"/>
                  </a:lnTo>
                  <a:lnTo>
                    <a:pt x="962861" y="22855"/>
                  </a:lnTo>
                  <a:lnTo>
                    <a:pt x="960913" y="22192"/>
                  </a:lnTo>
                  <a:lnTo>
                    <a:pt x="963856" y="22192"/>
                  </a:lnTo>
                  <a:lnTo>
                    <a:pt x="966937" y="24833"/>
                  </a:lnTo>
                  <a:lnTo>
                    <a:pt x="967810" y="26590"/>
                  </a:lnTo>
                  <a:lnTo>
                    <a:pt x="967879" y="28918"/>
                  </a:lnTo>
                  <a:close/>
                </a:path>
                <a:path w="1254760" h="73025">
                  <a:moveTo>
                    <a:pt x="974569" y="30069"/>
                  </a:moveTo>
                  <a:lnTo>
                    <a:pt x="965577" y="30069"/>
                  </a:lnTo>
                  <a:lnTo>
                    <a:pt x="965577" y="27439"/>
                  </a:lnTo>
                  <a:lnTo>
                    <a:pt x="964938" y="26151"/>
                  </a:lnTo>
                  <a:lnTo>
                    <a:pt x="962328" y="23914"/>
                  </a:lnTo>
                  <a:lnTo>
                    <a:pt x="960629" y="23343"/>
                  </a:lnTo>
                  <a:lnTo>
                    <a:pt x="963431" y="23343"/>
                  </a:lnTo>
                  <a:lnTo>
                    <a:pt x="965955" y="25507"/>
                  </a:lnTo>
                  <a:lnTo>
                    <a:pt x="966728" y="27086"/>
                  </a:lnTo>
                  <a:lnTo>
                    <a:pt x="966728" y="28918"/>
                  </a:lnTo>
                  <a:lnTo>
                    <a:pt x="974569" y="28918"/>
                  </a:lnTo>
                  <a:lnTo>
                    <a:pt x="974569" y="30069"/>
                  </a:lnTo>
                  <a:close/>
                </a:path>
                <a:path w="1254760" h="73025">
                  <a:moveTo>
                    <a:pt x="963472" y="58269"/>
                  </a:moveTo>
                  <a:lnTo>
                    <a:pt x="955494" y="58269"/>
                  </a:lnTo>
                  <a:lnTo>
                    <a:pt x="952576" y="57682"/>
                  </a:lnTo>
                  <a:lnTo>
                    <a:pt x="941694" y="43270"/>
                  </a:lnTo>
                  <a:lnTo>
                    <a:pt x="950590" y="43270"/>
                  </a:lnTo>
                  <a:lnTo>
                    <a:pt x="950652" y="44421"/>
                  </a:lnTo>
                  <a:lnTo>
                    <a:pt x="942845" y="44421"/>
                  </a:lnTo>
                  <a:lnTo>
                    <a:pt x="942952" y="47060"/>
                  </a:lnTo>
                  <a:lnTo>
                    <a:pt x="955662" y="57118"/>
                  </a:lnTo>
                  <a:lnTo>
                    <a:pt x="967344" y="57118"/>
                  </a:lnTo>
                  <a:lnTo>
                    <a:pt x="963472" y="58269"/>
                  </a:lnTo>
                  <a:close/>
                </a:path>
                <a:path w="1254760" h="73025">
                  <a:moveTo>
                    <a:pt x="963215" y="57118"/>
                  </a:moveTo>
                  <a:lnTo>
                    <a:pt x="955662" y="57118"/>
                  </a:lnTo>
                  <a:lnTo>
                    <a:pt x="952904" y="56566"/>
                  </a:lnTo>
                  <a:lnTo>
                    <a:pt x="942845" y="44421"/>
                  </a:lnTo>
                  <a:lnTo>
                    <a:pt x="943996" y="44421"/>
                  </a:lnTo>
                  <a:lnTo>
                    <a:pt x="944071" y="46723"/>
                  </a:lnTo>
                  <a:lnTo>
                    <a:pt x="944613" y="48419"/>
                  </a:lnTo>
                  <a:lnTo>
                    <a:pt x="947062" y="51994"/>
                  </a:lnTo>
                  <a:lnTo>
                    <a:pt x="948782" y="53403"/>
                  </a:lnTo>
                  <a:lnTo>
                    <a:pt x="953232" y="55450"/>
                  </a:lnTo>
                  <a:lnTo>
                    <a:pt x="955830" y="55967"/>
                  </a:lnTo>
                  <a:lnTo>
                    <a:pt x="966958" y="55967"/>
                  </a:lnTo>
                  <a:lnTo>
                    <a:pt x="966824" y="56068"/>
                  </a:lnTo>
                  <a:lnTo>
                    <a:pt x="963215" y="57118"/>
                  </a:lnTo>
                  <a:close/>
                </a:path>
                <a:path w="1254760" h="73025">
                  <a:moveTo>
                    <a:pt x="962958" y="55967"/>
                  </a:moveTo>
                  <a:lnTo>
                    <a:pt x="955830" y="55967"/>
                  </a:lnTo>
                  <a:lnTo>
                    <a:pt x="953232" y="55450"/>
                  </a:lnTo>
                  <a:lnTo>
                    <a:pt x="943996" y="44421"/>
                  </a:lnTo>
                  <a:lnTo>
                    <a:pt x="949499" y="44421"/>
                  </a:lnTo>
                  <a:lnTo>
                    <a:pt x="948350" y="44483"/>
                  </a:lnTo>
                  <a:lnTo>
                    <a:pt x="948488" y="47060"/>
                  </a:lnTo>
                  <a:lnTo>
                    <a:pt x="949528" y="49110"/>
                  </a:lnTo>
                  <a:lnTo>
                    <a:pt x="953343" y="52102"/>
                  </a:lnTo>
                  <a:lnTo>
                    <a:pt x="955780" y="52837"/>
                  </a:lnTo>
                  <a:lnTo>
                    <a:pt x="969193" y="52837"/>
                  </a:lnTo>
                  <a:lnTo>
                    <a:pt x="966336" y="54994"/>
                  </a:lnTo>
                  <a:lnTo>
                    <a:pt x="962958" y="55967"/>
                  </a:lnTo>
                  <a:close/>
                </a:path>
                <a:path w="1254760" h="73025">
                  <a:moveTo>
                    <a:pt x="961530" y="52837"/>
                  </a:moveTo>
                  <a:lnTo>
                    <a:pt x="955780" y="52837"/>
                  </a:lnTo>
                  <a:lnTo>
                    <a:pt x="953343" y="52102"/>
                  </a:lnTo>
                  <a:lnTo>
                    <a:pt x="949528" y="49110"/>
                  </a:lnTo>
                  <a:lnTo>
                    <a:pt x="948488" y="47060"/>
                  </a:lnTo>
                  <a:lnTo>
                    <a:pt x="948350" y="44483"/>
                  </a:lnTo>
                  <a:lnTo>
                    <a:pt x="949499" y="44421"/>
                  </a:lnTo>
                  <a:lnTo>
                    <a:pt x="949561" y="45572"/>
                  </a:lnTo>
                  <a:lnTo>
                    <a:pt x="949655" y="46723"/>
                  </a:lnTo>
                  <a:lnTo>
                    <a:pt x="950512" y="48419"/>
                  </a:lnTo>
                  <a:lnTo>
                    <a:pt x="953845" y="51033"/>
                  </a:lnTo>
                  <a:lnTo>
                    <a:pt x="956045" y="51686"/>
                  </a:lnTo>
                  <a:lnTo>
                    <a:pt x="964623" y="51686"/>
                  </a:lnTo>
                  <a:lnTo>
                    <a:pt x="963764" y="52262"/>
                  </a:lnTo>
                  <a:lnTo>
                    <a:pt x="961530" y="52837"/>
                  </a:lnTo>
                  <a:close/>
                </a:path>
                <a:path w="1254760" h="73025">
                  <a:moveTo>
                    <a:pt x="949561" y="45572"/>
                  </a:moveTo>
                  <a:lnTo>
                    <a:pt x="949499" y="44421"/>
                  </a:lnTo>
                  <a:lnTo>
                    <a:pt x="949561" y="45572"/>
                  </a:lnTo>
                  <a:close/>
                </a:path>
                <a:path w="1254760" h="73025">
                  <a:moveTo>
                    <a:pt x="961297" y="51686"/>
                  </a:moveTo>
                  <a:lnTo>
                    <a:pt x="956045" y="51686"/>
                  </a:lnTo>
                  <a:lnTo>
                    <a:pt x="953845" y="51033"/>
                  </a:lnTo>
                  <a:lnTo>
                    <a:pt x="950512" y="48419"/>
                  </a:lnTo>
                  <a:lnTo>
                    <a:pt x="949619" y="46651"/>
                  </a:lnTo>
                  <a:lnTo>
                    <a:pt x="949499" y="44421"/>
                  </a:lnTo>
                  <a:lnTo>
                    <a:pt x="950652" y="44421"/>
                  </a:lnTo>
                  <a:lnTo>
                    <a:pt x="950750" y="46241"/>
                  </a:lnTo>
                  <a:lnTo>
                    <a:pt x="951496" y="47728"/>
                  </a:lnTo>
                  <a:lnTo>
                    <a:pt x="954347" y="49964"/>
                  </a:lnTo>
                  <a:lnTo>
                    <a:pt x="956310" y="50535"/>
                  </a:lnTo>
                  <a:lnTo>
                    <a:pt x="964273" y="50535"/>
                  </a:lnTo>
                  <a:lnTo>
                    <a:pt x="963300" y="51181"/>
                  </a:lnTo>
                  <a:lnTo>
                    <a:pt x="961297" y="51686"/>
                  </a:lnTo>
                  <a:close/>
                </a:path>
                <a:path w="1254760" h="73025">
                  <a:moveTo>
                    <a:pt x="1000438" y="58269"/>
                  </a:moveTo>
                  <a:lnTo>
                    <a:pt x="990581" y="58269"/>
                  </a:lnTo>
                  <a:lnTo>
                    <a:pt x="987137" y="56937"/>
                  </a:lnTo>
                  <a:lnTo>
                    <a:pt x="982372" y="51646"/>
                  </a:lnTo>
                  <a:lnTo>
                    <a:pt x="981177" y="47824"/>
                  </a:lnTo>
                  <a:lnTo>
                    <a:pt x="981151" y="16329"/>
                  </a:lnTo>
                  <a:lnTo>
                    <a:pt x="990108" y="16329"/>
                  </a:lnTo>
                  <a:lnTo>
                    <a:pt x="990108" y="17480"/>
                  </a:lnTo>
                  <a:lnTo>
                    <a:pt x="982302" y="17480"/>
                  </a:lnTo>
                  <a:lnTo>
                    <a:pt x="982418" y="47824"/>
                  </a:lnTo>
                  <a:lnTo>
                    <a:pt x="983423" y="51093"/>
                  </a:lnTo>
                  <a:lnTo>
                    <a:pt x="987764" y="55913"/>
                  </a:lnTo>
                  <a:lnTo>
                    <a:pt x="990923" y="57118"/>
                  </a:lnTo>
                  <a:lnTo>
                    <a:pt x="1003279" y="57118"/>
                  </a:lnTo>
                  <a:lnTo>
                    <a:pt x="1000438" y="58269"/>
                  </a:lnTo>
                  <a:close/>
                </a:path>
                <a:path w="1254760" h="73025">
                  <a:moveTo>
                    <a:pt x="1006293" y="45788"/>
                  </a:moveTo>
                  <a:lnTo>
                    <a:pt x="1005241" y="45321"/>
                  </a:lnTo>
                  <a:lnTo>
                    <a:pt x="1005142" y="16329"/>
                  </a:lnTo>
                  <a:lnTo>
                    <a:pt x="1014099" y="16329"/>
                  </a:lnTo>
                  <a:lnTo>
                    <a:pt x="1014099" y="17480"/>
                  </a:lnTo>
                  <a:lnTo>
                    <a:pt x="1006293" y="17480"/>
                  </a:lnTo>
                  <a:lnTo>
                    <a:pt x="1006293" y="45788"/>
                  </a:lnTo>
                  <a:close/>
                </a:path>
                <a:path w="1254760" h="73025">
                  <a:moveTo>
                    <a:pt x="1000083" y="57118"/>
                  </a:moveTo>
                  <a:lnTo>
                    <a:pt x="990923" y="57118"/>
                  </a:lnTo>
                  <a:lnTo>
                    <a:pt x="987764" y="55913"/>
                  </a:lnTo>
                  <a:lnTo>
                    <a:pt x="983423" y="51093"/>
                  </a:lnTo>
                  <a:lnTo>
                    <a:pt x="982418" y="47824"/>
                  </a:lnTo>
                  <a:lnTo>
                    <a:pt x="982302" y="17480"/>
                  </a:lnTo>
                  <a:lnTo>
                    <a:pt x="983453" y="17480"/>
                  </a:lnTo>
                  <a:lnTo>
                    <a:pt x="983453" y="42802"/>
                  </a:lnTo>
                  <a:lnTo>
                    <a:pt x="983566" y="47526"/>
                  </a:lnTo>
                  <a:lnTo>
                    <a:pt x="984474" y="50540"/>
                  </a:lnTo>
                  <a:lnTo>
                    <a:pt x="988390" y="54889"/>
                  </a:lnTo>
                  <a:lnTo>
                    <a:pt x="991264" y="55967"/>
                  </a:lnTo>
                  <a:lnTo>
                    <a:pt x="1002956" y="55967"/>
                  </a:lnTo>
                  <a:lnTo>
                    <a:pt x="1000083" y="57118"/>
                  </a:lnTo>
                  <a:close/>
                </a:path>
                <a:path w="1254760" h="73025">
                  <a:moveTo>
                    <a:pt x="999728" y="55967"/>
                  </a:moveTo>
                  <a:lnTo>
                    <a:pt x="991264" y="55967"/>
                  </a:lnTo>
                  <a:lnTo>
                    <a:pt x="988390" y="54889"/>
                  </a:lnTo>
                  <a:lnTo>
                    <a:pt x="984474" y="50540"/>
                  </a:lnTo>
                  <a:lnTo>
                    <a:pt x="983566" y="47526"/>
                  </a:lnTo>
                  <a:lnTo>
                    <a:pt x="983453" y="17480"/>
                  </a:lnTo>
                  <a:lnTo>
                    <a:pt x="987806" y="17480"/>
                  </a:lnTo>
                  <a:lnTo>
                    <a:pt x="987806" y="49289"/>
                  </a:lnTo>
                  <a:lnTo>
                    <a:pt x="990587" y="52622"/>
                  </a:lnTo>
                  <a:lnTo>
                    <a:pt x="1004901" y="52622"/>
                  </a:lnTo>
                  <a:lnTo>
                    <a:pt x="1003236" y="54579"/>
                  </a:lnTo>
                  <a:lnTo>
                    <a:pt x="999728" y="55967"/>
                  </a:lnTo>
                  <a:close/>
                </a:path>
                <a:path w="1254760" h="73025">
                  <a:moveTo>
                    <a:pt x="1001733" y="52622"/>
                  </a:moveTo>
                  <a:lnTo>
                    <a:pt x="990587" y="52622"/>
                  </a:lnTo>
                  <a:lnTo>
                    <a:pt x="987806" y="49289"/>
                  </a:lnTo>
                  <a:lnTo>
                    <a:pt x="987806" y="17480"/>
                  </a:lnTo>
                  <a:lnTo>
                    <a:pt x="988957" y="17480"/>
                  </a:lnTo>
                  <a:lnTo>
                    <a:pt x="989064" y="48654"/>
                  </a:lnTo>
                  <a:lnTo>
                    <a:pt x="991354" y="51471"/>
                  </a:lnTo>
                  <a:lnTo>
                    <a:pt x="1003757" y="51471"/>
                  </a:lnTo>
                  <a:lnTo>
                    <a:pt x="1001733" y="52622"/>
                  </a:lnTo>
                  <a:close/>
                </a:path>
                <a:path w="1254760" h="73025">
                  <a:moveTo>
                    <a:pt x="1001234" y="51471"/>
                  </a:moveTo>
                  <a:lnTo>
                    <a:pt x="991354" y="51471"/>
                  </a:lnTo>
                  <a:lnTo>
                    <a:pt x="989064" y="48654"/>
                  </a:lnTo>
                  <a:lnTo>
                    <a:pt x="988957" y="17480"/>
                  </a:lnTo>
                  <a:lnTo>
                    <a:pt x="990108" y="17480"/>
                  </a:lnTo>
                  <a:lnTo>
                    <a:pt x="990163" y="47824"/>
                  </a:lnTo>
                  <a:lnTo>
                    <a:pt x="992122" y="50320"/>
                  </a:lnTo>
                  <a:lnTo>
                    <a:pt x="1003288" y="50320"/>
                  </a:lnTo>
                  <a:lnTo>
                    <a:pt x="1001234" y="51471"/>
                  </a:lnTo>
                  <a:close/>
                </a:path>
                <a:path w="1254760" h="73025">
                  <a:moveTo>
                    <a:pt x="1003757" y="51471"/>
                  </a:moveTo>
                  <a:lnTo>
                    <a:pt x="1001234" y="51471"/>
                  </a:lnTo>
                  <a:lnTo>
                    <a:pt x="1004615" y="49576"/>
                  </a:lnTo>
                  <a:lnTo>
                    <a:pt x="1006186" y="46031"/>
                  </a:lnTo>
                  <a:lnTo>
                    <a:pt x="1006293" y="17480"/>
                  </a:lnTo>
                  <a:lnTo>
                    <a:pt x="1007444" y="17480"/>
                  </a:lnTo>
                  <a:lnTo>
                    <a:pt x="1007444" y="46031"/>
                  </a:lnTo>
                  <a:lnTo>
                    <a:pt x="1005465" y="50499"/>
                  </a:lnTo>
                  <a:lnTo>
                    <a:pt x="1003757" y="51471"/>
                  </a:lnTo>
                  <a:close/>
                </a:path>
                <a:path w="1254760" h="73025">
                  <a:moveTo>
                    <a:pt x="1004901" y="52622"/>
                  </a:moveTo>
                  <a:lnTo>
                    <a:pt x="1001733" y="52622"/>
                  </a:lnTo>
                  <a:lnTo>
                    <a:pt x="1005465" y="50499"/>
                  </a:lnTo>
                  <a:lnTo>
                    <a:pt x="1007444" y="46031"/>
                  </a:lnTo>
                  <a:lnTo>
                    <a:pt x="1007444" y="17480"/>
                  </a:lnTo>
                  <a:lnTo>
                    <a:pt x="1011797" y="17480"/>
                  </a:lnTo>
                  <a:lnTo>
                    <a:pt x="1011797" y="49550"/>
                  </a:lnTo>
                  <a:lnTo>
                    <a:pt x="1007513" y="49550"/>
                  </a:lnTo>
                  <a:lnTo>
                    <a:pt x="1004901" y="52622"/>
                  </a:lnTo>
                  <a:close/>
                </a:path>
                <a:path w="1254760" h="73025">
                  <a:moveTo>
                    <a:pt x="1012948" y="56398"/>
                  </a:moveTo>
                  <a:lnTo>
                    <a:pt x="1011797" y="56398"/>
                  </a:lnTo>
                  <a:lnTo>
                    <a:pt x="1011797" y="17480"/>
                  </a:lnTo>
                  <a:lnTo>
                    <a:pt x="1012948" y="17480"/>
                  </a:lnTo>
                  <a:lnTo>
                    <a:pt x="1012948" y="56398"/>
                  </a:lnTo>
                  <a:close/>
                </a:path>
                <a:path w="1254760" h="73025">
                  <a:moveTo>
                    <a:pt x="1014099" y="56398"/>
                  </a:moveTo>
                  <a:lnTo>
                    <a:pt x="1012948" y="56398"/>
                  </a:lnTo>
                  <a:lnTo>
                    <a:pt x="1012948" y="17480"/>
                  </a:lnTo>
                  <a:lnTo>
                    <a:pt x="1014099" y="17480"/>
                  </a:lnTo>
                  <a:lnTo>
                    <a:pt x="1014099" y="56398"/>
                  </a:lnTo>
                  <a:close/>
                </a:path>
                <a:path w="1254760" h="73025">
                  <a:moveTo>
                    <a:pt x="1005142" y="45544"/>
                  </a:moveTo>
                  <a:lnTo>
                    <a:pt x="1005142" y="45321"/>
                  </a:lnTo>
                  <a:lnTo>
                    <a:pt x="1005142" y="45544"/>
                  </a:lnTo>
                  <a:close/>
                </a:path>
                <a:path w="1254760" h="73025">
                  <a:moveTo>
                    <a:pt x="1006293" y="45788"/>
                  </a:moveTo>
                  <a:lnTo>
                    <a:pt x="1005142" y="45788"/>
                  </a:lnTo>
                  <a:lnTo>
                    <a:pt x="1005241" y="45321"/>
                  </a:lnTo>
                  <a:lnTo>
                    <a:pt x="1006293" y="45788"/>
                  </a:lnTo>
                  <a:close/>
                </a:path>
                <a:path w="1254760" h="73025">
                  <a:moveTo>
                    <a:pt x="1003288" y="50320"/>
                  </a:moveTo>
                  <a:lnTo>
                    <a:pt x="1000734" y="50320"/>
                  </a:lnTo>
                  <a:lnTo>
                    <a:pt x="1003765" y="48654"/>
                  </a:lnTo>
                  <a:lnTo>
                    <a:pt x="1005142" y="45544"/>
                  </a:lnTo>
                  <a:lnTo>
                    <a:pt x="1005142" y="45788"/>
                  </a:lnTo>
                  <a:lnTo>
                    <a:pt x="1006293" y="45788"/>
                  </a:lnTo>
                  <a:lnTo>
                    <a:pt x="1004615" y="49576"/>
                  </a:lnTo>
                  <a:lnTo>
                    <a:pt x="1003288" y="50320"/>
                  </a:lnTo>
                  <a:close/>
                </a:path>
                <a:path w="1254760" h="73025">
                  <a:moveTo>
                    <a:pt x="1002956" y="55967"/>
                  </a:moveTo>
                  <a:lnTo>
                    <a:pt x="999728" y="55967"/>
                  </a:lnTo>
                  <a:lnTo>
                    <a:pt x="1003236" y="54579"/>
                  </a:lnTo>
                  <a:lnTo>
                    <a:pt x="1007513" y="49550"/>
                  </a:lnTo>
                  <a:lnTo>
                    <a:pt x="1007625" y="52550"/>
                  </a:lnTo>
                  <a:lnTo>
                    <a:pt x="1006473" y="52550"/>
                  </a:lnTo>
                  <a:lnTo>
                    <a:pt x="1005323" y="52593"/>
                  </a:lnTo>
                  <a:lnTo>
                    <a:pt x="1005370" y="53847"/>
                  </a:lnTo>
                  <a:lnTo>
                    <a:pt x="1003884" y="55595"/>
                  </a:lnTo>
                  <a:lnTo>
                    <a:pt x="1002956" y="55967"/>
                  </a:lnTo>
                  <a:close/>
                </a:path>
                <a:path w="1254760" h="73025">
                  <a:moveTo>
                    <a:pt x="1011797" y="56398"/>
                  </a:moveTo>
                  <a:lnTo>
                    <a:pt x="1006617" y="56398"/>
                  </a:lnTo>
                  <a:lnTo>
                    <a:pt x="1007767" y="56355"/>
                  </a:lnTo>
                  <a:lnTo>
                    <a:pt x="1007513" y="49550"/>
                  </a:lnTo>
                  <a:lnTo>
                    <a:pt x="1011797" y="49550"/>
                  </a:lnTo>
                  <a:lnTo>
                    <a:pt x="1011797" y="56398"/>
                  </a:lnTo>
                  <a:close/>
                </a:path>
                <a:path w="1254760" h="73025">
                  <a:moveTo>
                    <a:pt x="1005370" y="53847"/>
                  </a:moveTo>
                  <a:lnTo>
                    <a:pt x="1005323" y="52593"/>
                  </a:lnTo>
                  <a:lnTo>
                    <a:pt x="1006473" y="52550"/>
                  </a:lnTo>
                  <a:lnTo>
                    <a:pt x="1005370" y="53847"/>
                  </a:lnTo>
                  <a:close/>
                </a:path>
                <a:path w="1254760" h="73025">
                  <a:moveTo>
                    <a:pt x="1005434" y="55549"/>
                  </a:moveTo>
                  <a:lnTo>
                    <a:pt x="1005370" y="53847"/>
                  </a:lnTo>
                  <a:lnTo>
                    <a:pt x="1006473" y="52550"/>
                  </a:lnTo>
                  <a:lnTo>
                    <a:pt x="1006537" y="54252"/>
                  </a:lnTo>
                  <a:lnTo>
                    <a:pt x="1005434" y="55549"/>
                  </a:lnTo>
                  <a:close/>
                </a:path>
                <a:path w="1254760" h="73025">
                  <a:moveTo>
                    <a:pt x="1006537" y="54252"/>
                  </a:moveTo>
                  <a:lnTo>
                    <a:pt x="1006473" y="52550"/>
                  </a:lnTo>
                  <a:lnTo>
                    <a:pt x="1007350" y="53295"/>
                  </a:lnTo>
                  <a:lnTo>
                    <a:pt x="1006537" y="54252"/>
                  </a:lnTo>
                  <a:close/>
                </a:path>
                <a:path w="1254760" h="73025">
                  <a:moveTo>
                    <a:pt x="1006617" y="56398"/>
                  </a:moveTo>
                  <a:lnTo>
                    <a:pt x="1006617" y="55247"/>
                  </a:lnTo>
                  <a:lnTo>
                    <a:pt x="1006537" y="54252"/>
                  </a:lnTo>
                  <a:lnTo>
                    <a:pt x="1007350" y="53295"/>
                  </a:lnTo>
                  <a:lnTo>
                    <a:pt x="1006473" y="52550"/>
                  </a:lnTo>
                  <a:lnTo>
                    <a:pt x="1007625" y="52550"/>
                  </a:lnTo>
                  <a:lnTo>
                    <a:pt x="1007767" y="56355"/>
                  </a:lnTo>
                  <a:lnTo>
                    <a:pt x="1006617" y="56398"/>
                  </a:lnTo>
                  <a:close/>
                </a:path>
                <a:path w="1254760" h="73025">
                  <a:moveTo>
                    <a:pt x="1003279" y="57118"/>
                  </a:moveTo>
                  <a:lnTo>
                    <a:pt x="1000083" y="57118"/>
                  </a:lnTo>
                  <a:lnTo>
                    <a:pt x="1003884" y="55595"/>
                  </a:lnTo>
                  <a:lnTo>
                    <a:pt x="1005370" y="53847"/>
                  </a:lnTo>
                  <a:lnTo>
                    <a:pt x="1005395" y="55595"/>
                  </a:lnTo>
                  <a:lnTo>
                    <a:pt x="1004531" y="56611"/>
                  </a:lnTo>
                  <a:lnTo>
                    <a:pt x="1003279" y="57118"/>
                  </a:lnTo>
                  <a:close/>
                </a:path>
                <a:path w="1254760" h="73025">
                  <a:moveTo>
                    <a:pt x="1014099" y="57549"/>
                  </a:moveTo>
                  <a:lnTo>
                    <a:pt x="1005508" y="57549"/>
                  </a:lnTo>
                  <a:lnTo>
                    <a:pt x="1005434" y="55549"/>
                  </a:lnTo>
                  <a:lnTo>
                    <a:pt x="1006537" y="54252"/>
                  </a:lnTo>
                  <a:lnTo>
                    <a:pt x="1006617" y="56398"/>
                  </a:lnTo>
                  <a:lnTo>
                    <a:pt x="1014099" y="56398"/>
                  </a:lnTo>
                  <a:lnTo>
                    <a:pt x="1014099" y="57549"/>
                  </a:lnTo>
                  <a:close/>
                </a:path>
                <a:path w="1254760" h="73025">
                  <a:moveTo>
                    <a:pt x="1006617" y="56398"/>
                  </a:moveTo>
                  <a:lnTo>
                    <a:pt x="1006574" y="55247"/>
                  </a:lnTo>
                  <a:lnTo>
                    <a:pt x="1006617" y="56398"/>
                  </a:lnTo>
                  <a:close/>
                </a:path>
                <a:path w="1254760" h="73025">
                  <a:moveTo>
                    <a:pt x="1046143" y="58269"/>
                  </a:moveTo>
                  <a:lnTo>
                    <a:pt x="1033601" y="58269"/>
                  </a:lnTo>
                  <a:lnTo>
                    <a:pt x="1029031" y="56417"/>
                  </a:lnTo>
                  <a:lnTo>
                    <a:pt x="1021974" y="49028"/>
                  </a:lnTo>
                  <a:lnTo>
                    <a:pt x="1020213" y="44129"/>
                  </a:lnTo>
                  <a:lnTo>
                    <a:pt x="1020319" y="32263"/>
                  </a:lnTo>
                  <a:lnTo>
                    <a:pt x="1035058" y="15610"/>
                  </a:lnTo>
                  <a:lnTo>
                    <a:pt x="1043794" y="15610"/>
                  </a:lnTo>
                  <a:lnTo>
                    <a:pt x="1046492" y="16761"/>
                  </a:lnTo>
                  <a:lnTo>
                    <a:pt x="1035284" y="16761"/>
                  </a:lnTo>
                  <a:lnTo>
                    <a:pt x="1032413" y="17618"/>
                  </a:lnTo>
                  <a:lnTo>
                    <a:pt x="1027113" y="21047"/>
                  </a:lnTo>
                  <a:lnTo>
                    <a:pt x="1025051" y="23421"/>
                  </a:lnTo>
                  <a:lnTo>
                    <a:pt x="1022105" y="29481"/>
                  </a:lnTo>
                  <a:lnTo>
                    <a:pt x="1021402" y="32758"/>
                  </a:lnTo>
                  <a:lnTo>
                    <a:pt x="1021474" y="44129"/>
                  </a:lnTo>
                  <a:lnTo>
                    <a:pt x="1023019" y="48455"/>
                  </a:lnTo>
                  <a:lnTo>
                    <a:pt x="1029637" y="55385"/>
                  </a:lnTo>
                  <a:lnTo>
                    <a:pt x="1033929" y="57118"/>
                  </a:lnTo>
                  <a:lnTo>
                    <a:pt x="1048382" y="57118"/>
                  </a:lnTo>
                  <a:lnTo>
                    <a:pt x="1046143" y="58269"/>
                  </a:lnTo>
                  <a:close/>
                </a:path>
                <a:path w="1254760" h="73025">
                  <a:moveTo>
                    <a:pt x="1045727" y="57118"/>
                  </a:moveTo>
                  <a:lnTo>
                    <a:pt x="1033929" y="57118"/>
                  </a:lnTo>
                  <a:lnTo>
                    <a:pt x="1029637" y="55385"/>
                  </a:lnTo>
                  <a:lnTo>
                    <a:pt x="1023019" y="48455"/>
                  </a:lnTo>
                  <a:lnTo>
                    <a:pt x="1021474" y="44129"/>
                  </a:lnTo>
                  <a:lnTo>
                    <a:pt x="1021402" y="32758"/>
                  </a:lnTo>
                  <a:lnTo>
                    <a:pt x="1022105" y="29481"/>
                  </a:lnTo>
                  <a:lnTo>
                    <a:pt x="1025051" y="23421"/>
                  </a:lnTo>
                  <a:lnTo>
                    <a:pt x="1027123" y="21041"/>
                  </a:lnTo>
                  <a:lnTo>
                    <a:pt x="1032413" y="17618"/>
                  </a:lnTo>
                  <a:lnTo>
                    <a:pt x="1035284" y="16761"/>
                  </a:lnTo>
                  <a:lnTo>
                    <a:pt x="1043437" y="16761"/>
                  </a:lnTo>
                  <a:lnTo>
                    <a:pt x="1046153" y="17912"/>
                  </a:lnTo>
                  <a:lnTo>
                    <a:pt x="1035511" y="17912"/>
                  </a:lnTo>
                  <a:lnTo>
                    <a:pt x="1032848" y="18708"/>
                  </a:lnTo>
                  <a:lnTo>
                    <a:pt x="1027918" y="21897"/>
                  </a:lnTo>
                  <a:lnTo>
                    <a:pt x="1025993" y="24117"/>
                  </a:lnTo>
                  <a:lnTo>
                    <a:pt x="1023214" y="29832"/>
                  </a:lnTo>
                  <a:lnTo>
                    <a:pt x="1022591" y="32758"/>
                  </a:lnTo>
                  <a:lnTo>
                    <a:pt x="1022624" y="43821"/>
                  </a:lnTo>
                  <a:lnTo>
                    <a:pt x="1024064" y="47883"/>
                  </a:lnTo>
                  <a:lnTo>
                    <a:pt x="1030243" y="54353"/>
                  </a:lnTo>
                  <a:lnTo>
                    <a:pt x="1034258" y="55967"/>
                  </a:lnTo>
                  <a:lnTo>
                    <a:pt x="1047974" y="55967"/>
                  </a:lnTo>
                  <a:lnTo>
                    <a:pt x="1045727" y="57118"/>
                  </a:lnTo>
                  <a:close/>
                </a:path>
                <a:path w="1254760" h="73025">
                  <a:moveTo>
                    <a:pt x="1055534" y="38846"/>
                  </a:moveTo>
                  <a:lnTo>
                    <a:pt x="1054383" y="38846"/>
                  </a:lnTo>
                  <a:lnTo>
                    <a:pt x="1054277" y="29505"/>
                  </a:lnTo>
                  <a:lnTo>
                    <a:pt x="1052981" y="25094"/>
                  </a:lnTo>
                  <a:lnTo>
                    <a:pt x="1047370" y="18427"/>
                  </a:lnTo>
                  <a:lnTo>
                    <a:pt x="1043437" y="16761"/>
                  </a:lnTo>
                  <a:lnTo>
                    <a:pt x="1046492" y="16761"/>
                  </a:lnTo>
                  <a:lnTo>
                    <a:pt x="1048020" y="17413"/>
                  </a:lnTo>
                  <a:lnTo>
                    <a:pt x="1054042" y="24567"/>
                  </a:lnTo>
                  <a:lnTo>
                    <a:pt x="1055510" y="29505"/>
                  </a:lnTo>
                  <a:lnTo>
                    <a:pt x="1055534" y="38846"/>
                  </a:lnTo>
                  <a:close/>
                </a:path>
                <a:path w="1254760" h="73025">
                  <a:moveTo>
                    <a:pt x="1045311" y="55967"/>
                  </a:moveTo>
                  <a:lnTo>
                    <a:pt x="1034258" y="55967"/>
                  </a:lnTo>
                  <a:lnTo>
                    <a:pt x="1030243" y="54353"/>
                  </a:lnTo>
                  <a:lnTo>
                    <a:pt x="1024064" y="47883"/>
                  </a:lnTo>
                  <a:lnTo>
                    <a:pt x="1022624" y="43821"/>
                  </a:lnTo>
                  <a:lnTo>
                    <a:pt x="1022591" y="32758"/>
                  </a:lnTo>
                  <a:lnTo>
                    <a:pt x="1023214" y="29832"/>
                  </a:lnTo>
                  <a:lnTo>
                    <a:pt x="1025993" y="24117"/>
                  </a:lnTo>
                  <a:lnTo>
                    <a:pt x="1027918" y="21897"/>
                  </a:lnTo>
                  <a:lnTo>
                    <a:pt x="1032848" y="18708"/>
                  </a:lnTo>
                  <a:lnTo>
                    <a:pt x="1035511" y="17912"/>
                  </a:lnTo>
                  <a:lnTo>
                    <a:pt x="1043080" y="17912"/>
                  </a:lnTo>
                  <a:lnTo>
                    <a:pt x="1046719" y="19442"/>
                  </a:lnTo>
                  <a:lnTo>
                    <a:pt x="1048065" y="21041"/>
                  </a:lnTo>
                  <a:lnTo>
                    <a:pt x="1035343" y="21047"/>
                  </a:lnTo>
                  <a:lnTo>
                    <a:pt x="1032821" y="22147"/>
                  </a:lnTo>
                  <a:lnTo>
                    <a:pt x="1028780" y="26509"/>
                  </a:lnTo>
                  <a:lnTo>
                    <a:pt x="1027552" y="29488"/>
                  </a:lnTo>
                  <a:lnTo>
                    <a:pt x="1026935" y="34565"/>
                  </a:lnTo>
                  <a:lnTo>
                    <a:pt x="1053232" y="34565"/>
                  </a:lnTo>
                  <a:lnTo>
                    <a:pt x="1053232" y="37695"/>
                  </a:lnTo>
                  <a:lnTo>
                    <a:pt x="1026838" y="37695"/>
                  </a:lnTo>
                  <a:lnTo>
                    <a:pt x="1026971" y="42997"/>
                  </a:lnTo>
                  <a:lnTo>
                    <a:pt x="1028192" y="46344"/>
                  </a:lnTo>
                  <a:lnTo>
                    <a:pt x="1032904" y="51531"/>
                  </a:lnTo>
                  <a:lnTo>
                    <a:pt x="1035916" y="52837"/>
                  </a:lnTo>
                  <a:lnTo>
                    <a:pt x="1050400" y="52837"/>
                  </a:lnTo>
                  <a:lnTo>
                    <a:pt x="1049881" y="53635"/>
                  </a:lnTo>
                  <a:lnTo>
                    <a:pt x="1045311" y="55967"/>
                  </a:lnTo>
                  <a:close/>
                </a:path>
                <a:path w="1254760" h="73025">
                  <a:moveTo>
                    <a:pt x="1054383" y="38846"/>
                  </a:moveTo>
                  <a:lnTo>
                    <a:pt x="1053232" y="38846"/>
                  </a:lnTo>
                  <a:lnTo>
                    <a:pt x="1053152" y="29867"/>
                  </a:lnTo>
                  <a:lnTo>
                    <a:pt x="1051920" y="25621"/>
                  </a:lnTo>
                  <a:lnTo>
                    <a:pt x="1046719" y="19442"/>
                  </a:lnTo>
                  <a:lnTo>
                    <a:pt x="1043080" y="17912"/>
                  </a:lnTo>
                  <a:lnTo>
                    <a:pt x="1046153" y="17912"/>
                  </a:lnTo>
                  <a:lnTo>
                    <a:pt x="1047370" y="18427"/>
                  </a:lnTo>
                  <a:lnTo>
                    <a:pt x="1052981" y="25094"/>
                  </a:lnTo>
                  <a:lnTo>
                    <a:pt x="1054277" y="29505"/>
                  </a:lnTo>
                  <a:lnTo>
                    <a:pt x="1054383" y="38846"/>
                  </a:lnTo>
                  <a:close/>
                </a:path>
                <a:path w="1254760" h="73025">
                  <a:moveTo>
                    <a:pt x="1048880" y="34565"/>
                  </a:moveTo>
                  <a:lnTo>
                    <a:pt x="1026935" y="34565"/>
                  </a:lnTo>
                  <a:lnTo>
                    <a:pt x="1027552" y="29488"/>
                  </a:lnTo>
                  <a:lnTo>
                    <a:pt x="1028780" y="26509"/>
                  </a:lnTo>
                  <a:lnTo>
                    <a:pt x="1032821" y="22147"/>
                  </a:lnTo>
                  <a:lnTo>
                    <a:pt x="1035357" y="21041"/>
                  </a:lnTo>
                  <a:lnTo>
                    <a:pt x="1041522" y="21047"/>
                  </a:lnTo>
                  <a:lnTo>
                    <a:pt x="1044003" y="22108"/>
                  </a:lnTo>
                  <a:lnTo>
                    <a:pt x="1035692" y="22192"/>
                  </a:lnTo>
                  <a:lnTo>
                    <a:pt x="1033438" y="23176"/>
                  </a:lnTo>
                  <a:lnTo>
                    <a:pt x="1029793" y="27109"/>
                  </a:lnTo>
                  <a:lnTo>
                    <a:pt x="1028666" y="29867"/>
                  </a:lnTo>
                  <a:lnTo>
                    <a:pt x="1028374" y="32263"/>
                  </a:lnTo>
                  <a:lnTo>
                    <a:pt x="1028234" y="32263"/>
                  </a:lnTo>
                  <a:lnTo>
                    <a:pt x="1028234" y="33414"/>
                  </a:lnTo>
                  <a:lnTo>
                    <a:pt x="1029377" y="33553"/>
                  </a:lnTo>
                  <a:lnTo>
                    <a:pt x="1048880" y="33553"/>
                  </a:lnTo>
                  <a:lnTo>
                    <a:pt x="1048880" y="34565"/>
                  </a:lnTo>
                  <a:close/>
                </a:path>
                <a:path w="1254760" h="73025">
                  <a:moveTo>
                    <a:pt x="1053232" y="34565"/>
                  </a:moveTo>
                  <a:lnTo>
                    <a:pt x="1048880" y="34565"/>
                  </a:lnTo>
                  <a:lnTo>
                    <a:pt x="1048846" y="32263"/>
                  </a:lnTo>
                  <a:lnTo>
                    <a:pt x="1048660" y="29143"/>
                  </a:lnTo>
                  <a:lnTo>
                    <a:pt x="1047667" y="26310"/>
                  </a:lnTo>
                  <a:lnTo>
                    <a:pt x="1044003" y="22108"/>
                  </a:lnTo>
                  <a:lnTo>
                    <a:pt x="1041508" y="21041"/>
                  </a:lnTo>
                  <a:lnTo>
                    <a:pt x="1048070" y="21047"/>
                  </a:lnTo>
                  <a:lnTo>
                    <a:pt x="1051920" y="25621"/>
                  </a:lnTo>
                  <a:lnTo>
                    <a:pt x="1053152" y="29867"/>
                  </a:lnTo>
                  <a:lnTo>
                    <a:pt x="1053232" y="34565"/>
                  </a:lnTo>
                  <a:close/>
                </a:path>
                <a:path w="1254760" h="73025">
                  <a:moveTo>
                    <a:pt x="1029377" y="33553"/>
                  </a:moveTo>
                  <a:lnTo>
                    <a:pt x="1028234" y="33414"/>
                  </a:lnTo>
                  <a:lnTo>
                    <a:pt x="1028666" y="29867"/>
                  </a:lnTo>
                  <a:lnTo>
                    <a:pt x="1029793" y="27109"/>
                  </a:lnTo>
                  <a:lnTo>
                    <a:pt x="1033438" y="23176"/>
                  </a:lnTo>
                  <a:lnTo>
                    <a:pt x="1035692" y="22192"/>
                  </a:lnTo>
                  <a:lnTo>
                    <a:pt x="1041159" y="22192"/>
                  </a:lnTo>
                  <a:lnTo>
                    <a:pt x="1043365" y="23127"/>
                  </a:lnTo>
                  <a:lnTo>
                    <a:pt x="1043553" y="23343"/>
                  </a:lnTo>
                  <a:lnTo>
                    <a:pt x="1036027" y="23343"/>
                  </a:lnTo>
                  <a:lnTo>
                    <a:pt x="1034054" y="24204"/>
                  </a:lnTo>
                  <a:lnTo>
                    <a:pt x="1030806" y="27709"/>
                  </a:lnTo>
                  <a:lnTo>
                    <a:pt x="1029779" y="30252"/>
                  </a:lnTo>
                  <a:lnTo>
                    <a:pt x="1029377" y="33553"/>
                  </a:lnTo>
                  <a:close/>
                </a:path>
                <a:path w="1254760" h="73025">
                  <a:moveTo>
                    <a:pt x="1048880" y="33414"/>
                  </a:moveTo>
                  <a:lnTo>
                    <a:pt x="1047729" y="33414"/>
                  </a:lnTo>
                  <a:lnTo>
                    <a:pt x="1047729" y="32263"/>
                  </a:lnTo>
                  <a:lnTo>
                    <a:pt x="1047537" y="29505"/>
                  </a:lnTo>
                  <a:lnTo>
                    <a:pt x="1046626" y="26868"/>
                  </a:lnTo>
                  <a:lnTo>
                    <a:pt x="1043365" y="23127"/>
                  </a:lnTo>
                  <a:lnTo>
                    <a:pt x="1041159" y="22192"/>
                  </a:lnTo>
                  <a:lnTo>
                    <a:pt x="1044077" y="22192"/>
                  </a:lnTo>
                  <a:lnTo>
                    <a:pt x="1047667" y="26310"/>
                  </a:lnTo>
                  <a:lnTo>
                    <a:pt x="1048660" y="29143"/>
                  </a:lnTo>
                  <a:lnTo>
                    <a:pt x="1048846" y="32263"/>
                  </a:lnTo>
                  <a:lnTo>
                    <a:pt x="1048880" y="33414"/>
                  </a:lnTo>
                  <a:close/>
                </a:path>
                <a:path w="1254760" h="73025">
                  <a:moveTo>
                    <a:pt x="1046580" y="32972"/>
                  </a:moveTo>
                  <a:lnTo>
                    <a:pt x="1040810" y="23343"/>
                  </a:lnTo>
                  <a:lnTo>
                    <a:pt x="1043553" y="23343"/>
                  </a:lnTo>
                  <a:lnTo>
                    <a:pt x="1046626" y="26868"/>
                  </a:lnTo>
                  <a:lnTo>
                    <a:pt x="1047537" y="29505"/>
                  </a:lnTo>
                  <a:lnTo>
                    <a:pt x="1047729" y="32907"/>
                  </a:lnTo>
                  <a:lnTo>
                    <a:pt x="1046580" y="32972"/>
                  </a:lnTo>
                  <a:close/>
                </a:path>
                <a:path w="1254760" h="73025">
                  <a:moveTo>
                    <a:pt x="1028234" y="33414"/>
                  </a:moveTo>
                  <a:lnTo>
                    <a:pt x="1028234" y="32263"/>
                  </a:lnTo>
                  <a:lnTo>
                    <a:pt x="1028374" y="32263"/>
                  </a:lnTo>
                  <a:lnTo>
                    <a:pt x="1028234" y="33414"/>
                  </a:lnTo>
                  <a:close/>
                </a:path>
                <a:path w="1254760" h="73025">
                  <a:moveTo>
                    <a:pt x="1048880" y="33553"/>
                  </a:moveTo>
                  <a:lnTo>
                    <a:pt x="1029377" y="33553"/>
                  </a:lnTo>
                  <a:lnTo>
                    <a:pt x="1029534" y="32263"/>
                  </a:lnTo>
                  <a:lnTo>
                    <a:pt x="1046540" y="32263"/>
                  </a:lnTo>
                  <a:lnTo>
                    <a:pt x="1046578" y="33414"/>
                  </a:lnTo>
                  <a:lnTo>
                    <a:pt x="1048880" y="33414"/>
                  </a:lnTo>
                  <a:lnTo>
                    <a:pt x="1048880" y="33553"/>
                  </a:lnTo>
                  <a:close/>
                </a:path>
                <a:path w="1254760" h="73025">
                  <a:moveTo>
                    <a:pt x="1047729" y="32907"/>
                  </a:moveTo>
                  <a:lnTo>
                    <a:pt x="1047693" y="32263"/>
                  </a:lnTo>
                  <a:lnTo>
                    <a:pt x="1047729" y="32907"/>
                  </a:lnTo>
                  <a:close/>
                </a:path>
                <a:path w="1254760" h="73025">
                  <a:moveTo>
                    <a:pt x="1046578" y="32940"/>
                  </a:moveTo>
                  <a:close/>
                </a:path>
                <a:path w="1254760" h="73025">
                  <a:moveTo>
                    <a:pt x="1047729" y="32972"/>
                  </a:moveTo>
                  <a:lnTo>
                    <a:pt x="1046580" y="32972"/>
                  </a:lnTo>
                  <a:lnTo>
                    <a:pt x="1047729" y="32907"/>
                  </a:lnTo>
                  <a:close/>
                </a:path>
                <a:path w="1254760" h="73025">
                  <a:moveTo>
                    <a:pt x="1047729" y="33414"/>
                  </a:moveTo>
                  <a:lnTo>
                    <a:pt x="1046578" y="33414"/>
                  </a:lnTo>
                  <a:lnTo>
                    <a:pt x="1046578" y="32940"/>
                  </a:lnTo>
                  <a:lnTo>
                    <a:pt x="1047729" y="32972"/>
                  </a:lnTo>
                  <a:lnTo>
                    <a:pt x="1047729" y="33414"/>
                  </a:lnTo>
                  <a:close/>
                </a:path>
                <a:path w="1254760" h="73025">
                  <a:moveTo>
                    <a:pt x="1042123" y="52837"/>
                  </a:moveTo>
                  <a:lnTo>
                    <a:pt x="1035916" y="52837"/>
                  </a:lnTo>
                  <a:lnTo>
                    <a:pt x="1032904" y="51531"/>
                  </a:lnTo>
                  <a:lnTo>
                    <a:pt x="1028192" y="46344"/>
                  </a:lnTo>
                  <a:lnTo>
                    <a:pt x="1026971" y="42997"/>
                  </a:lnTo>
                  <a:lnTo>
                    <a:pt x="1026838" y="37695"/>
                  </a:lnTo>
                  <a:lnTo>
                    <a:pt x="1053232" y="37695"/>
                  </a:lnTo>
                  <a:lnTo>
                    <a:pt x="1053232" y="38817"/>
                  </a:lnTo>
                  <a:lnTo>
                    <a:pt x="1029169" y="38817"/>
                  </a:lnTo>
                  <a:lnTo>
                    <a:pt x="1028018" y="38846"/>
                  </a:lnTo>
                  <a:lnTo>
                    <a:pt x="1028114" y="42682"/>
                  </a:lnTo>
                  <a:lnTo>
                    <a:pt x="1029235" y="45782"/>
                  </a:lnTo>
                  <a:lnTo>
                    <a:pt x="1033528" y="50505"/>
                  </a:lnTo>
                  <a:lnTo>
                    <a:pt x="1036255" y="51686"/>
                  </a:lnTo>
                  <a:lnTo>
                    <a:pt x="1045359" y="51686"/>
                  </a:lnTo>
                  <a:lnTo>
                    <a:pt x="1044308" y="52305"/>
                  </a:lnTo>
                  <a:lnTo>
                    <a:pt x="1042123" y="52837"/>
                  </a:lnTo>
                  <a:close/>
                </a:path>
                <a:path w="1254760" h="73025">
                  <a:moveTo>
                    <a:pt x="1041914" y="51686"/>
                  </a:moveTo>
                  <a:lnTo>
                    <a:pt x="1036255" y="51686"/>
                  </a:lnTo>
                  <a:lnTo>
                    <a:pt x="1033528" y="50505"/>
                  </a:lnTo>
                  <a:lnTo>
                    <a:pt x="1029235" y="45782"/>
                  </a:lnTo>
                  <a:lnTo>
                    <a:pt x="1028114" y="42682"/>
                  </a:lnTo>
                  <a:lnTo>
                    <a:pt x="1028018" y="38846"/>
                  </a:lnTo>
                  <a:lnTo>
                    <a:pt x="1029169" y="38817"/>
                  </a:lnTo>
                  <a:lnTo>
                    <a:pt x="1029258" y="42368"/>
                  </a:lnTo>
                  <a:lnTo>
                    <a:pt x="1030279" y="45219"/>
                  </a:lnTo>
                  <a:lnTo>
                    <a:pt x="1034151" y="49480"/>
                  </a:lnTo>
                  <a:lnTo>
                    <a:pt x="1036595" y="50535"/>
                  </a:lnTo>
                  <a:lnTo>
                    <a:pt x="1045046" y="50535"/>
                  </a:lnTo>
                  <a:lnTo>
                    <a:pt x="1043905" y="51207"/>
                  </a:lnTo>
                  <a:lnTo>
                    <a:pt x="1041914" y="51686"/>
                  </a:lnTo>
                  <a:close/>
                </a:path>
                <a:path w="1254760" h="73025">
                  <a:moveTo>
                    <a:pt x="1055534" y="39997"/>
                  </a:moveTo>
                  <a:lnTo>
                    <a:pt x="1029199" y="39997"/>
                  </a:lnTo>
                  <a:lnTo>
                    <a:pt x="1029169" y="38817"/>
                  </a:lnTo>
                  <a:lnTo>
                    <a:pt x="1053232" y="38817"/>
                  </a:lnTo>
                  <a:lnTo>
                    <a:pt x="1055534" y="38846"/>
                  </a:lnTo>
                  <a:lnTo>
                    <a:pt x="1055534" y="39997"/>
                  </a:lnTo>
                  <a:close/>
                </a:path>
                <a:path w="1254760" h="73025">
                  <a:moveTo>
                    <a:pt x="1028047" y="39997"/>
                  </a:moveTo>
                  <a:lnTo>
                    <a:pt x="1028018" y="38846"/>
                  </a:lnTo>
                  <a:lnTo>
                    <a:pt x="1028047" y="39997"/>
                  </a:lnTo>
                  <a:close/>
                </a:path>
                <a:path w="1254760" h="73025">
                  <a:moveTo>
                    <a:pt x="1045046" y="50535"/>
                  </a:moveTo>
                  <a:lnTo>
                    <a:pt x="1041705" y="50535"/>
                  </a:lnTo>
                  <a:lnTo>
                    <a:pt x="1043501" y="50109"/>
                  </a:lnTo>
                  <a:lnTo>
                    <a:pt x="1046455" y="48371"/>
                  </a:lnTo>
                  <a:lnTo>
                    <a:pt x="1047772" y="47197"/>
                  </a:lnTo>
                  <a:lnTo>
                    <a:pt x="1049611" y="44817"/>
                  </a:lnTo>
                  <a:lnTo>
                    <a:pt x="1051689" y="46435"/>
                  </a:lnTo>
                  <a:lnTo>
                    <a:pt x="1049815" y="46435"/>
                  </a:lnTo>
                  <a:lnTo>
                    <a:pt x="1048553" y="48053"/>
                  </a:lnTo>
                  <a:lnTo>
                    <a:pt x="1047166" y="49289"/>
                  </a:lnTo>
                  <a:lnTo>
                    <a:pt x="1045046" y="50535"/>
                  </a:lnTo>
                  <a:close/>
                </a:path>
                <a:path w="1254760" h="73025">
                  <a:moveTo>
                    <a:pt x="1050020" y="48053"/>
                  </a:moveTo>
                  <a:lnTo>
                    <a:pt x="1049112" y="47346"/>
                  </a:lnTo>
                  <a:lnTo>
                    <a:pt x="1049815" y="46435"/>
                  </a:lnTo>
                  <a:lnTo>
                    <a:pt x="1050719" y="47139"/>
                  </a:lnTo>
                  <a:lnTo>
                    <a:pt x="1050020" y="48053"/>
                  </a:lnTo>
                  <a:close/>
                </a:path>
                <a:path w="1254760" h="73025">
                  <a:moveTo>
                    <a:pt x="1048382" y="57118"/>
                  </a:moveTo>
                  <a:lnTo>
                    <a:pt x="1045727" y="57118"/>
                  </a:lnTo>
                  <a:lnTo>
                    <a:pt x="1050619" y="54612"/>
                  </a:lnTo>
                  <a:lnTo>
                    <a:pt x="1053880" y="49600"/>
                  </a:lnTo>
                  <a:lnTo>
                    <a:pt x="1049815" y="46435"/>
                  </a:lnTo>
                  <a:lnTo>
                    <a:pt x="1051689" y="46435"/>
                  </a:lnTo>
                  <a:lnTo>
                    <a:pt x="1055353" y="49289"/>
                  </a:lnTo>
                  <a:lnTo>
                    <a:pt x="1055253" y="49600"/>
                  </a:lnTo>
                  <a:lnTo>
                    <a:pt x="1051356" y="55588"/>
                  </a:lnTo>
                  <a:lnTo>
                    <a:pt x="1048382" y="57118"/>
                  </a:lnTo>
                  <a:close/>
                </a:path>
                <a:path w="1254760" h="73025">
                  <a:moveTo>
                    <a:pt x="1052339" y="49859"/>
                  </a:moveTo>
                  <a:lnTo>
                    <a:pt x="1050020" y="48053"/>
                  </a:lnTo>
                  <a:lnTo>
                    <a:pt x="1050724" y="47142"/>
                  </a:lnTo>
                  <a:lnTo>
                    <a:pt x="1053074" y="48972"/>
                  </a:lnTo>
                  <a:lnTo>
                    <a:pt x="1052915" y="48972"/>
                  </a:lnTo>
                  <a:lnTo>
                    <a:pt x="1052339" y="49859"/>
                  </a:lnTo>
                  <a:close/>
                </a:path>
                <a:path w="1254760" h="73025">
                  <a:moveTo>
                    <a:pt x="1045359" y="51686"/>
                  </a:moveTo>
                  <a:lnTo>
                    <a:pt x="1041914" y="51686"/>
                  </a:lnTo>
                  <a:lnTo>
                    <a:pt x="1043905" y="51207"/>
                  </a:lnTo>
                  <a:lnTo>
                    <a:pt x="1047166" y="49289"/>
                  </a:lnTo>
                  <a:lnTo>
                    <a:pt x="1048593" y="48018"/>
                  </a:lnTo>
                  <a:lnTo>
                    <a:pt x="1049112" y="47346"/>
                  </a:lnTo>
                  <a:lnTo>
                    <a:pt x="1050020" y="48053"/>
                  </a:lnTo>
                  <a:lnTo>
                    <a:pt x="1049413" y="48839"/>
                  </a:lnTo>
                  <a:lnTo>
                    <a:pt x="1047877" y="50206"/>
                  </a:lnTo>
                  <a:lnTo>
                    <a:pt x="1045359" y="51686"/>
                  </a:lnTo>
                  <a:close/>
                </a:path>
                <a:path w="1254760" h="73025">
                  <a:moveTo>
                    <a:pt x="1050400" y="52837"/>
                  </a:moveTo>
                  <a:lnTo>
                    <a:pt x="1042123" y="52837"/>
                  </a:lnTo>
                  <a:lnTo>
                    <a:pt x="1044308" y="52305"/>
                  </a:lnTo>
                  <a:lnTo>
                    <a:pt x="1047877" y="50206"/>
                  </a:lnTo>
                  <a:lnTo>
                    <a:pt x="1049413" y="48839"/>
                  </a:lnTo>
                  <a:lnTo>
                    <a:pt x="1050020" y="48053"/>
                  </a:lnTo>
                  <a:lnTo>
                    <a:pt x="1052339" y="49859"/>
                  </a:lnTo>
                  <a:lnTo>
                    <a:pt x="1050400" y="52837"/>
                  </a:lnTo>
                  <a:close/>
                </a:path>
                <a:path w="1254760" h="73025">
                  <a:moveTo>
                    <a:pt x="1053173" y="50508"/>
                  </a:moveTo>
                  <a:lnTo>
                    <a:pt x="1052339" y="49859"/>
                  </a:lnTo>
                  <a:lnTo>
                    <a:pt x="1052915" y="48972"/>
                  </a:lnTo>
                  <a:lnTo>
                    <a:pt x="1053880" y="49600"/>
                  </a:lnTo>
                  <a:lnTo>
                    <a:pt x="1053173" y="50508"/>
                  </a:lnTo>
                  <a:close/>
                </a:path>
                <a:path w="1254760" h="73025">
                  <a:moveTo>
                    <a:pt x="1053880" y="49600"/>
                  </a:moveTo>
                  <a:lnTo>
                    <a:pt x="1052915" y="48972"/>
                  </a:lnTo>
                  <a:lnTo>
                    <a:pt x="1053074" y="48972"/>
                  </a:lnTo>
                  <a:lnTo>
                    <a:pt x="1053880" y="49600"/>
                  </a:lnTo>
                  <a:close/>
                </a:path>
                <a:path w="1254760" h="73025">
                  <a:moveTo>
                    <a:pt x="1053289" y="50508"/>
                  </a:moveTo>
                  <a:lnTo>
                    <a:pt x="1053880" y="49600"/>
                  </a:lnTo>
                  <a:lnTo>
                    <a:pt x="1053289" y="50508"/>
                  </a:lnTo>
                  <a:close/>
                </a:path>
                <a:path w="1254760" h="73025">
                  <a:moveTo>
                    <a:pt x="1047974" y="55967"/>
                  </a:moveTo>
                  <a:lnTo>
                    <a:pt x="1045311" y="55967"/>
                  </a:lnTo>
                  <a:lnTo>
                    <a:pt x="1049881" y="53635"/>
                  </a:lnTo>
                  <a:lnTo>
                    <a:pt x="1052339" y="49859"/>
                  </a:lnTo>
                  <a:lnTo>
                    <a:pt x="1053169" y="50505"/>
                  </a:lnTo>
                  <a:lnTo>
                    <a:pt x="1050619" y="54612"/>
                  </a:lnTo>
                  <a:lnTo>
                    <a:pt x="1047974" y="55967"/>
                  </a:lnTo>
                  <a:close/>
                </a:path>
                <a:path w="1254760" h="73025">
                  <a:moveTo>
                    <a:pt x="1081890" y="50535"/>
                  </a:moveTo>
                  <a:lnTo>
                    <a:pt x="1078681" y="50535"/>
                  </a:lnTo>
                  <a:lnTo>
                    <a:pt x="1080487" y="50090"/>
                  </a:lnTo>
                  <a:lnTo>
                    <a:pt x="1082999" y="48407"/>
                  </a:lnTo>
                  <a:lnTo>
                    <a:pt x="1083383" y="47728"/>
                  </a:lnTo>
                  <a:lnTo>
                    <a:pt x="1083507" y="44483"/>
                  </a:lnTo>
                  <a:lnTo>
                    <a:pt x="1083069" y="43567"/>
                  </a:lnTo>
                  <a:lnTo>
                    <a:pt x="1080805" y="41902"/>
                  </a:lnTo>
                  <a:lnTo>
                    <a:pt x="1078590" y="41110"/>
                  </a:lnTo>
                  <a:lnTo>
                    <a:pt x="1071816" y="39650"/>
                  </a:lnTo>
                  <a:lnTo>
                    <a:pt x="1069147" y="38785"/>
                  </a:lnTo>
                  <a:lnTo>
                    <a:pt x="1064886" y="36600"/>
                  </a:lnTo>
                  <a:lnTo>
                    <a:pt x="1063320" y="35306"/>
                  </a:lnTo>
                  <a:lnTo>
                    <a:pt x="1061182" y="32163"/>
                  </a:lnTo>
                  <a:lnTo>
                    <a:pt x="1060642" y="30291"/>
                  </a:lnTo>
                  <a:lnTo>
                    <a:pt x="1060642" y="24589"/>
                  </a:lnTo>
                  <a:lnTo>
                    <a:pt x="1062132" y="21600"/>
                  </a:lnTo>
                  <a:lnTo>
                    <a:pt x="1068021" y="16796"/>
                  </a:lnTo>
                  <a:lnTo>
                    <a:pt x="1071711" y="15610"/>
                  </a:lnTo>
                  <a:lnTo>
                    <a:pt x="1080869" y="15610"/>
                  </a:lnTo>
                  <a:lnTo>
                    <a:pt x="1084455" y="16761"/>
                  </a:lnTo>
                  <a:lnTo>
                    <a:pt x="1071984" y="16761"/>
                  </a:lnTo>
                  <a:lnTo>
                    <a:pt x="1068537" y="17861"/>
                  </a:lnTo>
                  <a:lnTo>
                    <a:pt x="1063142" y="22262"/>
                  </a:lnTo>
                  <a:lnTo>
                    <a:pt x="1061853" y="24833"/>
                  </a:lnTo>
                  <a:lnTo>
                    <a:pt x="1061861" y="30291"/>
                  </a:lnTo>
                  <a:lnTo>
                    <a:pt x="1078992" y="40019"/>
                  </a:lnTo>
                  <a:lnTo>
                    <a:pt x="1081354" y="40877"/>
                  </a:lnTo>
                  <a:lnTo>
                    <a:pt x="1084064" y="42869"/>
                  </a:lnTo>
                  <a:lnTo>
                    <a:pt x="1084741" y="44268"/>
                  </a:lnTo>
                  <a:lnTo>
                    <a:pt x="1084741" y="47773"/>
                  </a:lnTo>
                  <a:lnTo>
                    <a:pt x="1083980" y="49135"/>
                  </a:lnTo>
                  <a:lnTo>
                    <a:pt x="1081890" y="50535"/>
                  </a:lnTo>
                  <a:close/>
                </a:path>
                <a:path w="1254760" h="73025">
                  <a:moveTo>
                    <a:pt x="1082240" y="51686"/>
                  </a:moveTo>
                  <a:lnTo>
                    <a:pt x="1078914" y="51686"/>
                  </a:lnTo>
                  <a:lnTo>
                    <a:pt x="1080934" y="51176"/>
                  </a:lnTo>
                  <a:lnTo>
                    <a:pt x="1083980" y="49135"/>
                  </a:lnTo>
                  <a:lnTo>
                    <a:pt x="1084741" y="47773"/>
                  </a:lnTo>
                  <a:lnTo>
                    <a:pt x="1084741" y="44268"/>
                  </a:lnTo>
                  <a:lnTo>
                    <a:pt x="1084064" y="42869"/>
                  </a:lnTo>
                  <a:lnTo>
                    <a:pt x="1081354" y="40877"/>
                  </a:lnTo>
                  <a:lnTo>
                    <a:pt x="1078992" y="40019"/>
                  </a:lnTo>
                  <a:lnTo>
                    <a:pt x="1072254" y="38578"/>
                  </a:lnTo>
                  <a:lnTo>
                    <a:pt x="1069580" y="37714"/>
                  </a:lnTo>
                  <a:lnTo>
                    <a:pt x="1061853" y="24833"/>
                  </a:lnTo>
                  <a:lnTo>
                    <a:pt x="1063142" y="22262"/>
                  </a:lnTo>
                  <a:lnTo>
                    <a:pt x="1068537" y="17861"/>
                  </a:lnTo>
                  <a:lnTo>
                    <a:pt x="1071984" y="16761"/>
                  </a:lnTo>
                  <a:lnTo>
                    <a:pt x="1080593" y="16761"/>
                  </a:lnTo>
                  <a:lnTo>
                    <a:pt x="1084186" y="17912"/>
                  </a:lnTo>
                  <a:lnTo>
                    <a:pt x="1072257" y="17912"/>
                  </a:lnTo>
                  <a:lnTo>
                    <a:pt x="1069053" y="18926"/>
                  </a:lnTo>
                  <a:lnTo>
                    <a:pt x="1064152" y="22924"/>
                  </a:lnTo>
                  <a:lnTo>
                    <a:pt x="1062944" y="25317"/>
                  </a:lnTo>
                  <a:lnTo>
                    <a:pt x="1063015" y="30069"/>
                  </a:lnTo>
                  <a:lnTo>
                    <a:pt x="1079394" y="38928"/>
                  </a:lnTo>
                  <a:lnTo>
                    <a:pt x="1081903" y="39852"/>
                  </a:lnTo>
                  <a:lnTo>
                    <a:pt x="1085070" y="42196"/>
                  </a:lnTo>
                  <a:lnTo>
                    <a:pt x="1085828" y="43749"/>
                  </a:lnTo>
                  <a:lnTo>
                    <a:pt x="1085761" y="48419"/>
                  </a:lnTo>
                  <a:lnTo>
                    <a:pt x="1084960" y="49864"/>
                  </a:lnTo>
                  <a:lnTo>
                    <a:pt x="1082240" y="51686"/>
                  </a:lnTo>
                  <a:close/>
                </a:path>
                <a:path w="1254760" h="73025">
                  <a:moveTo>
                    <a:pt x="1092186" y="28918"/>
                  </a:moveTo>
                  <a:lnTo>
                    <a:pt x="1091035" y="28918"/>
                  </a:lnTo>
                  <a:lnTo>
                    <a:pt x="1091011" y="25317"/>
                  </a:lnTo>
                  <a:lnTo>
                    <a:pt x="1089663" y="22456"/>
                  </a:lnTo>
                  <a:lnTo>
                    <a:pt x="1084171" y="17900"/>
                  </a:lnTo>
                  <a:lnTo>
                    <a:pt x="1080593" y="16761"/>
                  </a:lnTo>
                  <a:lnTo>
                    <a:pt x="1084455" y="16761"/>
                  </a:lnTo>
                  <a:lnTo>
                    <a:pt x="1084693" y="16837"/>
                  </a:lnTo>
                  <a:lnTo>
                    <a:pt x="1090675" y="21800"/>
                  </a:lnTo>
                  <a:lnTo>
                    <a:pt x="1092104" y="24833"/>
                  </a:lnTo>
                  <a:lnTo>
                    <a:pt x="1092186" y="28918"/>
                  </a:lnTo>
                  <a:close/>
                </a:path>
                <a:path w="1254760" h="73025">
                  <a:moveTo>
                    <a:pt x="1086811" y="52837"/>
                  </a:moveTo>
                  <a:lnTo>
                    <a:pt x="1079147" y="52837"/>
                  </a:lnTo>
                  <a:lnTo>
                    <a:pt x="1081381" y="52262"/>
                  </a:lnTo>
                  <a:lnTo>
                    <a:pt x="1084960" y="49864"/>
                  </a:lnTo>
                  <a:lnTo>
                    <a:pt x="1085761" y="48419"/>
                  </a:lnTo>
                  <a:lnTo>
                    <a:pt x="1085828" y="43749"/>
                  </a:lnTo>
                  <a:lnTo>
                    <a:pt x="1085058" y="42172"/>
                  </a:lnTo>
                  <a:lnTo>
                    <a:pt x="1081903" y="39852"/>
                  </a:lnTo>
                  <a:lnTo>
                    <a:pt x="1079394" y="38928"/>
                  </a:lnTo>
                  <a:lnTo>
                    <a:pt x="1072593" y="37473"/>
                  </a:lnTo>
                  <a:lnTo>
                    <a:pt x="1070047" y="36653"/>
                  </a:lnTo>
                  <a:lnTo>
                    <a:pt x="1062944" y="25317"/>
                  </a:lnTo>
                  <a:lnTo>
                    <a:pt x="1064152" y="22924"/>
                  </a:lnTo>
                  <a:lnTo>
                    <a:pt x="1069053" y="18926"/>
                  </a:lnTo>
                  <a:lnTo>
                    <a:pt x="1072257" y="17912"/>
                  </a:lnTo>
                  <a:lnTo>
                    <a:pt x="1080316" y="17912"/>
                  </a:lnTo>
                  <a:lnTo>
                    <a:pt x="1083650" y="18962"/>
                  </a:lnTo>
                  <a:lnTo>
                    <a:pt x="1086155" y="21041"/>
                  </a:lnTo>
                  <a:lnTo>
                    <a:pt x="1073497" y="21041"/>
                  </a:lnTo>
                  <a:lnTo>
                    <a:pt x="1071368" y="21649"/>
                  </a:lnTo>
                  <a:lnTo>
                    <a:pt x="1068129" y="24153"/>
                  </a:lnTo>
                  <a:lnTo>
                    <a:pt x="1067349" y="25730"/>
                  </a:lnTo>
                  <a:lnTo>
                    <a:pt x="1067361" y="30069"/>
                  </a:lnTo>
                  <a:lnTo>
                    <a:pt x="1068108" y="31481"/>
                  </a:lnTo>
                  <a:lnTo>
                    <a:pt x="1071117" y="33414"/>
                  </a:lnTo>
                  <a:lnTo>
                    <a:pt x="1073536" y="34245"/>
                  </a:lnTo>
                  <a:lnTo>
                    <a:pt x="1080219" y="35743"/>
                  </a:lnTo>
                  <a:lnTo>
                    <a:pt x="1082823" y="36600"/>
                  </a:lnTo>
                  <a:lnTo>
                    <a:pt x="1086686" y="38534"/>
                  </a:lnTo>
                  <a:lnTo>
                    <a:pt x="1088092" y="39683"/>
                  </a:lnTo>
                  <a:lnTo>
                    <a:pt x="1089814" y="42196"/>
                  </a:lnTo>
                  <a:lnTo>
                    <a:pt x="1090194" y="43567"/>
                  </a:lnTo>
                  <a:lnTo>
                    <a:pt x="1090162" y="48863"/>
                  </a:lnTo>
                  <a:lnTo>
                    <a:pt x="1089006" y="51181"/>
                  </a:lnTo>
                  <a:lnTo>
                    <a:pt x="1086811" y="52837"/>
                  </a:lnTo>
                  <a:close/>
                </a:path>
                <a:path w="1254760" h="73025">
                  <a:moveTo>
                    <a:pt x="1091035" y="28918"/>
                  </a:moveTo>
                  <a:lnTo>
                    <a:pt x="1089884" y="28918"/>
                  </a:lnTo>
                  <a:lnTo>
                    <a:pt x="1089782" y="25513"/>
                  </a:lnTo>
                  <a:lnTo>
                    <a:pt x="1088650" y="23112"/>
                  </a:lnTo>
                  <a:lnTo>
                    <a:pt x="1083650" y="18962"/>
                  </a:lnTo>
                  <a:lnTo>
                    <a:pt x="1080316" y="17912"/>
                  </a:lnTo>
                  <a:lnTo>
                    <a:pt x="1084186" y="17912"/>
                  </a:lnTo>
                  <a:lnTo>
                    <a:pt x="1089663" y="22456"/>
                  </a:lnTo>
                  <a:lnTo>
                    <a:pt x="1091011" y="25317"/>
                  </a:lnTo>
                  <a:lnTo>
                    <a:pt x="1091035" y="28918"/>
                  </a:lnTo>
                  <a:close/>
                </a:path>
                <a:path w="1254760" h="73025">
                  <a:moveTo>
                    <a:pt x="1084575" y="55967"/>
                  </a:moveTo>
                  <a:lnTo>
                    <a:pt x="1080575" y="55967"/>
                  </a:lnTo>
                  <a:lnTo>
                    <a:pt x="1083953" y="54994"/>
                  </a:lnTo>
                  <a:lnTo>
                    <a:pt x="1089006" y="51181"/>
                  </a:lnTo>
                  <a:lnTo>
                    <a:pt x="1090162" y="48863"/>
                  </a:lnTo>
                  <a:lnTo>
                    <a:pt x="1090194" y="43567"/>
                  </a:lnTo>
                  <a:lnTo>
                    <a:pt x="1089798" y="42172"/>
                  </a:lnTo>
                  <a:lnTo>
                    <a:pt x="1073536" y="34245"/>
                  </a:lnTo>
                  <a:lnTo>
                    <a:pt x="1071117" y="33414"/>
                  </a:lnTo>
                  <a:lnTo>
                    <a:pt x="1068108" y="31481"/>
                  </a:lnTo>
                  <a:lnTo>
                    <a:pt x="1067361" y="30069"/>
                  </a:lnTo>
                  <a:lnTo>
                    <a:pt x="1067349" y="25730"/>
                  </a:lnTo>
                  <a:lnTo>
                    <a:pt x="1068129" y="24153"/>
                  </a:lnTo>
                  <a:lnTo>
                    <a:pt x="1071368" y="21649"/>
                  </a:lnTo>
                  <a:lnTo>
                    <a:pt x="1073497" y="21041"/>
                  </a:lnTo>
                  <a:lnTo>
                    <a:pt x="1078814" y="21041"/>
                  </a:lnTo>
                  <a:lnTo>
                    <a:pt x="1081017" y="21800"/>
                  </a:lnTo>
                  <a:lnTo>
                    <a:pt x="1081474" y="22192"/>
                  </a:lnTo>
                  <a:lnTo>
                    <a:pt x="1073758" y="22192"/>
                  </a:lnTo>
                  <a:lnTo>
                    <a:pt x="1071864" y="22720"/>
                  </a:lnTo>
                  <a:lnTo>
                    <a:pt x="1069131" y="24833"/>
                  </a:lnTo>
                  <a:lnTo>
                    <a:pt x="1068478" y="26151"/>
                  </a:lnTo>
                  <a:lnTo>
                    <a:pt x="1068447" y="29527"/>
                  </a:lnTo>
                  <a:lnTo>
                    <a:pt x="1069083" y="30739"/>
                  </a:lnTo>
                  <a:lnTo>
                    <a:pt x="1071624" y="32372"/>
                  </a:lnTo>
                  <a:lnTo>
                    <a:pt x="1073920" y="33152"/>
                  </a:lnTo>
                  <a:lnTo>
                    <a:pt x="1080563" y="34641"/>
                  </a:lnTo>
                  <a:lnTo>
                    <a:pt x="1083254" y="35529"/>
                  </a:lnTo>
                  <a:lnTo>
                    <a:pt x="1091328" y="43274"/>
                  </a:lnTo>
                  <a:lnTo>
                    <a:pt x="1091205" y="49462"/>
                  </a:lnTo>
                  <a:lnTo>
                    <a:pt x="1090004" y="51869"/>
                  </a:lnTo>
                  <a:lnTo>
                    <a:pt x="1084575" y="55967"/>
                  </a:lnTo>
                  <a:close/>
                </a:path>
                <a:path w="1254760" h="73025">
                  <a:moveTo>
                    <a:pt x="1089884" y="28918"/>
                  </a:moveTo>
                  <a:lnTo>
                    <a:pt x="1085496" y="28918"/>
                  </a:lnTo>
                  <a:lnTo>
                    <a:pt x="1085427" y="26590"/>
                  </a:lnTo>
                  <a:lnTo>
                    <a:pt x="1084660" y="25009"/>
                  </a:lnTo>
                  <a:lnTo>
                    <a:pt x="1084554" y="24833"/>
                  </a:lnTo>
                  <a:lnTo>
                    <a:pt x="1081012" y="21797"/>
                  </a:lnTo>
                  <a:lnTo>
                    <a:pt x="1078814" y="21041"/>
                  </a:lnTo>
                  <a:lnTo>
                    <a:pt x="1086155" y="21041"/>
                  </a:lnTo>
                  <a:lnTo>
                    <a:pt x="1088650" y="23112"/>
                  </a:lnTo>
                  <a:lnTo>
                    <a:pt x="1089782" y="25513"/>
                  </a:lnTo>
                  <a:lnTo>
                    <a:pt x="1089884" y="28918"/>
                  </a:lnTo>
                  <a:close/>
                </a:path>
                <a:path w="1254760" h="73025">
                  <a:moveTo>
                    <a:pt x="1084961" y="57118"/>
                  </a:moveTo>
                  <a:lnTo>
                    <a:pt x="1080832" y="57118"/>
                  </a:lnTo>
                  <a:lnTo>
                    <a:pt x="1084441" y="56068"/>
                  </a:lnTo>
                  <a:lnTo>
                    <a:pt x="1090004" y="51869"/>
                  </a:lnTo>
                  <a:lnTo>
                    <a:pt x="1091205" y="49462"/>
                  </a:lnTo>
                  <a:lnTo>
                    <a:pt x="1091328" y="43274"/>
                  </a:lnTo>
                  <a:lnTo>
                    <a:pt x="1090898" y="41741"/>
                  </a:lnTo>
                  <a:lnTo>
                    <a:pt x="1073920" y="33152"/>
                  </a:lnTo>
                  <a:lnTo>
                    <a:pt x="1071624" y="32372"/>
                  </a:lnTo>
                  <a:lnTo>
                    <a:pt x="1069083" y="30739"/>
                  </a:lnTo>
                  <a:lnTo>
                    <a:pt x="1068600" y="29819"/>
                  </a:lnTo>
                  <a:lnTo>
                    <a:pt x="1068478" y="26151"/>
                  </a:lnTo>
                  <a:lnTo>
                    <a:pt x="1069131" y="24833"/>
                  </a:lnTo>
                  <a:lnTo>
                    <a:pt x="1071864" y="22720"/>
                  </a:lnTo>
                  <a:lnTo>
                    <a:pt x="1073758" y="22192"/>
                  </a:lnTo>
                  <a:lnTo>
                    <a:pt x="1078530" y="22192"/>
                  </a:lnTo>
                  <a:lnTo>
                    <a:pt x="1080479" y="22855"/>
                  </a:lnTo>
                  <a:lnTo>
                    <a:pt x="1081048" y="23343"/>
                  </a:lnTo>
                  <a:lnTo>
                    <a:pt x="1074021" y="23343"/>
                  </a:lnTo>
                  <a:lnTo>
                    <a:pt x="1072361" y="23791"/>
                  </a:lnTo>
                  <a:lnTo>
                    <a:pt x="1070141" y="25507"/>
                  </a:lnTo>
                  <a:lnTo>
                    <a:pt x="1069598" y="26590"/>
                  </a:lnTo>
                  <a:lnTo>
                    <a:pt x="1069598" y="29108"/>
                  </a:lnTo>
                  <a:lnTo>
                    <a:pt x="1070057" y="29997"/>
                  </a:lnTo>
                  <a:lnTo>
                    <a:pt x="1072132" y="31330"/>
                  </a:lnTo>
                  <a:lnTo>
                    <a:pt x="1074305" y="32059"/>
                  </a:lnTo>
                  <a:lnTo>
                    <a:pt x="1080906" y="33538"/>
                  </a:lnTo>
                  <a:lnTo>
                    <a:pt x="1083763" y="34496"/>
                  </a:lnTo>
                  <a:lnTo>
                    <a:pt x="1092546" y="49462"/>
                  </a:lnTo>
                  <a:lnTo>
                    <a:pt x="1091003" y="52557"/>
                  </a:lnTo>
                  <a:lnTo>
                    <a:pt x="1084961" y="57118"/>
                  </a:lnTo>
                  <a:close/>
                </a:path>
                <a:path w="1254760" h="73025">
                  <a:moveTo>
                    <a:pt x="1085496" y="28918"/>
                  </a:moveTo>
                  <a:lnTo>
                    <a:pt x="1084345" y="28918"/>
                  </a:lnTo>
                  <a:lnTo>
                    <a:pt x="1084345" y="27086"/>
                  </a:lnTo>
                  <a:lnTo>
                    <a:pt x="1083572" y="25507"/>
                  </a:lnTo>
                  <a:lnTo>
                    <a:pt x="1080479" y="22855"/>
                  </a:lnTo>
                  <a:lnTo>
                    <a:pt x="1078530" y="22192"/>
                  </a:lnTo>
                  <a:lnTo>
                    <a:pt x="1081474" y="22192"/>
                  </a:lnTo>
                  <a:lnTo>
                    <a:pt x="1084554" y="24833"/>
                  </a:lnTo>
                  <a:lnTo>
                    <a:pt x="1085427" y="26590"/>
                  </a:lnTo>
                  <a:lnTo>
                    <a:pt x="1085496" y="28918"/>
                  </a:lnTo>
                  <a:close/>
                </a:path>
                <a:path w="1254760" h="73025">
                  <a:moveTo>
                    <a:pt x="1092186" y="30069"/>
                  </a:moveTo>
                  <a:lnTo>
                    <a:pt x="1083194" y="30069"/>
                  </a:lnTo>
                  <a:lnTo>
                    <a:pt x="1083194" y="27439"/>
                  </a:lnTo>
                  <a:lnTo>
                    <a:pt x="1082555" y="26151"/>
                  </a:lnTo>
                  <a:lnTo>
                    <a:pt x="1079945" y="23914"/>
                  </a:lnTo>
                  <a:lnTo>
                    <a:pt x="1078247" y="23343"/>
                  </a:lnTo>
                  <a:lnTo>
                    <a:pt x="1081048" y="23343"/>
                  </a:lnTo>
                  <a:lnTo>
                    <a:pt x="1083572" y="25507"/>
                  </a:lnTo>
                  <a:lnTo>
                    <a:pt x="1084345" y="27086"/>
                  </a:lnTo>
                  <a:lnTo>
                    <a:pt x="1084345" y="28918"/>
                  </a:lnTo>
                  <a:lnTo>
                    <a:pt x="1092186" y="28918"/>
                  </a:lnTo>
                  <a:lnTo>
                    <a:pt x="1092186" y="30069"/>
                  </a:lnTo>
                  <a:close/>
                </a:path>
                <a:path w="1254760" h="73025">
                  <a:moveTo>
                    <a:pt x="1081090" y="58269"/>
                  </a:moveTo>
                  <a:lnTo>
                    <a:pt x="1073111" y="58269"/>
                  </a:lnTo>
                  <a:lnTo>
                    <a:pt x="1070193" y="57682"/>
                  </a:lnTo>
                  <a:lnTo>
                    <a:pt x="1059311" y="43270"/>
                  </a:lnTo>
                  <a:lnTo>
                    <a:pt x="1068207" y="43270"/>
                  </a:lnTo>
                  <a:lnTo>
                    <a:pt x="1068269" y="44421"/>
                  </a:lnTo>
                  <a:lnTo>
                    <a:pt x="1060462" y="44421"/>
                  </a:lnTo>
                  <a:lnTo>
                    <a:pt x="1060569" y="47060"/>
                  </a:lnTo>
                  <a:lnTo>
                    <a:pt x="1073279" y="57118"/>
                  </a:lnTo>
                  <a:lnTo>
                    <a:pt x="1084961" y="57118"/>
                  </a:lnTo>
                  <a:lnTo>
                    <a:pt x="1081090" y="58269"/>
                  </a:lnTo>
                  <a:close/>
                </a:path>
                <a:path w="1254760" h="73025">
                  <a:moveTo>
                    <a:pt x="1080832" y="57118"/>
                  </a:moveTo>
                  <a:lnTo>
                    <a:pt x="1073279" y="57118"/>
                  </a:lnTo>
                  <a:lnTo>
                    <a:pt x="1070521" y="56566"/>
                  </a:lnTo>
                  <a:lnTo>
                    <a:pt x="1060462" y="44421"/>
                  </a:lnTo>
                  <a:lnTo>
                    <a:pt x="1061613" y="44421"/>
                  </a:lnTo>
                  <a:lnTo>
                    <a:pt x="1061689" y="46723"/>
                  </a:lnTo>
                  <a:lnTo>
                    <a:pt x="1062231" y="48419"/>
                  </a:lnTo>
                  <a:lnTo>
                    <a:pt x="1064679" y="51994"/>
                  </a:lnTo>
                  <a:lnTo>
                    <a:pt x="1066399" y="53403"/>
                  </a:lnTo>
                  <a:lnTo>
                    <a:pt x="1070850" y="55450"/>
                  </a:lnTo>
                  <a:lnTo>
                    <a:pt x="1073447" y="55967"/>
                  </a:lnTo>
                  <a:lnTo>
                    <a:pt x="1084575" y="55967"/>
                  </a:lnTo>
                  <a:lnTo>
                    <a:pt x="1084441" y="56068"/>
                  </a:lnTo>
                  <a:lnTo>
                    <a:pt x="1080832" y="57118"/>
                  </a:lnTo>
                  <a:close/>
                </a:path>
                <a:path w="1254760" h="73025">
                  <a:moveTo>
                    <a:pt x="1080575" y="55967"/>
                  </a:moveTo>
                  <a:lnTo>
                    <a:pt x="1073447" y="55967"/>
                  </a:lnTo>
                  <a:lnTo>
                    <a:pt x="1070850" y="55450"/>
                  </a:lnTo>
                  <a:lnTo>
                    <a:pt x="1061613" y="44421"/>
                  </a:lnTo>
                  <a:lnTo>
                    <a:pt x="1067116" y="44421"/>
                  </a:lnTo>
                  <a:lnTo>
                    <a:pt x="1065967" y="44483"/>
                  </a:lnTo>
                  <a:lnTo>
                    <a:pt x="1066106" y="47060"/>
                  </a:lnTo>
                  <a:lnTo>
                    <a:pt x="1067145" y="49110"/>
                  </a:lnTo>
                  <a:lnTo>
                    <a:pt x="1070961" y="52102"/>
                  </a:lnTo>
                  <a:lnTo>
                    <a:pt x="1073398" y="52837"/>
                  </a:lnTo>
                  <a:lnTo>
                    <a:pt x="1086811" y="52837"/>
                  </a:lnTo>
                  <a:lnTo>
                    <a:pt x="1083953" y="54994"/>
                  </a:lnTo>
                  <a:lnTo>
                    <a:pt x="1080575" y="55967"/>
                  </a:lnTo>
                  <a:close/>
                </a:path>
                <a:path w="1254760" h="73025">
                  <a:moveTo>
                    <a:pt x="1079147" y="52837"/>
                  </a:moveTo>
                  <a:lnTo>
                    <a:pt x="1073398" y="52837"/>
                  </a:lnTo>
                  <a:lnTo>
                    <a:pt x="1070961" y="52102"/>
                  </a:lnTo>
                  <a:lnTo>
                    <a:pt x="1067145" y="49110"/>
                  </a:lnTo>
                  <a:lnTo>
                    <a:pt x="1066106" y="47060"/>
                  </a:lnTo>
                  <a:lnTo>
                    <a:pt x="1065967" y="44483"/>
                  </a:lnTo>
                  <a:lnTo>
                    <a:pt x="1067116" y="44421"/>
                  </a:lnTo>
                  <a:lnTo>
                    <a:pt x="1067178" y="45572"/>
                  </a:lnTo>
                  <a:lnTo>
                    <a:pt x="1067273" y="46723"/>
                  </a:lnTo>
                  <a:lnTo>
                    <a:pt x="1068129" y="48419"/>
                  </a:lnTo>
                  <a:lnTo>
                    <a:pt x="1071463" y="51033"/>
                  </a:lnTo>
                  <a:lnTo>
                    <a:pt x="1073663" y="51686"/>
                  </a:lnTo>
                  <a:lnTo>
                    <a:pt x="1082240" y="51686"/>
                  </a:lnTo>
                  <a:lnTo>
                    <a:pt x="1081381" y="52262"/>
                  </a:lnTo>
                  <a:lnTo>
                    <a:pt x="1079147" y="52837"/>
                  </a:lnTo>
                  <a:close/>
                </a:path>
                <a:path w="1254760" h="73025">
                  <a:moveTo>
                    <a:pt x="1067178" y="45572"/>
                  </a:moveTo>
                  <a:lnTo>
                    <a:pt x="1067116" y="44421"/>
                  </a:lnTo>
                  <a:lnTo>
                    <a:pt x="1067178" y="45572"/>
                  </a:lnTo>
                  <a:close/>
                </a:path>
                <a:path w="1254760" h="73025">
                  <a:moveTo>
                    <a:pt x="1078914" y="51686"/>
                  </a:moveTo>
                  <a:lnTo>
                    <a:pt x="1073663" y="51686"/>
                  </a:lnTo>
                  <a:lnTo>
                    <a:pt x="1071463" y="51033"/>
                  </a:lnTo>
                  <a:lnTo>
                    <a:pt x="1068129" y="48419"/>
                  </a:lnTo>
                  <a:lnTo>
                    <a:pt x="1067236" y="46651"/>
                  </a:lnTo>
                  <a:lnTo>
                    <a:pt x="1067116" y="44421"/>
                  </a:lnTo>
                  <a:lnTo>
                    <a:pt x="1068269" y="44421"/>
                  </a:lnTo>
                  <a:lnTo>
                    <a:pt x="1068367" y="46241"/>
                  </a:lnTo>
                  <a:lnTo>
                    <a:pt x="1069114" y="47728"/>
                  </a:lnTo>
                  <a:lnTo>
                    <a:pt x="1071964" y="49964"/>
                  </a:lnTo>
                  <a:lnTo>
                    <a:pt x="1073928" y="50535"/>
                  </a:lnTo>
                  <a:lnTo>
                    <a:pt x="1081890" y="50535"/>
                  </a:lnTo>
                  <a:lnTo>
                    <a:pt x="1080917" y="51181"/>
                  </a:lnTo>
                  <a:lnTo>
                    <a:pt x="1078914" y="51686"/>
                  </a:lnTo>
                  <a:close/>
                </a:path>
                <a:path w="1254760" h="73025">
                  <a:moveTo>
                    <a:pt x="1126105" y="57549"/>
                  </a:moveTo>
                  <a:lnTo>
                    <a:pt x="1117149" y="57549"/>
                  </a:lnTo>
                  <a:lnTo>
                    <a:pt x="1117149" y="0"/>
                  </a:lnTo>
                  <a:lnTo>
                    <a:pt x="1126105" y="0"/>
                  </a:lnTo>
                  <a:lnTo>
                    <a:pt x="1126105" y="1150"/>
                  </a:lnTo>
                  <a:lnTo>
                    <a:pt x="1118300" y="1150"/>
                  </a:lnTo>
                  <a:lnTo>
                    <a:pt x="1118300" y="56398"/>
                  </a:lnTo>
                  <a:lnTo>
                    <a:pt x="1126105" y="56398"/>
                  </a:lnTo>
                  <a:lnTo>
                    <a:pt x="1126105" y="57549"/>
                  </a:lnTo>
                  <a:close/>
                </a:path>
                <a:path w="1254760" h="73025">
                  <a:moveTo>
                    <a:pt x="1119451" y="56398"/>
                  </a:moveTo>
                  <a:lnTo>
                    <a:pt x="1118300" y="56398"/>
                  </a:lnTo>
                  <a:lnTo>
                    <a:pt x="1118300" y="1150"/>
                  </a:lnTo>
                  <a:lnTo>
                    <a:pt x="1119451" y="1150"/>
                  </a:lnTo>
                  <a:lnTo>
                    <a:pt x="1119451" y="56398"/>
                  </a:lnTo>
                  <a:close/>
                </a:path>
                <a:path w="1254760" h="73025">
                  <a:moveTo>
                    <a:pt x="1123803" y="56398"/>
                  </a:moveTo>
                  <a:lnTo>
                    <a:pt x="1119451" y="56398"/>
                  </a:lnTo>
                  <a:lnTo>
                    <a:pt x="1119451" y="1150"/>
                  </a:lnTo>
                  <a:lnTo>
                    <a:pt x="1123803" y="1150"/>
                  </a:lnTo>
                  <a:lnTo>
                    <a:pt x="1123803" y="25428"/>
                  </a:lnTo>
                  <a:lnTo>
                    <a:pt x="1125495" y="25428"/>
                  </a:lnTo>
                  <a:lnTo>
                    <a:pt x="1124919" y="26112"/>
                  </a:lnTo>
                  <a:lnTo>
                    <a:pt x="1123927" y="28145"/>
                  </a:lnTo>
                  <a:lnTo>
                    <a:pt x="1123803" y="56398"/>
                  </a:lnTo>
                  <a:close/>
                </a:path>
                <a:path w="1254760" h="73025">
                  <a:moveTo>
                    <a:pt x="1123803" y="25428"/>
                  </a:moveTo>
                  <a:lnTo>
                    <a:pt x="1123803" y="1150"/>
                  </a:lnTo>
                  <a:lnTo>
                    <a:pt x="1124954" y="1150"/>
                  </a:lnTo>
                  <a:lnTo>
                    <a:pt x="1124954" y="20370"/>
                  </a:lnTo>
                  <a:lnTo>
                    <a:pt x="1124061" y="21465"/>
                  </a:lnTo>
                  <a:lnTo>
                    <a:pt x="1124954" y="22192"/>
                  </a:lnTo>
                  <a:lnTo>
                    <a:pt x="1126438" y="22192"/>
                  </a:lnTo>
                  <a:lnTo>
                    <a:pt x="1123803" y="25428"/>
                  </a:lnTo>
                  <a:close/>
                </a:path>
                <a:path w="1254760" h="73025">
                  <a:moveTo>
                    <a:pt x="1124954" y="20370"/>
                  </a:moveTo>
                  <a:lnTo>
                    <a:pt x="1124954" y="1150"/>
                  </a:lnTo>
                  <a:lnTo>
                    <a:pt x="1126105" y="1150"/>
                  </a:lnTo>
                  <a:lnTo>
                    <a:pt x="1126105" y="18957"/>
                  </a:lnTo>
                  <a:lnTo>
                    <a:pt x="1124954" y="20370"/>
                  </a:lnTo>
                  <a:close/>
                </a:path>
                <a:path w="1254760" h="73025">
                  <a:moveTo>
                    <a:pt x="1126105" y="20779"/>
                  </a:moveTo>
                  <a:lnTo>
                    <a:pt x="1126105" y="18957"/>
                  </a:lnTo>
                  <a:lnTo>
                    <a:pt x="1127241" y="17562"/>
                  </a:lnTo>
                  <a:lnTo>
                    <a:pt x="1131375" y="15610"/>
                  </a:lnTo>
                  <a:lnTo>
                    <a:pt x="1145450" y="15610"/>
                  </a:lnTo>
                  <a:lnTo>
                    <a:pt x="1146489" y="16761"/>
                  </a:lnTo>
                  <a:lnTo>
                    <a:pt x="1131740" y="16761"/>
                  </a:lnTo>
                  <a:lnTo>
                    <a:pt x="1127903" y="18571"/>
                  </a:lnTo>
                  <a:lnTo>
                    <a:pt x="1126105" y="20779"/>
                  </a:lnTo>
                  <a:close/>
                </a:path>
                <a:path w="1254760" h="73025">
                  <a:moveTo>
                    <a:pt x="1126438" y="22192"/>
                  </a:moveTo>
                  <a:lnTo>
                    <a:pt x="1126105" y="22192"/>
                  </a:lnTo>
                  <a:lnTo>
                    <a:pt x="1126226" y="20631"/>
                  </a:lnTo>
                  <a:lnTo>
                    <a:pt x="1127903" y="18571"/>
                  </a:lnTo>
                  <a:lnTo>
                    <a:pt x="1131740" y="16761"/>
                  </a:lnTo>
                  <a:lnTo>
                    <a:pt x="1144689" y="16761"/>
                  </a:lnTo>
                  <a:lnTo>
                    <a:pt x="1145718" y="17912"/>
                  </a:lnTo>
                  <a:lnTo>
                    <a:pt x="1132105" y="17912"/>
                  </a:lnTo>
                  <a:lnTo>
                    <a:pt x="1128565" y="19581"/>
                  </a:lnTo>
                  <a:lnTo>
                    <a:pt x="1126438" y="22192"/>
                  </a:lnTo>
                  <a:close/>
                </a:path>
                <a:path w="1254760" h="73025">
                  <a:moveTo>
                    <a:pt x="1150060" y="56398"/>
                  </a:moveTo>
                  <a:lnTo>
                    <a:pt x="1148909" y="56398"/>
                  </a:lnTo>
                  <a:lnTo>
                    <a:pt x="1148837" y="21401"/>
                  </a:lnTo>
                  <a:lnTo>
                    <a:pt x="1144689" y="16761"/>
                  </a:lnTo>
                  <a:lnTo>
                    <a:pt x="1146489" y="16761"/>
                  </a:lnTo>
                  <a:lnTo>
                    <a:pt x="1149982" y="20631"/>
                  </a:lnTo>
                  <a:lnTo>
                    <a:pt x="1150060" y="56398"/>
                  </a:lnTo>
                  <a:close/>
                </a:path>
                <a:path w="1254760" h="73025">
                  <a:moveTo>
                    <a:pt x="1125495" y="25428"/>
                  </a:moveTo>
                  <a:lnTo>
                    <a:pt x="1123803" y="25428"/>
                  </a:lnTo>
                  <a:lnTo>
                    <a:pt x="1128565" y="19581"/>
                  </a:lnTo>
                  <a:lnTo>
                    <a:pt x="1132105" y="17912"/>
                  </a:lnTo>
                  <a:lnTo>
                    <a:pt x="1143927" y="17912"/>
                  </a:lnTo>
                  <a:lnTo>
                    <a:pt x="1146884" y="21257"/>
                  </a:lnTo>
                  <a:lnTo>
                    <a:pt x="1132048" y="21257"/>
                  </a:lnTo>
                  <a:lnTo>
                    <a:pt x="1129932" y="21903"/>
                  </a:lnTo>
                  <a:lnTo>
                    <a:pt x="1126311" y="24459"/>
                  </a:lnTo>
                  <a:lnTo>
                    <a:pt x="1125495" y="25428"/>
                  </a:lnTo>
                  <a:close/>
                </a:path>
                <a:path w="1254760" h="73025">
                  <a:moveTo>
                    <a:pt x="1148909" y="56398"/>
                  </a:moveTo>
                  <a:lnTo>
                    <a:pt x="1147758" y="56398"/>
                  </a:lnTo>
                  <a:lnTo>
                    <a:pt x="1147710" y="24459"/>
                  </a:lnTo>
                  <a:lnTo>
                    <a:pt x="1147585" y="22050"/>
                  </a:lnTo>
                  <a:lnTo>
                    <a:pt x="1143927" y="17912"/>
                  </a:lnTo>
                  <a:lnTo>
                    <a:pt x="1145718" y="17912"/>
                  </a:lnTo>
                  <a:lnTo>
                    <a:pt x="1148837" y="21401"/>
                  </a:lnTo>
                  <a:lnTo>
                    <a:pt x="1148909" y="56398"/>
                  </a:lnTo>
                  <a:close/>
                </a:path>
                <a:path w="1254760" h="73025">
                  <a:moveTo>
                    <a:pt x="1124954" y="22192"/>
                  </a:moveTo>
                  <a:lnTo>
                    <a:pt x="1124954" y="20370"/>
                  </a:lnTo>
                  <a:lnTo>
                    <a:pt x="1126105" y="18957"/>
                  </a:lnTo>
                  <a:lnTo>
                    <a:pt x="1126105" y="20779"/>
                  </a:lnTo>
                  <a:lnTo>
                    <a:pt x="1124954" y="22192"/>
                  </a:lnTo>
                  <a:close/>
                </a:path>
                <a:path w="1254760" h="73025">
                  <a:moveTo>
                    <a:pt x="1124954" y="22192"/>
                  </a:moveTo>
                  <a:lnTo>
                    <a:pt x="1124061" y="21465"/>
                  </a:lnTo>
                  <a:lnTo>
                    <a:pt x="1124954" y="20370"/>
                  </a:lnTo>
                  <a:lnTo>
                    <a:pt x="1124954" y="22192"/>
                  </a:lnTo>
                  <a:close/>
                </a:path>
                <a:path w="1254760" h="73025">
                  <a:moveTo>
                    <a:pt x="1126105" y="22192"/>
                  </a:moveTo>
                  <a:lnTo>
                    <a:pt x="1124954" y="22192"/>
                  </a:lnTo>
                  <a:lnTo>
                    <a:pt x="1126105" y="20779"/>
                  </a:lnTo>
                  <a:lnTo>
                    <a:pt x="1126105" y="22192"/>
                  </a:lnTo>
                  <a:close/>
                </a:path>
                <a:path w="1254760" h="73025">
                  <a:moveTo>
                    <a:pt x="1124954" y="56398"/>
                  </a:moveTo>
                  <a:lnTo>
                    <a:pt x="1123803" y="56398"/>
                  </a:lnTo>
                  <a:lnTo>
                    <a:pt x="1123927" y="28145"/>
                  </a:lnTo>
                  <a:lnTo>
                    <a:pt x="1124919" y="26112"/>
                  </a:lnTo>
                  <a:lnTo>
                    <a:pt x="1126311" y="24459"/>
                  </a:lnTo>
                  <a:lnTo>
                    <a:pt x="1129932" y="21903"/>
                  </a:lnTo>
                  <a:lnTo>
                    <a:pt x="1132048" y="21257"/>
                  </a:lnTo>
                  <a:lnTo>
                    <a:pt x="1137444" y="21257"/>
                  </a:lnTo>
                  <a:lnTo>
                    <a:pt x="1139684" y="22050"/>
                  </a:lnTo>
                  <a:lnTo>
                    <a:pt x="1140020" y="22408"/>
                  </a:lnTo>
                  <a:lnTo>
                    <a:pt x="1132291" y="22408"/>
                  </a:lnTo>
                  <a:lnTo>
                    <a:pt x="1130397" y="22983"/>
                  </a:lnTo>
                  <a:lnTo>
                    <a:pt x="1127136" y="25285"/>
                  </a:lnTo>
                  <a:lnTo>
                    <a:pt x="1125865" y="26796"/>
                  </a:lnTo>
                  <a:lnTo>
                    <a:pt x="1124954" y="28666"/>
                  </a:lnTo>
                  <a:lnTo>
                    <a:pt x="1124954" y="56398"/>
                  </a:lnTo>
                  <a:close/>
                </a:path>
                <a:path w="1254760" h="73025">
                  <a:moveTo>
                    <a:pt x="1147758" y="56398"/>
                  </a:moveTo>
                  <a:lnTo>
                    <a:pt x="1143406" y="56398"/>
                  </a:lnTo>
                  <a:lnTo>
                    <a:pt x="1143362" y="27477"/>
                  </a:lnTo>
                  <a:lnTo>
                    <a:pt x="1142634" y="25196"/>
                  </a:lnTo>
                  <a:lnTo>
                    <a:pt x="1139684" y="22050"/>
                  </a:lnTo>
                  <a:lnTo>
                    <a:pt x="1137444" y="21257"/>
                  </a:lnTo>
                  <a:lnTo>
                    <a:pt x="1146884" y="21257"/>
                  </a:lnTo>
                  <a:lnTo>
                    <a:pt x="1147585" y="22050"/>
                  </a:lnTo>
                  <a:lnTo>
                    <a:pt x="1147710" y="24459"/>
                  </a:lnTo>
                  <a:lnTo>
                    <a:pt x="1147758" y="56398"/>
                  </a:lnTo>
                  <a:close/>
                </a:path>
                <a:path w="1254760" h="73025">
                  <a:moveTo>
                    <a:pt x="1125989" y="29171"/>
                  </a:moveTo>
                  <a:lnTo>
                    <a:pt x="1124954" y="28666"/>
                  </a:lnTo>
                  <a:lnTo>
                    <a:pt x="1125865" y="26796"/>
                  </a:lnTo>
                  <a:lnTo>
                    <a:pt x="1127136" y="25285"/>
                  </a:lnTo>
                  <a:lnTo>
                    <a:pt x="1130397" y="22983"/>
                  </a:lnTo>
                  <a:lnTo>
                    <a:pt x="1132291" y="22408"/>
                  </a:lnTo>
                  <a:lnTo>
                    <a:pt x="1137111" y="22408"/>
                  </a:lnTo>
                  <a:lnTo>
                    <a:pt x="1139072" y="23079"/>
                  </a:lnTo>
                  <a:lnTo>
                    <a:pt x="1139521" y="23559"/>
                  </a:lnTo>
                  <a:lnTo>
                    <a:pt x="1132535" y="23559"/>
                  </a:lnTo>
                  <a:lnTo>
                    <a:pt x="1130862" y="24064"/>
                  </a:lnTo>
                  <a:lnTo>
                    <a:pt x="1127958" y="26115"/>
                  </a:lnTo>
                  <a:lnTo>
                    <a:pt x="1126813" y="27477"/>
                  </a:lnTo>
                  <a:lnTo>
                    <a:pt x="1126234" y="28666"/>
                  </a:lnTo>
                  <a:lnTo>
                    <a:pt x="1126105" y="28666"/>
                  </a:lnTo>
                  <a:lnTo>
                    <a:pt x="1125989" y="29171"/>
                  </a:lnTo>
                  <a:close/>
                </a:path>
                <a:path w="1254760" h="73025">
                  <a:moveTo>
                    <a:pt x="1143406" y="56398"/>
                  </a:moveTo>
                  <a:lnTo>
                    <a:pt x="1142255" y="56398"/>
                  </a:lnTo>
                  <a:lnTo>
                    <a:pt x="1142242" y="29171"/>
                  </a:lnTo>
                  <a:lnTo>
                    <a:pt x="1142119" y="27477"/>
                  </a:lnTo>
                  <a:lnTo>
                    <a:pt x="1141589" y="25765"/>
                  </a:lnTo>
                  <a:lnTo>
                    <a:pt x="1139072" y="23079"/>
                  </a:lnTo>
                  <a:lnTo>
                    <a:pt x="1137111" y="22408"/>
                  </a:lnTo>
                  <a:lnTo>
                    <a:pt x="1140020" y="22408"/>
                  </a:lnTo>
                  <a:lnTo>
                    <a:pt x="1142634" y="25196"/>
                  </a:lnTo>
                  <a:lnTo>
                    <a:pt x="1143362" y="27477"/>
                  </a:lnTo>
                  <a:lnTo>
                    <a:pt x="1143406" y="56398"/>
                  </a:lnTo>
                  <a:close/>
                </a:path>
                <a:path w="1254760" h="73025">
                  <a:moveTo>
                    <a:pt x="1150060" y="57549"/>
                  </a:moveTo>
                  <a:lnTo>
                    <a:pt x="1141104" y="57549"/>
                  </a:lnTo>
                  <a:lnTo>
                    <a:pt x="1140992" y="27839"/>
                  </a:lnTo>
                  <a:lnTo>
                    <a:pt x="1140545" y="26334"/>
                  </a:lnTo>
                  <a:lnTo>
                    <a:pt x="1138459" y="24109"/>
                  </a:lnTo>
                  <a:lnTo>
                    <a:pt x="1136779" y="23559"/>
                  </a:lnTo>
                  <a:lnTo>
                    <a:pt x="1139521" y="23559"/>
                  </a:lnTo>
                  <a:lnTo>
                    <a:pt x="1141589" y="25765"/>
                  </a:lnTo>
                  <a:lnTo>
                    <a:pt x="1142119" y="27477"/>
                  </a:lnTo>
                  <a:lnTo>
                    <a:pt x="1142242" y="29171"/>
                  </a:lnTo>
                  <a:lnTo>
                    <a:pt x="1142255" y="56398"/>
                  </a:lnTo>
                  <a:lnTo>
                    <a:pt x="1150060" y="56398"/>
                  </a:lnTo>
                  <a:lnTo>
                    <a:pt x="1150060" y="57549"/>
                  </a:lnTo>
                  <a:close/>
                </a:path>
                <a:path w="1254760" h="73025">
                  <a:moveTo>
                    <a:pt x="1126105" y="56398"/>
                  </a:moveTo>
                  <a:lnTo>
                    <a:pt x="1124954" y="56398"/>
                  </a:lnTo>
                  <a:lnTo>
                    <a:pt x="1124954" y="28666"/>
                  </a:lnTo>
                  <a:lnTo>
                    <a:pt x="1125989" y="29171"/>
                  </a:lnTo>
                  <a:lnTo>
                    <a:pt x="1126105" y="56398"/>
                  </a:lnTo>
                  <a:close/>
                </a:path>
                <a:path w="1254760" h="73025">
                  <a:moveTo>
                    <a:pt x="1126105" y="28932"/>
                  </a:moveTo>
                  <a:lnTo>
                    <a:pt x="1126105" y="28666"/>
                  </a:lnTo>
                  <a:lnTo>
                    <a:pt x="1126234" y="28666"/>
                  </a:lnTo>
                  <a:lnTo>
                    <a:pt x="1126105" y="28932"/>
                  </a:lnTo>
                  <a:close/>
                </a:path>
                <a:path w="1254760" h="73025">
                  <a:moveTo>
                    <a:pt x="1126105" y="29171"/>
                  </a:moveTo>
                  <a:lnTo>
                    <a:pt x="1126105" y="28932"/>
                  </a:lnTo>
                  <a:lnTo>
                    <a:pt x="1126105" y="29171"/>
                  </a:lnTo>
                  <a:close/>
                </a:path>
                <a:path w="1254760" h="73025">
                  <a:moveTo>
                    <a:pt x="1181961" y="58269"/>
                  </a:moveTo>
                  <a:lnTo>
                    <a:pt x="1169419" y="58269"/>
                  </a:lnTo>
                  <a:lnTo>
                    <a:pt x="1164849" y="56417"/>
                  </a:lnTo>
                  <a:lnTo>
                    <a:pt x="1157791" y="49028"/>
                  </a:lnTo>
                  <a:lnTo>
                    <a:pt x="1156031" y="44129"/>
                  </a:lnTo>
                  <a:lnTo>
                    <a:pt x="1156137" y="32263"/>
                  </a:lnTo>
                  <a:lnTo>
                    <a:pt x="1170875" y="15610"/>
                  </a:lnTo>
                  <a:lnTo>
                    <a:pt x="1179612" y="15610"/>
                  </a:lnTo>
                  <a:lnTo>
                    <a:pt x="1182309" y="16761"/>
                  </a:lnTo>
                  <a:lnTo>
                    <a:pt x="1171102" y="16761"/>
                  </a:lnTo>
                  <a:lnTo>
                    <a:pt x="1168230" y="17618"/>
                  </a:lnTo>
                  <a:lnTo>
                    <a:pt x="1162931" y="21047"/>
                  </a:lnTo>
                  <a:lnTo>
                    <a:pt x="1160869" y="23421"/>
                  </a:lnTo>
                  <a:lnTo>
                    <a:pt x="1157922" y="29481"/>
                  </a:lnTo>
                  <a:lnTo>
                    <a:pt x="1157220" y="32758"/>
                  </a:lnTo>
                  <a:lnTo>
                    <a:pt x="1157292" y="44129"/>
                  </a:lnTo>
                  <a:lnTo>
                    <a:pt x="1158836" y="48455"/>
                  </a:lnTo>
                  <a:lnTo>
                    <a:pt x="1165455" y="55385"/>
                  </a:lnTo>
                  <a:lnTo>
                    <a:pt x="1169747" y="57118"/>
                  </a:lnTo>
                  <a:lnTo>
                    <a:pt x="1184200" y="57118"/>
                  </a:lnTo>
                  <a:lnTo>
                    <a:pt x="1181961" y="58269"/>
                  </a:lnTo>
                  <a:close/>
                </a:path>
                <a:path w="1254760" h="73025">
                  <a:moveTo>
                    <a:pt x="1181545" y="57118"/>
                  </a:moveTo>
                  <a:lnTo>
                    <a:pt x="1169747" y="57118"/>
                  </a:lnTo>
                  <a:lnTo>
                    <a:pt x="1165455" y="55385"/>
                  </a:lnTo>
                  <a:lnTo>
                    <a:pt x="1158836" y="48455"/>
                  </a:lnTo>
                  <a:lnTo>
                    <a:pt x="1157292" y="44129"/>
                  </a:lnTo>
                  <a:lnTo>
                    <a:pt x="1157220" y="32758"/>
                  </a:lnTo>
                  <a:lnTo>
                    <a:pt x="1157922" y="29481"/>
                  </a:lnTo>
                  <a:lnTo>
                    <a:pt x="1160869" y="23421"/>
                  </a:lnTo>
                  <a:lnTo>
                    <a:pt x="1162940" y="21041"/>
                  </a:lnTo>
                  <a:lnTo>
                    <a:pt x="1168230" y="17618"/>
                  </a:lnTo>
                  <a:lnTo>
                    <a:pt x="1171102" y="16761"/>
                  </a:lnTo>
                  <a:lnTo>
                    <a:pt x="1179254" y="16761"/>
                  </a:lnTo>
                  <a:lnTo>
                    <a:pt x="1181970" y="17912"/>
                  </a:lnTo>
                  <a:lnTo>
                    <a:pt x="1171328" y="17912"/>
                  </a:lnTo>
                  <a:lnTo>
                    <a:pt x="1168665" y="18708"/>
                  </a:lnTo>
                  <a:lnTo>
                    <a:pt x="1163736" y="21897"/>
                  </a:lnTo>
                  <a:lnTo>
                    <a:pt x="1161810" y="24117"/>
                  </a:lnTo>
                  <a:lnTo>
                    <a:pt x="1159032" y="29832"/>
                  </a:lnTo>
                  <a:lnTo>
                    <a:pt x="1158408" y="32758"/>
                  </a:lnTo>
                  <a:lnTo>
                    <a:pt x="1158442" y="43821"/>
                  </a:lnTo>
                  <a:lnTo>
                    <a:pt x="1159881" y="47883"/>
                  </a:lnTo>
                  <a:lnTo>
                    <a:pt x="1166060" y="54353"/>
                  </a:lnTo>
                  <a:lnTo>
                    <a:pt x="1170075" y="55967"/>
                  </a:lnTo>
                  <a:lnTo>
                    <a:pt x="1183792" y="55967"/>
                  </a:lnTo>
                  <a:lnTo>
                    <a:pt x="1181545" y="57118"/>
                  </a:lnTo>
                  <a:close/>
                </a:path>
                <a:path w="1254760" h="73025">
                  <a:moveTo>
                    <a:pt x="1191352" y="38846"/>
                  </a:moveTo>
                  <a:lnTo>
                    <a:pt x="1190201" y="38846"/>
                  </a:lnTo>
                  <a:lnTo>
                    <a:pt x="1190095" y="29505"/>
                  </a:lnTo>
                  <a:lnTo>
                    <a:pt x="1188798" y="25094"/>
                  </a:lnTo>
                  <a:lnTo>
                    <a:pt x="1183187" y="18427"/>
                  </a:lnTo>
                  <a:lnTo>
                    <a:pt x="1179254" y="16761"/>
                  </a:lnTo>
                  <a:lnTo>
                    <a:pt x="1182309" y="16761"/>
                  </a:lnTo>
                  <a:lnTo>
                    <a:pt x="1183838" y="17413"/>
                  </a:lnTo>
                  <a:lnTo>
                    <a:pt x="1189859" y="24567"/>
                  </a:lnTo>
                  <a:lnTo>
                    <a:pt x="1191328" y="29505"/>
                  </a:lnTo>
                  <a:lnTo>
                    <a:pt x="1191352" y="38846"/>
                  </a:lnTo>
                  <a:close/>
                </a:path>
                <a:path w="1254760" h="73025">
                  <a:moveTo>
                    <a:pt x="1181128" y="55967"/>
                  </a:moveTo>
                  <a:lnTo>
                    <a:pt x="1170075" y="55967"/>
                  </a:lnTo>
                  <a:lnTo>
                    <a:pt x="1166060" y="54353"/>
                  </a:lnTo>
                  <a:lnTo>
                    <a:pt x="1159881" y="47883"/>
                  </a:lnTo>
                  <a:lnTo>
                    <a:pt x="1158442" y="43821"/>
                  </a:lnTo>
                  <a:lnTo>
                    <a:pt x="1158408" y="32758"/>
                  </a:lnTo>
                  <a:lnTo>
                    <a:pt x="1159032" y="29832"/>
                  </a:lnTo>
                  <a:lnTo>
                    <a:pt x="1161810" y="24117"/>
                  </a:lnTo>
                  <a:lnTo>
                    <a:pt x="1163736" y="21897"/>
                  </a:lnTo>
                  <a:lnTo>
                    <a:pt x="1168665" y="18708"/>
                  </a:lnTo>
                  <a:lnTo>
                    <a:pt x="1171328" y="17912"/>
                  </a:lnTo>
                  <a:lnTo>
                    <a:pt x="1178897" y="17912"/>
                  </a:lnTo>
                  <a:lnTo>
                    <a:pt x="1182536" y="19442"/>
                  </a:lnTo>
                  <a:lnTo>
                    <a:pt x="1183883" y="21041"/>
                  </a:lnTo>
                  <a:lnTo>
                    <a:pt x="1171160" y="21047"/>
                  </a:lnTo>
                  <a:lnTo>
                    <a:pt x="1168639" y="22147"/>
                  </a:lnTo>
                  <a:lnTo>
                    <a:pt x="1164597" y="26509"/>
                  </a:lnTo>
                  <a:lnTo>
                    <a:pt x="1163370" y="29488"/>
                  </a:lnTo>
                  <a:lnTo>
                    <a:pt x="1162752" y="34565"/>
                  </a:lnTo>
                  <a:lnTo>
                    <a:pt x="1189050" y="34565"/>
                  </a:lnTo>
                  <a:lnTo>
                    <a:pt x="1189050" y="37695"/>
                  </a:lnTo>
                  <a:lnTo>
                    <a:pt x="1162656" y="37695"/>
                  </a:lnTo>
                  <a:lnTo>
                    <a:pt x="1162788" y="42997"/>
                  </a:lnTo>
                  <a:lnTo>
                    <a:pt x="1164009" y="46344"/>
                  </a:lnTo>
                  <a:lnTo>
                    <a:pt x="1168722" y="51531"/>
                  </a:lnTo>
                  <a:lnTo>
                    <a:pt x="1171733" y="52837"/>
                  </a:lnTo>
                  <a:lnTo>
                    <a:pt x="1186218" y="52837"/>
                  </a:lnTo>
                  <a:lnTo>
                    <a:pt x="1185698" y="53635"/>
                  </a:lnTo>
                  <a:lnTo>
                    <a:pt x="1181128" y="55967"/>
                  </a:lnTo>
                  <a:close/>
                </a:path>
                <a:path w="1254760" h="73025">
                  <a:moveTo>
                    <a:pt x="1190201" y="38846"/>
                  </a:moveTo>
                  <a:lnTo>
                    <a:pt x="1189050" y="38846"/>
                  </a:lnTo>
                  <a:lnTo>
                    <a:pt x="1188969" y="29867"/>
                  </a:lnTo>
                  <a:lnTo>
                    <a:pt x="1187737" y="25621"/>
                  </a:lnTo>
                  <a:lnTo>
                    <a:pt x="1182536" y="19442"/>
                  </a:lnTo>
                  <a:lnTo>
                    <a:pt x="1178897" y="17912"/>
                  </a:lnTo>
                  <a:lnTo>
                    <a:pt x="1181970" y="17912"/>
                  </a:lnTo>
                  <a:lnTo>
                    <a:pt x="1183187" y="18427"/>
                  </a:lnTo>
                  <a:lnTo>
                    <a:pt x="1188798" y="25094"/>
                  </a:lnTo>
                  <a:lnTo>
                    <a:pt x="1190095" y="29505"/>
                  </a:lnTo>
                  <a:lnTo>
                    <a:pt x="1190201" y="38846"/>
                  </a:lnTo>
                  <a:close/>
                </a:path>
                <a:path w="1254760" h="73025">
                  <a:moveTo>
                    <a:pt x="1184698" y="34565"/>
                  </a:moveTo>
                  <a:lnTo>
                    <a:pt x="1162752" y="34565"/>
                  </a:lnTo>
                  <a:lnTo>
                    <a:pt x="1163370" y="29488"/>
                  </a:lnTo>
                  <a:lnTo>
                    <a:pt x="1164597" y="26509"/>
                  </a:lnTo>
                  <a:lnTo>
                    <a:pt x="1168639" y="22147"/>
                  </a:lnTo>
                  <a:lnTo>
                    <a:pt x="1171174" y="21041"/>
                  </a:lnTo>
                  <a:lnTo>
                    <a:pt x="1177339" y="21047"/>
                  </a:lnTo>
                  <a:lnTo>
                    <a:pt x="1179821" y="22108"/>
                  </a:lnTo>
                  <a:lnTo>
                    <a:pt x="1171509" y="22192"/>
                  </a:lnTo>
                  <a:lnTo>
                    <a:pt x="1169255" y="23176"/>
                  </a:lnTo>
                  <a:lnTo>
                    <a:pt x="1165610" y="27109"/>
                  </a:lnTo>
                  <a:lnTo>
                    <a:pt x="1164483" y="29867"/>
                  </a:lnTo>
                  <a:lnTo>
                    <a:pt x="1164192" y="32263"/>
                  </a:lnTo>
                  <a:lnTo>
                    <a:pt x="1164052" y="32263"/>
                  </a:lnTo>
                  <a:lnTo>
                    <a:pt x="1164052" y="33414"/>
                  </a:lnTo>
                  <a:lnTo>
                    <a:pt x="1165194" y="33553"/>
                  </a:lnTo>
                  <a:lnTo>
                    <a:pt x="1184698" y="33553"/>
                  </a:lnTo>
                  <a:lnTo>
                    <a:pt x="1184698" y="34565"/>
                  </a:lnTo>
                  <a:close/>
                </a:path>
                <a:path w="1254760" h="73025">
                  <a:moveTo>
                    <a:pt x="1189050" y="34565"/>
                  </a:moveTo>
                  <a:lnTo>
                    <a:pt x="1184698" y="34565"/>
                  </a:lnTo>
                  <a:lnTo>
                    <a:pt x="1184663" y="32263"/>
                  </a:lnTo>
                  <a:lnTo>
                    <a:pt x="1184477" y="29143"/>
                  </a:lnTo>
                  <a:lnTo>
                    <a:pt x="1183484" y="26310"/>
                  </a:lnTo>
                  <a:lnTo>
                    <a:pt x="1179821" y="22108"/>
                  </a:lnTo>
                  <a:lnTo>
                    <a:pt x="1177325" y="21041"/>
                  </a:lnTo>
                  <a:lnTo>
                    <a:pt x="1183888" y="21047"/>
                  </a:lnTo>
                  <a:lnTo>
                    <a:pt x="1187737" y="25621"/>
                  </a:lnTo>
                  <a:lnTo>
                    <a:pt x="1188969" y="29867"/>
                  </a:lnTo>
                  <a:lnTo>
                    <a:pt x="1189050" y="34565"/>
                  </a:lnTo>
                  <a:close/>
                </a:path>
                <a:path w="1254760" h="73025">
                  <a:moveTo>
                    <a:pt x="1165194" y="33553"/>
                  </a:moveTo>
                  <a:lnTo>
                    <a:pt x="1164052" y="33414"/>
                  </a:lnTo>
                  <a:lnTo>
                    <a:pt x="1164483" y="29867"/>
                  </a:lnTo>
                  <a:lnTo>
                    <a:pt x="1165610" y="27109"/>
                  </a:lnTo>
                  <a:lnTo>
                    <a:pt x="1169255" y="23176"/>
                  </a:lnTo>
                  <a:lnTo>
                    <a:pt x="1171509" y="22192"/>
                  </a:lnTo>
                  <a:lnTo>
                    <a:pt x="1176977" y="22192"/>
                  </a:lnTo>
                  <a:lnTo>
                    <a:pt x="1179183" y="23127"/>
                  </a:lnTo>
                  <a:lnTo>
                    <a:pt x="1179371" y="23343"/>
                  </a:lnTo>
                  <a:lnTo>
                    <a:pt x="1171844" y="23343"/>
                  </a:lnTo>
                  <a:lnTo>
                    <a:pt x="1169872" y="24204"/>
                  </a:lnTo>
                  <a:lnTo>
                    <a:pt x="1166624" y="27709"/>
                  </a:lnTo>
                  <a:lnTo>
                    <a:pt x="1165596" y="30252"/>
                  </a:lnTo>
                  <a:lnTo>
                    <a:pt x="1165194" y="33553"/>
                  </a:lnTo>
                  <a:close/>
                </a:path>
                <a:path w="1254760" h="73025">
                  <a:moveTo>
                    <a:pt x="1184698" y="33414"/>
                  </a:moveTo>
                  <a:lnTo>
                    <a:pt x="1183547" y="33414"/>
                  </a:lnTo>
                  <a:lnTo>
                    <a:pt x="1183547" y="32263"/>
                  </a:lnTo>
                  <a:lnTo>
                    <a:pt x="1183355" y="29505"/>
                  </a:lnTo>
                  <a:lnTo>
                    <a:pt x="1182444" y="26868"/>
                  </a:lnTo>
                  <a:lnTo>
                    <a:pt x="1179183" y="23127"/>
                  </a:lnTo>
                  <a:lnTo>
                    <a:pt x="1176977" y="22192"/>
                  </a:lnTo>
                  <a:lnTo>
                    <a:pt x="1179894" y="22192"/>
                  </a:lnTo>
                  <a:lnTo>
                    <a:pt x="1183484" y="26310"/>
                  </a:lnTo>
                  <a:lnTo>
                    <a:pt x="1184477" y="29143"/>
                  </a:lnTo>
                  <a:lnTo>
                    <a:pt x="1184663" y="32263"/>
                  </a:lnTo>
                  <a:lnTo>
                    <a:pt x="1184698" y="33414"/>
                  </a:lnTo>
                  <a:close/>
                </a:path>
                <a:path w="1254760" h="73025">
                  <a:moveTo>
                    <a:pt x="1182398" y="32972"/>
                  </a:moveTo>
                  <a:lnTo>
                    <a:pt x="1176627" y="23343"/>
                  </a:lnTo>
                  <a:lnTo>
                    <a:pt x="1179371" y="23343"/>
                  </a:lnTo>
                  <a:lnTo>
                    <a:pt x="1182444" y="26868"/>
                  </a:lnTo>
                  <a:lnTo>
                    <a:pt x="1183355" y="29505"/>
                  </a:lnTo>
                  <a:lnTo>
                    <a:pt x="1183547" y="32907"/>
                  </a:lnTo>
                  <a:lnTo>
                    <a:pt x="1182398" y="32972"/>
                  </a:lnTo>
                  <a:close/>
                </a:path>
                <a:path w="1254760" h="73025">
                  <a:moveTo>
                    <a:pt x="1164052" y="33414"/>
                  </a:moveTo>
                  <a:lnTo>
                    <a:pt x="1164052" y="32263"/>
                  </a:lnTo>
                  <a:lnTo>
                    <a:pt x="1164192" y="32263"/>
                  </a:lnTo>
                  <a:lnTo>
                    <a:pt x="1164052" y="33414"/>
                  </a:lnTo>
                  <a:close/>
                </a:path>
                <a:path w="1254760" h="73025">
                  <a:moveTo>
                    <a:pt x="1184698" y="33553"/>
                  </a:moveTo>
                  <a:lnTo>
                    <a:pt x="1165194" y="33553"/>
                  </a:lnTo>
                  <a:lnTo>
                    <a:pt x="1165351" y="32263"/>
                  </a:lnTo>
                  <a:lnTo>
                    <a:pt x="1182358" y="32263"/>
                  </a:lnTo>
                  <a:lnTo>
                    <a:pt x="1182396" y="33414"/>
                  </a:lnTo>
                  <a:lnTo>
                    <a:pt x="1184698" y="33414"/>
                  </a:lnTo>
                  <a:lnTo>
                    <a:pt x="1184698" y="33553"/>
                  </a:lnTo>
                  <a:close/>
                </a:path>
                <a:path w="1254760" h="73025">
                  <a:moveTo>
                    <a:pt x="1183547" y="32907"/>
                  </a:moveTo>
                  <a:lnTo>
                    <a:pt x="1183510" y="32263"/>
                  </a:lnTo>
                  <a:lnTo>
                    <a:pt x="1183547" y="32907"/>
                  </a:lnTo>
                  <a:close/>
                </a:path>
                <a:path w="1254760" h="73025">
                  <a:moveTo>
                    <a:pt x="1182396" y="32940"/>
                  </a:moveTo>
                  <a:close/>
                </a:path>
                <a:path w="1254760" h="73025">
                  <a:moveTo>
                    <a:pt x="1183547" y="32972"/>
                  </a:moveTo>
                  <a:lnTo>
                    <a:pt x="1182398" y="32972"/>
                  </a:lnTo>
                  <a:lnTo>
                    <a:pt x="1183547" y="32907"/>
                  </a:lnTo>
                  <a:close/>
                </a:path>
                <a:path w="1254760" h="73025">
                  <a:moveTo>
                    <a:pt x="1183547" y="33414"/>
                  </a:moveTo>
                  <a:lnTo>
                    <a:pt x="1182396" y="33414"/>
                  </a:lnTo>
                  <a:lnTo>
                    <a:pt x="1182396" y="32940"/>
                  </a:lnTo>
                  <a:lnTo>
                    <a:pt x="1183547" y="32972"/>
                  </a:lnTo>
                  <a:lnTo>
                    <a:pt x="1183547" y="33414"/>
                  </a:lnTo>
                  <a:close/>
                </a:path>
                <a:path w="1254760" h="73025">
                  <a:moveTo>
                    <a:pt x="1177941" y="52837"/>
                  </a:moveTo>
                  <a:lnTo>
                    <a:pt x="1171733" y="52837"/>
                  </a:lnTo>
                  <a:lnTo>
                    <a:pt x="1168722" y="51531"/>
                  </a:lnTo>
                  <a:lnTo>
                    <a:pt x="1164009" y="46344"/>
                  </a:lnTo>
                  <a:lnTo>
                    <a:pt x="1162788" y="42997"/>
                  </a:lnTo>
                  <a:lnTo>
                    <a:pt x="1162656" y="37695"/>
                  </a:lnTo>
                  <a:lnTo>
                    <a:pt x="1189050" y="37695"/>
                  </a:lnTo>
                  <a:lnTo>
                    <a:pt x="1189050" y="38817"/>
                  </a:lnTo>
                  <a:lnTo>
                    <a:pt x="1164987" y="38817"/>
                  </a:lnTo>
                  <a:lnTo>
                    <a:pt x="1163836" y="38846"/>
                  </a:lnTo>
                  <a:lnTo>
                    <a:pt x="1163932" y="42682"/>
                  </a:lnTo>
                  <a:lnTo>
                    <a:pt x="1165053" y="45782"/>
                  </a:lnTo>
                  <a:lnTo>
                    <a:pt x="1169345" y="50505"/>
                  </a:lnTo>
                  <a:lnTo>
                    <a:pt x="1172073" y="51686"/>
                  </a:lnTo>
                  <a:lnTo>
                    <a:pt x="1181177" y="51686"/>
                  </a:lnTo>
                  <a:lnTo>
                    <a:pt x="1180126" y="52305"/>
                  </a:lnTo>
                  <a:lnTo>
                    <a:pt x="1177941" y="52837"/>
                  </a:lnTo>
                  <a:close/>
                </a:path>
                <a:path w="1254760" h="73025">
                  <a:moveTo>
                    <a:pt x="1177732" y="51686"/>
                  </a:moveTo>
                  <a:lnTo>
                    <a:pt x="1172073" y="51686"/>
                  </a:lnTo>
                  <a:lnTo>
                    <a:pt x="1169345" y="50505"/>
                  </a:lnTo>
                  <a:lnTo>
                    <a:pt x="1165053" y="45782"/>
                  </a:lnTo>
                  <a:lnTo>
                    <a:pt x="1163932" y="42682"/>
                  </a:lnTo>
                  <a:lnTo>
                    <a:pt x="1163836" y="38846"/>
                  </a:lnTo>
                  <a:lnTo>
                    <a:pt x="1164987" y="38817"/>
                  </a:lnTo>
                  <a:lnTo>
                    <a:pt x="1165075" y="42368"/>
                  </a:lnTo>
                  <a:lnTo>
                    <a:pt x="1166097" y="45219"/>
                  </a:lnTo>
                  <a:lnTo>
                    <a:pt x="1169969" y="49480"/>
                  </a:lnTo>
                  <a:lnTo>
                    <a:pt x="1172412" y="50535"/>
                  </a:lnTo>
                  <a:lnTo>
                    <a:pt x="1180863" y="50535"/>
                  </a:lnTo>
                  <a:lnTo>
                    <a:pt x="1179722" y="51207"/>
                  </a:lnTo>
                  <a:lnTo>
                    <a:pt x="1177732" y="51686"/>
                  </a:lnTo>
                  <a:close/>
                </a:path>
                <a:path w="1254760" h="73025">
                  <a:moveTo>
                    <a:pt x="1191352" y="39997"/>
                  </a:moveTo>
                  <a:lnTo>
                    <a:pt x="1165016" y="39997"/>
                  </a:lnTo>
                  <a:lnTo>
                    <a:pt x="1164987" y="38817"/>
                  </a:lnTo>
                  <a:lnTo>
                    <a:pt x="1189050" y="38817"/>
                  </a:lnTo>
                  <a:lnTo>
                    <a:pt x="1191352" y="38846"/>
                  </a:lnTo>
                  <a:lnTo>
                    <a:pt x="1191352" y="39997"/>
                  </a:lnTo>
                  <a:close/>
                </a:path>
                <a:path w="1254760" h="73025">
                  <a:moveTo>
                    <a:pt x="1163865" y="39997"/>
                  </a:moveTo>
                  <a:lnTo>
                    <a:pt x="1163836" y="38846"/>
                  </a:lnTo>
                  <a:lnTo>
                    <a:pt x="1163865" y="39997"/>
                  </a:lnTo>
                  <a:close/>
                </a:path>
                <a:path w="1254760" h="73025">
                  <a:moveTo>
                    <a:pt x="1180863" y="50535"/>
                  </a:moveTo>
                  <a:lnTo>
                    <a:pt x="1177523" y="50535"/>
                  </a:lnTo>
                  <a:lnTo>
                    <a:pt x="1179319" y="50109"/>
                  </a:lnTo>
                  <a:lnTo>
                    <a:pt x="1182272" y="48371"/>
                  </a:lnTo>
                  <a:lnTo>
                    <a:pt x="1183590" y="47197"/>
                  </a:lnTo>
                  <a:lnTo>
                    <a:pt x="1185429" y="44817"/>
                  </a:lnTo>
                  <a:lnTo>
                    <a:pt x="1187506" y="46435"/>
                  </a:lnTo>
                  <a:lnTo>
                    <a:pt x="1185633" y="46435"/>
                  </a:lnTo>
                  <a:lnTo>
                    <a:pt x="1184370" y="48053"/>
                  </a:lnTo>
                  <a:lnTo>
                    <a:pt x="1182983" y="49289"/>
                  </a:lnTo>
                  <a:lnTo>
                    <a:pt x="1180863" y="50535"/>
                  </a:lnTo>
                  <a:close/>
                </a:path>
                <a:path w="1254760" h="73025">
                  <a:moveTo>
                    <a:pt x="1185837" y="48053"/>
                  </a:moveTo>
                  <a:lnTo>
                    <a:pt x="1184929" y="47346"/>
                  </a:lnTo>
                  <a:lnTo>
                    <a:pt x="1185633" y="46435"/>
                  </a:lnTo>
                  <a:lnTo>
                    <a:pt x="1186537" y="47139"/>
                  </a:lnTo>
                  <a:lnTo>
                    <a:pt x="1185837" y="48053"/>
                  </a:lnTo>
                  <a:close/>
                </a:path>
                <a:path w="1254760" h="73025">
                  <a:moveTo>
                    <a:pt x="1184200" y="57118"/>
                  </a:moveTo>
                  <a:lnTo>
                    <a:pt x="1181545" y="57118"/>
                  </a:lnTo>
                  <a:lnTo>
                    <a:pt x="1186436" y="54612"/>
                  </a:lnTo>
                  <a:lnTo>
                    <a:pt x="1189697" y="49600"/>
                  </a:lnTo>
                  <a:lnTo>
                    <a:pt x="1185633" y="46435"/>
                  </a:lnTo>
                  <a:lnTo>
                    <a:pt x="1187506" y="46435"/>
                  </a:lnTo>
                  <a:lnTo>
                    <a:pt x="1191170" y="49289"/>
                  </a:lnTo>
                  <a:lnTo>
                    <a:pt x="1191071" y="49600"/>
                  </a:lnTo>
                  <a:lnTo>
                    <a:pt x="1187174" y="55588"/>
                  </a:lnTo>
                  <a:lnTo>
                    <a:pt x="1184200" y="57118"/>
                  </a:lnTo>
                  <a:close/>
                </a:path>
                <a:path w="1254760" h="73025">
                  <a:moveTo>
                    <a:pt x="1188156" y="49859"/>
                  </a:moveTo>
                  <a:lnTo>
                    <a:pt x="1185837" y="48053"/>
                  </a:lnTo>
                  <a:lnTo>
                    <a:pt x="1186541" y="47142"/>
                  </a:lnTo>
                  <a:lnTo>
                    <a:pt x="1188891" y="48972"/>
                  </a:lnTo>
                  <a:lnTo>
                    <a:pt x="1188733" y="48972"/>
                  </a:lnTo>
                  <a:lnTo>
                    <a:pt x="1188156" y="49859"/>
                  </a:lnTo>
                  <a:close/>
                </a:path>
                <a:path w="1254760" h="73025">
                  <a:moveTo>
                    <a:pt x="1181177" y="51686"/>
                  </a:moveTo>
                  <a:lnTo>
                    <a:pt x="1177732" y="51686"/>
                  </a:lnTo>
                  <a:lnTo>
                    <a:pt x="1179722" y="51207"/>
                  </a:lnTo>
                  <a:lnTo>
                    <a:pt x="1182983" y="49289"/>
                  </a:lnTo>
                  <a:lnTo>
                    <a:pt x="1184410" y="48018"/>
                  </a:lnTo>
                  <a:lnTo>
                    <a:pt x="1184929" y="47346"/>
                  </a:lnTo>
                  <a:lnTo>
                    <a:pt x="1185837" y="48053"/>
                  </a:lnTo>
                  <a:lnTo>
                    <a:pt x="1185230" y="48839"/>
                  </a:lnTo>
                  <a:lnTo>
                    <a:pt x="1183694" y="50206"/>
                  </a:lnTo>
                  <a:lnTo>
                    <a:pt x="1181177" y="51686"/>
                  </a:lnTo>
                  <a:close/>
                </a:path>
                <a:path w="1254760" h="73025">
                  <a:moveTo>
                    <a:pt x="1186218" y="52837"/>
                  </a:moveTo>
                  <a:lnTo>
                    <a:pt x="1177941" y="52837"/>
                  </a:lnTo>
                  <a:lnTo>
                    <a:pt x="1180126" y="52305"/>
                  </a:lnTo>
                  <a:lnTo>
                    <a:pt x="1183694" y="50206"/>
                  </a:lnTo>
                  <a:lnTo>
                    <a:pt x="1185230" y="48839"/>
                  </a:lnTo>
                  <a:lnTo>
                    <a:pt x="1185837" y="48053"/>
                  </a:lnTo>
                  <a:lnTo>
                    <a:pt x="1188156" y="49859"/>
                  </a:lnTo>
                  <a:lnTo>
                    <a:pt x="1186218" y="52837"/>
                  </a:lnTo>
                  <a:close/>
                </a:path>
                <a:path w="1254760" h="73025">
                  <a:moveTo>
                    <a:pt x="1188990" y="50508"/>
                  </a:moveTo>
                  <a:lnTo>
                    <a:pt x="1188156" y="49859"/>
                  </a:lnTo>
                  <a:lnTo>
                    <a:pt x="1188733" y="48972"/>
                  </a:lnTo>
                  <a:lnTo>
                    <a:pt x="1189697" y="49600"/>
                  </a:lnTo>
                  <a:lnTo>
                    <a:pt x="1188990" y="50508"/>
                  </a:lnTo>
                  <a:close/>
                </a:path>
                <a:path w="1254760" h="73025">
                  <a:moveTo>
                    <a:pt x="1189697" y="49600"/>
                  </a:moveTo>
                  <a:lnTo>
                    <a:pt x="1188733" y="48972"/>
                  </a:lnTo>
                  <a:lnTo>
                    <a:pt x="1188891" y="48972"/>
                  </a:lnTo>
                  <a:lnTo>
                    <a:pt x="1189697" y="49600"/>
                  </a:lnTo>
                  <a:close/>
                </a:path>
                <a:path w="1254760" h="73025">
                  <a:moveTo>
                    <a:pt x="1189106" y="50508"/>
                  </a:moveTo>
                  <a:lnTo>
                    <a:pt x="1189697" y="49600"/>
                  </a:lnTo>
                  <a:lnTo>
                    <a:pt x="1189106" y="50508"/>
                  </a:lnTo>
                  <a:close/>
                </a:path>
                <a:path w="1254760" h="73025">
                  <a:moveTo>
                    <a:pt x="1183792" y="55967"/>
                  </a:moveTo>
                  <a:lnTo>
                    <a:pt x="1181128" y="55967"/>
                  </a:lnTo>
                  <a:lnTo>
                    <a:pt x="1185698" y="53635"/>
                  </a:lnTo>
                  <a:lnTo>
                    <a:pt x="1188156" y="49859"/>
                  </a:lnTo>
                  <a:lnTo>
                    <a:pt x="1188986" y="50505"/>
                  </a:lnTo>
                  <a:lnTo>
                    <a:pt x="1186436" y="54612"/>
                  </a:lnTo>
                  <a:lnTo>
                    <a:pt x="1183792" y="55967"/>
                  </a:lnTo>
                  <a:close/>
                </a:path>
                <a:path w="1254760" h="73025">
                  <a:moveTo>
                    <a:pt x="1205589" y="20209"/>
                  </a:moveTo>
                  <a:lnTo>
                    <a:pt x="1205593" y="18039"/>
                  </a:lnTo>
                  <a:lnTo>
                    <a:pt x="1205913" y="17528"/>
                  </a:lnTo>
                  <a:lnTo>
                    <a:pt x="1209332" y="15610"/>
                  </a:lnTo>
                  <a:lnTo>
                    <a:pt x="1215236" y="15610"/>
                  </a:lnTo>
                  <a:lnTo>
                    <a:pt x="1216391" y="15818"/>
                  </a:lnTo>
                  <a:lnTo>
                    <a:pt x="1217861" y="16553"/>
                  </a:lnTo>
                  <a:lnTo>
                    <a:pt x="1217861" y="16761"/>
                  </a:lnTo>
                  <a:lnTo>
                    <a:pt x="1209756" y="16761"/>
                  </a:lnTo>
                  <a:lnTo>
                    <a:pt x="1206663" y="18499"/>
                  </a:lnTo>
                  <a:lnTo>
                    <a:pt x="1205589" y="20209"/>
                  </a:lnTo>
                  <a:close/>
                </a:path>
                <a:path w="1254760" h="73025">
                  <a:moveTo>
                    <a:pt x="1205703" y="57549"/>
                  </a:moveTo>
                  <a:lnTo>
                    <a:pt x="1196747" y="57549"/>
                  </a:lnTo>
                  <a:lnTo>
                    <a:pt x="1196747" y="16329"/>
                  </a:lnTo>
                  <a:lnTo>
                    <a:pt x="1205496" y="16329"/>
                  </a:lnTo>
                  <a:lnTo>
                    <a:pt x="1205524" y="17480"/>
                  </a:lnTo>
                  <a:lnTo>
                    <a:pt x="1197898" y="17480"/>
                  </a:lnTo>
                  <a:lnTo>
                    <a:pt x="1197898" y="56398"/>
                  </a:lnTo>
                  <a:lnTo>
                    <a:pt x="1205703" y="56398"/>
                  </a:lnTo>
                  <a:lnTo>
                    <a:pt x="1205703" y="57549"/>
                  </a:lnTo>
                  <a:close/>
                </a:path>
                <a:path w="1254760" h="73025">
                  <a:moveTo>
                    <a:pt x="1205839" y="21976"/>
                  </a:moveTo>
                  <a:lnTo>
                    <a:pt x="1204481" y="21976"/>
                  </a:lnTo>
                  <a:lnTo>
                    <a:pt x="1205631" y="21949"/>
                  </a:lnTo>
                  <a:lnTo>
                    <a:pt x="1205589" y="20209"/>
                  </a:lnTo>
                  <a:lnTo>
                    <a:pt x="1206663" y="18499"/>
                  </a:lnTo>
                  <a:lnTo>
                    <a:pt x="1209756" y="16761"/>
                  </a:lnTo>
                  <a:lnTo>
                    <a:pt x="1215055" y="16761"/>
                  </a:lnTo>
                  <a:lnTo>
                    <a:pt x="1216038" y="16929"/>
                  </a:lnTo>
                  <a:lnTo>
                    <a:pt x="1216710" y="17264"/>
                  </a:lnTo>
                  <a:lnTo>
                    <a:pt x="1215559" y="17264"/>
                  </a:lnTo>
                  <a:lnTo>
                    <a:pt x="1215559" y="17912"/>
                  </a:lnTo>
                  <a:lnTo>
                    <a:pt x="1210180" y="17912"/>
                  </a:lnTo>
                  <a:lnTo>
                    <a:pt x="1207412" y="19471"/>
                  </a:lnTo>
                  <a:lnTo>
                    <a:pt x="1205839" y="21976"/>
                  </a:lnTo>
                  <a:close/>
                </a:path>
                <a:path w="1254760" h="73025">
                  <a:moveTo>
                    <a:pt x="1217861" y="23451"/>
                  </a:moveTo>
                  <a:lnTo>
                    <a:pt x="1216710" y="23451"/>
                  </a:lnTo>
                  <a:lnTo>
                    <a:pt x="1216899" y="22316"/>
                  </a:lnTo>
                  <a:lnTo>
                    <a:pt x="1216710" y="22284"/>
                  </a:lnTo>
                  <a:lnTo>
                    <a:pt x="1216710" y="17264"/>
                  </a:lnTo>
                  <a:lnTo>
                    <a:pt x="1216038" y="16929"/>
                  </a:lnTo>
                  <a:lnTo>
                    <a:pt x="1215055" y="16761"/>
                  </a:lnTo>
                  <a:lnTo>
                    <a:pt x="1217861" y="16761"/>
                  </a:lnTo>
                  <a:lnTo>
                    <a:pt x="1217861" y="23451"/>
                  </a:lnTo>
                  <a:close/>
                </a:path>
                <a:path w="1254760" h="73025">
                  <a:moveTo>
                    <a:pt x="1216195" y="18294"/>
                  </a:moveTo>
                  <a:lnTo>
                    <a:pt x="1215686" y="18039"/>
                  </a:lnTo>
                  <a:lnTo>
                    <a:pt x="1215559" y="17264"/>
                  </a:lnTo>
                  <a:lnTo>
                    <a:pt x="1216710" y="17264"/>
                  </a:lnTo>
                  <a:lnTo>
                    <a:pt x="1216195" y="18294"/>
                  </a:lnTo>
                  <a:close/>
                </a:path>
                <a:path w="1254760" h="73025">
                  <a:moveTo>
                    <a:pt x="1216710" y="18294"/>
                  </a:moveTo>
                  <a:lnTo>
                    <a:pt x="1216195" y="18294"/>
                  </a:lnTo>
                  <a:lnTo>
                    <a:pt x="1216710" y="17264"/>
                  </a:lnTo>
                  <a:lnTo>
                    <a:pt x="1216710" y="18294"/>
                  </a:lnTo>
                  <a:close/>
                </a:path>
                <a:path w="1254760" h="73025">
                  <a:moveTo>
                    <a:pt x="1199049" y="56398"/>
                  </a:moveTo>
                  <a:lnTo>
                    <a:pt x="1197898" y="56398"/>
                  </a:lnTo>
                  <a:lnTo>
                    <a:pt x="1197898" y="17480"/>
                  </a:lnTo>
                  <a:lnTo>
                    <a:pt x="1199049" y="17480"/>
                  </a:lnTo>
                  <a:lnTo>
                    <a:pt x="1199049" y="56398"/>
                  </a:lnTo>
                  <a:close/>
                </a:path>
                <a:path w="1254760" h="73025">
                  <a:moveTo>
                    <a:pt x="1203401" y="56398"/>
                  </a:moveTo>
                  <a:lnTo>
                    <a:pt x="1199049" y="56398"/>
                  </a:lnTo>
                  <a:lnTo>
                    <a:pt x="1199049" y="17480"/>
                  </a:lnTo>
                  <a:lnTo>
                    <a:pt x="1204373" y="17480"/>
                  </a:lnTo>
                  <a:lnTo>
                    <a:pt x="1203222" y="17508"/>
                  </a:lnTo>
                  <a:lnTo>
                    <a:pt x="1203422" y="25829"/>
                  </a:lnTo>
                  <a:lnTo>
                    <a:pt x="1204540" y="25829"/>
                  </a:lnTo>
                  <a:lnTo>
                    <a:pt x="1203401" y="28543"/>
                  </a:lnTo>
                  <a:lnTo>
                    <a:pt x="1203401" y="56398"/>
                  </a:lnTo>
                  <a:close/>
                </a:path>
                <a:path w="1254760" h="73025">
                  <a:moveTo>
                    <a:pt x="1203422" y="25829"/>
                  </a:moveTo>
                  <a:lnTo>
                    <a:pt x="1203222" y="17508"/>
                  </a:lnTo>
                  <a:lnTo>
                    <a:pt x="1204373" y="17480"/>
                  </a:lnTo>
                  <a:lnTo>
                    <a:pt x="1204430" y="19891"/>
                  </a:lnTo>
                  <a:lnTo>
                    <a:pt x="1203506" y="21364"/>
                  </a:lnTo>
                  <a:lnTo>
                    <a:pt x="1204481" y="21976"/>
                  </a:lnTo>
                  <a:lnTo>
                    <a:pt x="1205839" y="21976"/>
                  </a:lnTo>
                  <a:lnTo>
                    <a:pt x="1203422" y="25829"/>
                  </a:lnTo>
                  <a:close/>
                </a:path>
                <a:path w="1254760" h="73025">
                  <a:moveTo>
                    <a:pt x="1204400" y="18631"/>
                  </a:moveTo>
                  <a:lnTo>
                    <a:pt x="1204373" y="17480"/>
                  </a:lnTo>
                  <a:lnTo>
                    <a:pt x="1204400" y="18631"/>
                  </a:lnTo>
                  <a:close/>
                </a:path>
                <a:path w="1254760" h="73025">
                  <a:moveTo>
                    <a:pt x="1204430" y="19891"/>
                  </a:moveTo>
                  <a:lnTo>
                    <a:pt x="1204373" y="17480"/>
                  </a:lnTo>
                  <a:lnTo>
                    <a:pt x="1205524" y="17480"/>
                  </a:lnTo>
                  <a:lnTo>
                    <a:pt x="1205433" y="18294"/>
                  </a:lnTo>
                  <a:lnTo>
                    <a:pt x="1204430" y="19891"/>
                  </a:lnTo>
                  <a:close/>
                </a:path>
                <a:path w="1254760" h="73025">
                  <a:moveTo>
                    <a:pt x="1204540" y="25829"/>
                  </a:moveTo>
                  <a:lnTo>
                    <a:pt x="1203422" y="25829"/>
                  </a:lnTo>
                  <a:lnTo>
                    <a:pt x="1207412" y="19471"/>
                  </a:lnTo>
                  <a:lnTo>
                    <a:pt x="1210180" y="17912"/>
                  </a:lnTo>
                  <a:lnTo>
                    <a:pt x="1214874" y="17912"/>
                  </a:lnTo>
                  <a:lnTo>
                    <a:pt x="1215559" y="18019"/>
                  </a:lnTo>
                  <a:lnTo>
                    <a:pt x="1215559" y="22048"/>
                  </a:lnTo>
                  <a:lnTo>
                    <a:pt x="1208562" y="22048"/>
                  </a:lnTo>
                  <a:lnTo>
                    <a:pt x="1205247" y="24142"/>
                  </a:lnTo>
                  <a:lnTo>
                    <a:pt x="1204540" y="25829"/>
                  </a:lnTo>
                  <a:close/>
                </a:path>
                <a:path w="1254760" h="73025">
                  <a:moveTo>
                    <a:pt x="1215559" y="18019"/>
                  </a:moveTo>
                  <a:lnTo>
                    <a:pt x="1214874" y="17912"/>
                  </a:lnTo>
                  <a:lnTo>
                    <a:pt x="1215559" y="17912"/>
                  </a:lnTo>
                  <a:close/>
                </a:path>
                <a:path w="1254760" h="73025">
                  <a:moveTo>
                    <a:pt x="1216710" y="22284"/>
                  </a:moveTo>
                  <a:lnTo>
                    <a:pt x="1215829" y="22137"/>
                  </a:lnTo>
                  <a:lnTo>
                    <a:pt x="1215559" y="22117"/>
                  </a:lnTo>
                  <a:lnTo>
                    <a:pt x="1215559" y="18019"/>
                  </a:lnTo>
                  <a:lnTo>
                    <a:pt x="1216195" y="18294"/>
                  </a:lnTo>
                  <a:lnTo>
                    <a:pt x="1216710" y="18294"/>
                  </a:lnTo>
                  <a:lnTo>
                    <a:pt x="1216710" y="22284"/>
                  </a:lnTo>
                  <a:close/>
                </a:path>
                <a:path w="1254760" h="73025">
                  <a:moveTo>
                    <a:pt x="1204481" y="21976"/>
                  </a:moveTo>
                  <a:lnTo>
                    <a:pt x="1204430" y="19891"/>
                  </a:lnTo>
                  <a:lnTo>
                    <a:pt x="1205539" y="18124"/>
                  </a:lnTo>
                  <a:lnTo>
                    <a:pt x="1205589" y="20209"/>
                  </a:lnTo>
                  <a:lnTo>
                    <a:pt x="1204481" y="21976"/>
                  </a:lnTo>
                  <a:close/>
                </a:path>
                <a:path w="1254760" h="73025">
                  <a:moveTo>
                    <a:pt x="1204481" y="21976"/>
                  </a:moveTo>
                  <a:lnTo>
                    <a:pt x="1203506" y="21364"/>
                  </a:lnTo>
                  <a:lnTo>
                    <a:pt x="1204430" y="19891"/>
                  </a:lnTo>
                  <a:lnTo>
                    <a:pt x="1204481" y="21976"/>
                  </a:lnTo>
                  <a:close/>
                </a:path>
                <a:path w="1254760" h="73025">
                  <a:moveTo>
                    <a:pt x="1204481" y="21976"/>
                  </a:moveTo>
                  <a:lnTo>
                    <a:pt x="1205589" y="20209"/>
                  </a:lnTo>
                  <a:lnTo>
                    <a:pt x="1205631" y="21949"/>
                  </a:lnTo>
                  <a:lnTo>
                    <a:pt x="1204481" y="21976"/>
                  </a:lnTo>
                  <a:close/>
                </a:path>
                <a:path w="1254760" h="73025">
                  <a:moveTo>
                    <a:pt x="1204552" y="56398"/>
                  </a:moveTo>
                  <a:lnTo>
                    <a:pt x="1203401" y="56398"/>
                  </a:lnTo>
                  <a:lnTo>
                    <a:pt x="1203401" y="28543"/>
                  </a:lnTo>
                  <a:lnTo>
                    <a:pt x="1205247" y="24142"/>
                  </a:lnTo>
                  <a:lnTo>
                    <a:pt x="1208562" y="22048"/>
                  </a:lnTo>
                  <a:lnTo>
                    <a:pt x="1214675" y="22048"/>
                  </a:lnTo>
                  <a:lnTo>
                    <a:pt x="1215559" y="22117"/>
                  </a:lnTo>
                  <a:lnTo>
                    <a:pt x="1215559" y="23199"/>
                  </a:lnTo>
                  <a:lnTo>
                    <a:pt x="1209072" y="23199"/>
                  </a:lnTo>
                  <a:lnTo>
                    <a:pt x="1206111" y="25058"/>
                  </a:lnTo>
                  <a:lnTo>
                    <a:pt x="1204650" y="28543"/>
                  </a:lnTo>
                  <a:lnTo>
                    <a:pt x="1204552" y="56398"/>
                  </a:lnTo>
                  <a:close/>
                </a:path>
                <a:path w="1254760" h="73025">
                  <a:moveTo>
                    <a:pt x="1215559" y="22117"/>
                  </a:moveTo>
                  <a:lnTo>
                    <a:pt x="1214675" y="22048"/>
                  </a:lnTo>
                  <a:lnTo>
                    <a:pt x="1215559" y="22048"/>
                  </a:lnTo>
                  <a:close/>
                </a:path>
                <a:path w="1254760" h="73025">
                  <a:moveTo>
                    <a:pt x="1216710" y="23451"/>
                  </a:moveTo>
                  <a:lnTo>
                    <a:pt x="1215559" y="23272"/>
                  </a:lnTo>
                  <a:lnTo>
                    <a:pt x="1215559" y="22117"/>
                  </a:lnTo>
                  <a:lnTo>
                    <a:pt x="1215829" y="22137"/>
                  </a:lnTo>
                  <a:lnTo>
                    <a:pt x="1216710" y="22284"/>
                  </a:lnTo>
                  <a:lnTo>
                    <a:pt x="1216710" y="23451"/>
                  </a:lnTo>
                  <a:close/>
                </a:path>
                <a:path w="1254760" h="73025">
                  <a:moveTo>
                    <a:pt x="1216710" y="23451"/>
                  </a:moveTo>
                  <a:lnTo>
                    <a:pt x="1216710" y="22284"/>
                  </a:lnTo>
                  <a:lnTo>
                    <a:pt x="1216899" y="22316"/>
                  </a:lnTo>
                  <a:lnTo>
                    <a:pt x="1216710" y="23451"/>
                  </a:lnTo>
                  <a:close/>
                </a:path>
                <a:path w="1254760" h="73025">
                  <a:moveTo>
                    <a:pt x="1205614" y="29220"/>
                  </a:moveTo>
                  <a:lnTo>
                    <a:pt x="1204552" y="28774"/>
                  </a:lnTo>
                  <a:lnTo>
                    <a:pt x="1206111" y="25058"/>
                  </a:lnTo>
                  <a:lnTo>
                    <a:pt x="1209072" y="23199"/>
                  </a:lnTo>
                  <a:lnTo>
                    <a:pt x="1214612" y="23199"/>
                  </a:lnTo>
                  <a:lnTo>
                    <a:pt x="1215559" y="23272"/>
                  </a:lnTo>
                  <a:lnTo>
                    <a:pt x="1215559" y="23451"/>
                  </a:lnTo>
                  <a:lnTo>
                    <a:pt x="1217861" y="23451"/>
                  </a:lnTo>
                  <a:lnTo>
                    <a:pt x="1217861" y="24350"/>
                  </a:lnTo>
                  <a:lnTo>
                    <a:pt x="1209583" y="24350"/>
                  </a:lnTo>
                  <a:lnTo>
                    <a:pt x="1206975" y="25973"/>
                  </a:lnTo>
                  <a:lnTo>
                    <a:pt x="1205800" y="28774"/>
                  </a:lnTo>
                  <a:lnTo>
                    <a:pt x="1205614" y="29220"/>
                  </a:lnTo>
                  <a:close/>
                </a:path>
                <a:path w="1254760" h="73025">
                  <a:moveTo>
                    <a:pt x="1215559" y="23272"/>
                  </a:moveTo>
                  <a:lnTo>
                    <a:pt x="1214612" y="23199"/>
                  </a:lnTo>
                  <a:lnTo>
                    <a:pt x="1215559" y="23199"/>
                  </a:lnTo>
                  <a:close/>
                </a:path>
                <a:path w="1254760" h="73025">
                  <a:moveTo>
                    <a:pt x="1216710" y="23451"/>
                  </a:moveTo>
                  <a:lnTo>
                    <a:pt x="1215559" y="23451"/>
                  </a:lnTo>
                  <a:lnTo>
                    <a:pt x="1215559" y="23272"/>
                  </a:lnTo>
                  <a:lnTo>
                    <a:pt x="1216710" y="23451"/>
                  </a:lnTo>
                  <a:close/>
                </a:path>
                <a:path w="1254760" h="73025">
                  <a:moveTo>
                    <a:pt x="1217861" y="24810"/>
                  </a:moveTo>
                  <a:lnTo>
                    <a:pt x="1215576" y="24429"/>
                  </a:lnTo>
                  <a:lnTo>
                    <a:pt x="1214548" y="24350"/>
                  </a:lnTo>
                  <a:lnTo>
                    <a:pt x="1217861" y="24350"/>
                  </a:lnTo>
                  <a:lnTo>
                    <a:pt x="1217861" y="24810"/>
                  </a:lnTo>
                  <a:close/>
                </a:path>
                <a:path w="1254760" h="73025">
                  <a:moveTo>
                    <a:pt x="1205703" y="56398"/>
                  </a:moveTo>
                  <a:lnTo>
                    <a:pt x="1204552" y="56398"/>
                  </a:lnTo>
                  <a:lnTo>
                    <a:pt x="1204552" y="28774"/>
                  </a:lnTo>
                  <a:lnTo>
                    <a:pt x="1205614" y="29220"/>
                  </a:lnTo>
                  <a:lnTo>
                    <a:pt x="1205703" y="56398"/>
                  </a:lnTo>
                  <a:close/>
                </a:path>
                <a:path w="1254760" h="73025">
                  <a:moveTo>
                    <a:pt x="1205703" y="29006"/>
                  </a:moveTo>
                  <a:lnTo>
                    <a:pt x="1205703" y="28774"/>
                  </a:lnTo>
                  <a:lnTo>
                    <a:pt x="1205703" y="29006"/>
                  </a:lnTo>
                  <a:close/>
                </a:path>
                <a:path w="1254760" h="73025">
                  <a:moveTo>
                    <a:pt x="1205703" y="29220"/>
                  </a:moveTo>
                  <a:lnTo>
                    <a:pt x="1205703" y="29006"/>
                  </a:lnTo>
                  <a:lnTo>
                    <a:pt x="1205703" y="29220"/>
                  </a:lnTo>
                  <a:close/>
                </a:path>
                <a:path w="1254760" h="73025">
                  <a:moveTo>
                    <a:pt x="1245230" y="58269"/>
                  </a:moveTo>
                  <a:lnTo>
                    <a:pt x="1232687" y="58269"/>
                  </a:lnTo>
                  <a:lnTo>
                    <a:pt x="1228118" y="56417"/>
                  </a:lnTo>
                  <a:lnTo>
                    <a:pt x="1221060" y="49028"/>
                  </a:lnTo>
                  <a:lnTo>
                    <a:pt x="1219300" y="44129"/>
                  </a:lnTo>
                  <a:lnTo>
                    <a:pt x="1219406" y="32263"/>
                  </a:lnTo>
                  <a:lnTo>
                    <a:pt x="1234144" y="15610"/>
                  </a:lnTo>
                  <a:lnTo>
                    <a:pt x="1242880" y="15610"/>
                  </a:lnTo>
                  <a:lnTo>
                    <a:pt x="1245578" y="16761"/>
                  </a:lnTo>
                  <a:lnTo>
                    <a:pt x="1234370" y="16761"/>
                  </a:lnTo>
                  <a:lnTo>
                    <a:pt x="1231499" y="17618"/>
                  </a:lnTo>
                  <a:lnTo>
                    <a:pt x="1226200" y="21047"/>
                  </a:lnTo>
                  <a:lnTo>
                    <a:pt x="1224137" y="23421"/>
                  </a:lnTo>
                  <a:lnTo>
                    <a:pt x="1221191" y="29481"/>
                  </a:lnTo>
                  <a:lnTo>
                    <a:pt x="1220488" y="32758"/>
                  </a:lnTo>
                  <a:lnTo>
                    <a:pt x="1220560" y="44129"/>
                  </a:lnTo>
                  <a:lnTo>
                    <a:pt x="1222105" y="48455"/>
                  </a:lnTo>
                  <a:lnTo>
                    <a:pt x="1228723" y="55385"/>
                  </a:lnTo>
                  <a:lnTo>
                    <a:pt x="1233016" y="57118"/>
                  </a:lnTo>
                  <a:lnTo>
                    <a:pt x="1247468" y="57118"/>
                  </a:lnTo>
                  <a:lnTo>
                    <a:pt x="1245230" y="58269"/>
                  </a:lnTo>
                  <a:close/>
                </a:path>
                <a:path w="1254760" h="73025">
                  <a:moveTo>
                    <a:pt x="1244813" y="57118"/>
                  </a:moveTo>
                  <a:lnTo>
                    <a:pt x="1233016" y="57118"/>
                  </a:lnTo>
                  <a:lnTo>
                    <a:pt x="1228723" y="55385"/>
                  </a:lnTo>
                  <a:lnTo>
                    <a:pt x="1222105" y="48455"/>
                  </a:lnTo>
                  <a:lnTo>
                    <a:pt x="1220560" y="44129"/>
                  </a:lnTo>
                  <a:lnTo>
                    <a:pt x="1220488" y="32758"/>
                  </a:lnTo>
                  <a:lnTo>
                    <a:pt x="1221191" y="29481"/>
                  </a:lnTo>
                  <a:lnTo>
                    <a:pt x="1224137" y="23421"/>
                  </a:lnTo>
                  <a:lnTo>
                    <a:pt x="1226209" y="21041"/>
                  </a:lnTo>
                  <a:lnTo>
                    <a:pt x="1231499" y="17618"/>
                  </a:lnTo>
                  <a:lnTo>
                    <a:pt x="1234370" y="16761"/>
                  </a:lnTo>
                  <a:lnTo>
                    <a:pt x="1242523" y="16761"/>
                  </a:lnTo>
                  <a:lnTo>
                    <a:pt x="1245239" y="17912"/>
                  </a:lnTo>
                  <a:lnTo>
                    <a:pt x="1234597" y="17912"/>
                  </a:lnTo>
                  <a:lnTo>
                    <a:pt x="1231934" y="18708"/>
                  </a:lnTo>
                  <a:lnTo>
                    <a:pt x="1227004" y="21897"/>
                  </a:lnTo>
                  <a:lnTo>
                    <a:pt x="1225079" y="24117"/>
                  </a:lnTo>
                  <a:lnTo>
                    <a:pt x="1222300" y="29832"/>
                  </a:lnTo>
                  <a:lnTo>
                    <a:pt x="1221677" y="32758"/>
                  </a:lnTo>
                  <a:lnTo>
                    <a:pt x="1221711" y="43821"/>
                  </a:lnTo>
                  <a:lnTo>
                    <a:pt x="1223150" y="47883"/>
                  </a:lnTo>
                  <a:lnTo>
                    <a:pt x="1229329" y="54353"/>
                  </a:lnTo>
                  <a:lnTo>
                    <a:pt x="1233344" y="55967"/>
                  </a:lnTo>
                  <a:lnTo>
                    <a:pt x="1247060" y="55967"/>
                  </a:lnTo>
                  <a:lnTo>
                    <a:pt x="1244813" y="57118"/>
                  </a:lnTo>
                  <a:close/>
                </a:path>
                <a:path w="1254760" h="73025">
                  <a:moveTo>
                    <a:pt x="1254621" y="38846"/>
                  </a:moveTo>
                  <a:lnTo>
                    <a:pt x="1253470" y="38846"/>
                  </a:lnTo>
                  <a:lnTo>
                    <a:pt x="1253364" y="29505"/>
                  </a:lnTo>
                  <a:lnTo>
                    <a:pt x="1252067" y="25094"/>
                  </a:lnTo>
                  <a:lnTo>
                    <a:pt x="1246456" y="18427"/>
                  </a:lnTo>
                  <a:lnTo>
                    <a:pt x="1242523" y="16761"/>
                  </a:lnTo>
                  <a:lnTo>
                    <a:pt x="1245578" y="16761"/>
                  </a:lnTo>
                  <a:lnTo>
                    <a:pt x="1247106" y="17413"/>
                  </a:lnTo>
                  <a:lnTo>
                    <a:pt x="1253128" y="24567"/>
                  </a:lnTo>
                  <a:lnTo>
                    <a:pt x="1254597" y="29505"/>
                  </a:lnTo>
                  <a:lnTo>
                    <a:pt x="1254621" y="38846"/>
                  </a:lnTo>
                  <a:close/>
                </a:path>
                <a:path w="1254760" h="73025">
                  <a:moveTo>
                    <a:pt x="1244397" y="55967"/>
                  </a:moveTo>
                  <a:lnTo>
                    <a:pt x="1233344" y="55967"/>
                  </a:lnTo>
                  <a:lnTo>
                    <a:pt x="1229329" y="54353"/>
                  </a:lnTo>
                  <a:lnTo>
                    <a:pt x="1223150" y="47883"/>
                  </a:lnTo>
                  <a:lnTo>
                    <a:pt x="1221711" y="43821"/>
                  </a:lnTo>
                  <a:lnTo>
                    <a:pt x="1221677" y="32758"/>
                  </a:lnTo>
                  <a:lnTo>
                    <a:pt x="1222300" y="29832"/>
                  </a:lnTo>
                  <a:lnTo>
                    <a:pt x="1225079" y="24117"/>
                  </a:lnTo>
                  <a:lnTo>
                    <a:pt x="1227004" y="21897"/>
                  </a:lnTo>
                  <a:lnTo>
                    <a:pt x="1231934" y="18708"/>
                  </a:lnTo>
                  <a:lnTo>
                    <a:pt x="1234597" y="17912"/>
                  </a:lnTo>
                  <a:lnTo>
                    <a:pt x="1242166" y="17912"/>
                  </a:lnTo>
                  <a:lnTo>
                    <a:pt x="1245805" y="19442"/>
                  </a:lnTo>
                  <a:lnTo>
                    <a:pt x="1247151" y="21041"/>
                  </a:lnTo>
                  <a:lnTo>
                    <a:pt x="1234429" y="21047"/>
                  </a:lnTo>
                  <a:lnTo>
                    <a:pt x="1231908" y="22147"/>
                  </a:lnTo>
                  <a:lnTo>
                    <a:pt x="1227866" y="26509"/>
                  </a:lnTo>
                  <a:lnTo>
                    <a:pt x="1226639" y="29488"/>
                  </a:lnTo>
                  <a:lnTo>
                    <a:pt x="1226021" y="34565"/>
                  </a:lnTo>
                  <a:lnTo>
                    <a:pt x="1252319" y="34565"/>
                  </a:lnTo>
                  <a:lnTo>
                    <a:pt x="1252319" y="37695"/>
                  </a:lnTo>
                  <a:lnTo>
                    <a:pt x="1225925" y="37695"/>
                  </a:lnTo>
                  <a:lnTo>
                    <a:pt x="1226057" y="42997"/>
                  </a:lnTo>
                  <a:lnTo>
                    <a:pt x="1227278" y="46344"/>
                  </a:lnTo>
                  <a:lnTo>
                    <a:pt x="1231990" y="51531"/>
                  </a:lnTo>
                  <a:lnTo>
                    <a:pt x="1235002" y="52837"/>
                  </a:lnTo>
                  <a:lnTo>
                    <a:pt x="1249486" y="52837"/>
                  </a:lnTo>
                  <a:lnTo>
                    <a:pt x="1248967" y="53635"/>
                  </a:lnTo>
                  <a:lnTo>
                    <a:pt x="1244397" y="55967"/>
                  </a:lnTo>
                  <a:close/>
                </a:path>
                <a:path w="1254760" h="73025">
                  <a:moveTo>
                    <a:pt x="1253470" y="38846"/>
                  </a:moveTo>
                  <a:lnTo>
                    <a:pt x="1252319" y="38846"/>
                  </a:lnTo>
                  <a:lnTo>
                    <a:pt x="1252238" y="29867"/>
                  </a:lnTo>
                  <a:lnTo>
                    <a:pt x="1251006" y="25621"/>
                  </a:lnTo>
                  <a:lnTo>
                    <a:pt x="1245805" y="19442"/>
                  </a:lnTo>
                  <a:lnTo>
                    <a:pt x="1242166" y="17912"/>
                  </a:lnTo>
                  <a:lnTo>
                    <a:pt x="1245239" y="17912"/>
                  </a:lnTo>
                  <a:lnTo>
                    <a:pt x="1246456" y="18427"/>
                  </a:lnTo>
                  <a:lnTo>
                    <a:pt x="1252067" y="25094"/>
                  </a:lnTo>
                  <a:lnTo>
                    <a:pt x="1253364" y="29505"/>
                  </a:lnTo>
                  <a:lnTo>
                    <a:pt x="1253470" y="38846"/>
                  </a:lnTo>
                  <a:close/>
                </a:path>
                <a:path w="1254760" h="73025">
                  <a:moveTo>
                    <a:pt x="1247967" y="34565"/>
                  </a:moveTo>
                  <a:lnTo>
                    <a:pt x="1226021" y="34565"/>
                  </a:lnTo>
                  <a:lnTo>
                    <a:pt x="1226639" y="29488"/>
                  </a:lnTo>
                  <a:lnTo>
                    <a:pt x="1227866" y="26509"/>
                  </a:lnTo>
                  <a:lnTo>
                    <a:pt x="1231908" y="22147"/>
                  </a:lnTo>
                  <a:lnTo>
                    <a:pt x="1234443" y="21041"/>
                  </a:lnTo>
                  <a:lnTo>
                    <a:pt x="1240608" y="21047"/>
                  </a:lnTo>
                  <a:lnTo>
                    <a:pt x="1243090" y="22108"/>
                  </a:lnTo>
                  <a:lnTo>
                    <a:pt x="1234778" y="22192"/>
                  </a:lnTo>
                  <a:lnTo>
                    <a:pt x="1232524" y="23176"/>
                  </a:lnTo>
                  <a:lnTo>
                    <a:pt x="1228879" y="27109"/>
                  </a:lnTo>
                  <a:lnTo>
                    <a:pt x="1227752" y="29867"/>
                  </a:lnTo>
                  <a:lnTo>
                    <a:pt x="1227461" y="32263"/>
                  </a:lnTo>
                  <a:lnTo>
                    <a:pt x="1227321" y="32263"/>
                  </a:lnTo>
                  <a:lnTo>
                    <a:pt x="1227321" y="33414"/>
                  </a:lnTo>
                  <a:lnTo>
                    <a:pt x="1228463" y="33553"/>
                  </a:lnTo>
                  <a:lnTo>
                    <a:pt x="1247967" y="33553"/>
                  </a:lnTo>
                  <a:lnTo>
                    <a:pt x="1247967" y="34565"/>
                  </a:lnTo>
                  <a:close/>
                </a:path>
                <a:path w="1254760" h="73025">
                  <a:moveTo>
                    <a:pt x="1252319" y="34565"/>
                  </a:moveTo>
                  <a:lnTo>
                    <a:pt x="1247967" y="34565"/>
                  </a:lnTo>
                  <a:lnTo>
                    <a:pt x="1247932" y="32263"/>
                  </a:lnTo>
                  <a:lnTo>
                    <a:pt x="1247746" y="29143"/>
                  </a:lnTo>
                  <a:lnTo>
                    <a:pt x="1246753" y="26310"/>
                  </a:lnTo>
                  <a:lnTo>
                    <a:pt x="1243090" y="22108"/>
                  </a:lnTo>
                  <a:lnTo>
                    <a:pt x="1240594" y="21041"/>
                  </a:lnTo>
                  <a:lnTo>
                    <a:pt x="1247156" y="21047"/>
                  </a:lnTo>
                  <a:lnTo>
                    <a:pt x="1251006" y="25621"/>
                  </a:lnTo>
                  <a:lnTo>
                    <a:pt x="1252238" y="29867"/>
                  </a:lnTo>
                  <a:lnTo>
                    <a:pt x="1252319" y="34565"/>
                  </a:lnTo>
                  <a:close/>
                </a:path>
                <a:path w="1254760" h="73025">
                  <a:moveTo>
                    <a:pt x="1228463" y="33553"/>
                  </a:moveTo>
                  <a:lnTo>
                    <a:pt x="1227321" y="33414"/>
                  </a:lnTo>
                  <a:lnTo>
                    <a:pt x="1227752" y="29867"/>
                  </a:lnTo>
                  <a:lnTo>
                    <a:pt x="1228879" y="27109"/>
                  </a:lnTo>
                  <a:lnTo>
                    <a:pt x="1232524" y="23176"/>
                  </a:lnTo>
                  <a:lnTo>
                    <a:pt x="1234778" y="22192"/>
                  </a:lnTo>
                  <a:lnTo>
                    <a:pt x="1240245" y="22192"/>
                  </a:lnTo>
                  <a:lnTo>
                    <a:pt x="1242451" y="23127"/>
                  </a:lnTo>
                  <a:lnTo>
                    <a:pt x="1242639" y="23343"/>
                  </a:lnTo>
                  <a:lnTo>
                    <a:pt x="1235113" y="23343"/>
                  </a:lnTo>
                  <a:lnTo>
                    <a:pt x="1233141" y="24204"/>
                  </a:lnTo>
                  <a:lnTo>
                    <a:pt x="1229892" y="27709"/>
                  </a:lnTo>
                  <a:lnTo>
                    <a:pt x="1228865" y="30252"/>
                  </a:lnTo>
                  <a:lnTo>
                    <a:pt x="1228463" y="33553"/>
                  </a:lnTo>
                  <a:close/>
                </a:path>
                <a:path w="1254760" h="73025">
                  <a:moveTo>
                    <a:pt x="1247967" y="33414"/>
                  </a:moveTo>
                  <a:lnTo>
                    <a:pt x="1246816" y="33414"/>
                  </a:lnTo>
                  <a:lnTo>
                    <a:pt x="1246816" y="32263"/>
                  </a:lnTo>
                  <a:lnTo>
                    <a:pt x="1246624" y="29505"/>
                  </a:lnTo>
                  <a:lnTo>
                    <a:pt x="1245713" y="26868"/>
                  </a:lnTo>
                  <a:lnTo>
                    <a:pt x="1242451" y="23127"/>
                  </a:lnTo>
                  <a:lnTo>
                    <a:pt x="1240245" y="22192"/>
                  </a:lnTo>
                  <a:lnTo>
                    <a:pt x="1243163" y="22192"/>
                  </a:lnTo>
                  <a:lnTo>
                    <a:pt x="1246753" y="26310"/>
                  </a:lnTo>
                  <a:lnTo>
                    <a:pt x="1247746" y="29143"/>
                  </a:lnTo>
                  <a:lnTo>
                    <a:pt x="1247932" y="32263"/>
                  </a:lnTo>
                  <a:lnTo>
                    <a:pt x="1247967" y="33414"/>
                  </a:lnTo>
                  <a:close/>
                </a:path>
                <a:path w="1254760" h="73025">
                  <a:moveTo>
                    <a:pt x="1245666" y="32972"/>
                  </a:moveTo>
                  <a:lnTo>
                    <a:pt x="1239896" y="23343"/>
                  </a:lnTo>
                  <a:lnTo>
                    <a:pt x="1242639" y="23343"/>
                  </a:lnTo>
                  <a:lnTo>
                    <a:pt x="1245713" y="26868"/>
                  </a:lnTo>
                  <a:lnTo>
                    <a:pt x="1246624" y="29505"/>
                  </a:lnTo>
                  <a:lnTo>
                    <a:pt x="1246816" y="32907"/>
                  </a:lnTo>
                  <a:lnTo>
                    <a:pt x="1245666" y="32972"/>
                  </a:lnTo>
                  <a:close/>
                </a:path>
                <a:path w="1254760" h="73025">
                  <a:moveTo>
                    <a:pt x="1227321" y="33414"/>
                  </a:moveTo>
                  <a:lnTo>
                    <a:pt x="1227321" y="32263"/>
                  </a:lnTo>
                  <a:lnTo>
                    <a:pt x="1227461" y="32263"/>
                  </a:lnTo>
                  <a:lnTo>
                    <a:pt x="1227321" y="33414"/>
                  </a:lnTo>
                  <a:close/>
                </a:path>
                <a:path w="1254760" h="73025">
                  <a:moveTo>
                    <a:pt x="1247967" y="33553"/>
                  </a:moveTo>
                  <a:lnTo>
                    <a:pt x="1228463" y="33553"/>
                  </a:lnTo>
                  <a:lnTo>
                    <a:pt x="1228620" y="32263"/>
                  </a:lnTo>
                  <a:lnTo>
                    <a:pt x="1245626" y="32263"/>
                  </a:lnTo>
                  <a:lnTo>
                    <a:pt x="1245665" y="33414"/>
                  </a:lnTo>
                  <a:lnTo>
                    <a:pt x="1247967" y="33414"/>
                  </a:lnTo>
                  <a:lnTo>
                    <a:pt x="1247967" y="33553"/>
                  </a:lnTo>
                  <a:close/>
                </a:path>
                <a:path w="1254760" h="73025">
                  <a:moveTo>
                    <a:pt x="1246816" y="32907"/>
                  </a:moveTo>
                  <a:lnTo>
                    <a:pt x="1246779" y="32263"/>
                  </a:lnTo>
                  <a:lnTo>
                    <a:pt x="1246816" y="32907"/>
                  </a:lnTo>
                  <a:close/>
                </a:path>
                <a:path w="1254760" h="73025">
                  <a:moveTo>
                    <a:pt x="1245665" y="32941"/>
                  </a:moveTo>
                  <a:close/>
                </a:path>
                <a:path w="1254760" h="73025">
                  <a:moveTo>
                    <a:pt x="1246816" y="32972"/>
                  </a:moveTo>
                  <a:lnTo>
                    <a:pt x="1245666" y="32972"/>
                  </a:lnTo>
                  <a:lnTo>
                    <a:pt x="1246816" y="32907"/>
                  </a:lnTo>
                  <a:close/>
                </a:path>
                <a:path w="1254760" h="73025">
                  <a:moveTo>
                    <a:pt x="1246816" y="33414"/>
                  </a:moveTo>
                  <a:lnTo>
                    <a:pt x="1245665" y="33414"/>
                  </a:lnTo>
                  <a:lnTo>
                    <a:pt x="1245665" y="32941"/>
                  </a:lnTo>
                  <a:lnTo>
                    <a:pt x="1246816" y="32972"/>
                  </a:lnTo>
                  <a:lnTo>
                    <a:pt x="1246816" y="33414"/>
                  </a:lnTo>
                  <a:close/>
                </a:path>
                <a:path w="1254760" h="73025">
                  <a:moveTo>
                    <a:pt x="1241210" y="52837"/>
                  </a:moveTo>
                  <a:lnTo>
                    <a:pt x="1235002" y="52837"/>
                  </a:lnTo>
                  <a:lnTo>
                    <a:pt x="1231990" y="51531"/>
                  </a:lnTo>
                  <a:lnTo>
                    <a:pt x="1227278" y="46344"/>
                  </a:lnTo>
                  <a:lnTo>
                    <a:pt x="1226057" y="42997"/>
                  </a:lnTo>
                  <a:lnTo>
                    <a:pt x="1225925" y="37695"/>
                  </a:lnTo>
                  <a:lnTo>
                    <a:pt x="1252319" y="37695"/>
                  </a:lnTo>
                  <a:lnTo>
                    <a:pt x="1252319" y="38817"/>
                  </a:lnTo>
                  <a:lnTo>
                    <a:pt x="1228255" y="38817"/>
                  </a:lnTo>
                  <a:lnTo>
                    <a:pt x="1227105" y="38846"/>
                  </a:lnTo>
                  <a:lnTo>
                    <a:pt x="1227201" y="42682"/>
                  </a:lnTo>
                  <a:lnTo>
                    <a:pt x="1228322" y="45782"/>
                  </a:lnTo>
                  <a:lnTo>
                    <a:pt x="1232614" y="50505"/>
                  </a:lnTo>
                  <a:lnTo>
                    <a:pt x="1235342" y="51686"/>
                  </a:lnTo>
                  <a:lnTo>
                    <a:pt x="1244446" y="51686"/>
                  </a:lnTo>
                  <a:lnTo>
                    <a:pt x="1243394" y="52305"/>
                  </a:lnTo>
                  <a:lnTo>
                    <a:pt x="1241210" y="52837"/>
                  </a:lnTo>
                  <a:close/>
                </a:path>
                <a:path w="1254760" h="73025">
                  <a:moveTo>
                    <a:pt x="1241001" y="51686"/>
                  </a:moveTo>
                  <a:lnTo>
                    <a:pt x="1235342" y="51686"/>
                  </a:lnTo>
                  <a:lnTo>
                    <a:pt x="1232614" y="50505"/>
                  </a:lnTo>
                  <a:lnTo>
                    <a:pt x="1228322" y="45782"/>
                  </a:lnTo>
                  <a:lnTo>
                    <a:pt x="1227201" y="42682"/>
                  </a:lnTo>
                  <a:lnTo>
                    <a:pt x="1227105" y="38846"/>
                  </a:lnTo>
                  <a:lnTo>
                    <a:pt x="1228255" y="38817"/>
                  </a:lnTo>
                  <a:lnTo>
                    <a:pt x="1228344" y="42368"/>
                  </a:lnTo>
                  <a:lnTo>
                    <a:pt x="1229366" y="45219"/>
                  </a:lnTo>
                  <a:lnTo>
                    <a:pt x="1233237" y="49480"/>
                  </a:lnTo>
                  <a:lnTo>
                    <a:pt x="1235681" y="50535"/>
                  </a:lnTo>
                  <a:lnTo>
                    <a:pt x="1244132" y="50535"/>
                  </a:lnTo>
                  <a:lnTo>
                    <a:pt x="1242991" y="51207"/>
                  </a:lnTo>
                  <a:lnTo>
                    <a:pt x="1241001" y="51686"/>
                  </a:lnTo>
                  <a:close/>
                </a:path>
                <a:path w="1254760" h="73025">
                  <a:moveTo>
                    <a:pt x="1254621" y="39997"/>
                  </a:moveTo>
                  <a:lnTo>
                    <a:pt x="1228285" y="39997"/>
                  </a:lnTo>
                  <a:lnTo>
                    <a:pt x="1228255" y="38817"/>
                  </a:lnTo>
                  <a:lnTo>
                    <a:pt x="1252319" y="38817"/>
                  </a:lnTo>
                  <a:lnTo>
                    <a:pt x="1254621" y="38846"/>
                  </a:lnTo>
                  <a:lnTo>
                    <a:pt x="1254621" y="39997"/>
                  </a:lnTo>
                  <a:close/>
                </a:path>
                <a:path w="1254760" h="73025">
                  <a:moveTo>
                    <a:pt x="1227134" y="39997"/>
                  </a:moveTo>
                  <a:lnTo>
                    <a:pt x="1227105" y="38846"/>
                  </a:lnTo>
                  <a:lnTo>
                    <a:pt x="1227134" y="39997"/>
                  </a:lnTo>
                  <a:close/>
                </a:path>
                <a:path w="1254760" h="73025">
                  <a:moveTo>
                    <a:pt x="1244132" y="50535"/>
                  </a:moveTo>
                  <a:lnTo>
                    <a:pt x="1240792" y="50535"/>
                  </a:lnTo>
                  <a:lnTo>
                    <a:pt x="1242587" y="50109"/>
                  </a:lnTo>
                  <a:lnTo>
                    <a:pt x="1245541" y="48371"/>
                  </a:lnTo>
                  <a:lnTo>
                    <a:pt x="1246859" y="47197"/>
                  </a:lnTo>
                  <a:lnTo>
                    <a:pt x="1248697" y="44817"/>
                  </a:lnTo>
                  <a:lnTo>
                    <a:pt x="1250775" y="46435"/>
                  </a:lnTo>
                  <a:lnTo>
                    <a:pt x="1248902" y="46435"/>
                  </a:lnTo>
                  <a:lnTo>
                    <a:pt x="1247639" y="48053"/>
                  </a:lnTo>
                  <a:lnTo>
                    <a:pt x="1246252" y="49289"/>
                  </a:lnTo>
                  <a:lnTo>
                    <a:pt x="1244132" y="50535"/>
                  </a:lnTo>
                  <a:close/>
                </a:path>
                <a:path w="1254760" h="73025">
                  <a:moveTo>
                    <a:pt x="1249106" y="48053"/>
                  </a:moveTo>
                  <a:lnTo>
                    <a:pt x="1248198" y="47346"/>
                  </a:lnTo>
                  <a:lnTo>
                    <a:pt x="1248902" y="46435"/>
                  </a:lnTo>
                  <a:lnTo>
                    <a:pt x="1249805" y="47139"/>
                  </a:lnTo>
                  <a:lnTo>
                    <a:pt x="1249106" y="48053"/>
                  </a:lnTo>
                  <a:close/>
                </a:path>
                <a:path w="1254760" h="73025">
                  <a:moveTo>
                    <a:pt x="1247468" y="57118"/>
                  </a:moveTo>
                  <a:lnTo>
                    <a:pt x="1244813" y="57118"/>
                  </a:lnTo>
                  <a:lnTo>
                    <a:pt x="1249705" y="54612"/>
                  </a:lnTo>
                  <a:lnTo>
                    <a:pt x="1252966" y="49600"/>
                  </a:lnTo>
                  <a:lnTo>
                    <a:pt x="1248902" y="46435"/>
                  </a:lnTo>
                  <a:lnTo>
                    <a:pt x="1250775" y="46435"/>
                  </a:lnTo>
                  <a:lnTo>
                    <a:pt x="1254439" y="49289"/>
                  </a:lnTo>
                  <a:lnTo>
                    <a:pt x="1254339" y="49600"/>
                  </a:lnTo>
                  <a:lnTo>
                    <a:pt x="1250443" y="55588"/>
                  </a:lnTo>
                  <a:lnTo>
                    <a:pt x="1247468" y="57118"/>
                  </a:lnTo>
                  <a:close/>
                </a:path>
                <a:path w="1254760" h="73025">
                  <a:moveTo>
                    <a:pt x="1251425" y="49859"/>
                  </a:moveTo>
                  <a:lnTo>
                    <a:pt x="1249106" y="48053"/>
                  </a:lnTo>
                  <a:lnTo>
                    <a:pt x="1249810" y="47142"/>
                  </a:lnTo>
                  <a:lnTo>
                    <a:pt x="1252160" y="48972"/>
                  </a:lnTo>
                  <a:lnTo>
                    <a:pt x="1252001" y="48972"/>
                  </a:lnTo>
                  <a:lnTo>
                    <a:pt x="1251425" y="49859"/>
                  </a:lnTo>
                  <a:close/>
                </a:path>
                <a:path w="1254760" h="73025">
                  <a:moveTo>
                    <a:pt x="1244446" y="51686"/>
                  </a:moveTo>
                  <a:lnTo>
                    <a:pt x="1241001" y="51686"/>
                  </a:lnTo>
                  <a:lnTo>
                    <a:pt x="1242991" y="51207"/>
                  </a:lnTo>
                  <a:lnTo>
                    <a:pt x="1246252" y="49289"/>
                  </a:lnTo>
                  <a:lnTo>
                    <a:pt x="1247679" y="48018"/>
                  </a:lnTo>
                  <a:lnTo>
                    <a:pt x="1248198" y="47346"/>
                  </a:lnTo>
                  <a:lnTo>
                    <a:pt x="1249106" y="48053"/>
                  </a:lnTo>
                  <a:lnTo>
                    <a:pt x="1248499" y="48839"/>
                  </a:lnTo>
                  <a:lnTo>
                    <a:pt x="1246963" y="50206"/>
                  </a:lnTo>
                  <a:lnTo>
                    <a:pt x="1244446" y="51686"/>
                  </a:lnTo>
                  <a:close/>
                </a:path>
                <a:path w="1254760" h="73025">
                  <a:moveTo>
                    <a:pt x="1249486" y="52837"/>
                  </a:moveTo>
                  <a:lnTo>
                    <a:pt x="1241210" y="52837"/>
                  </a:lnTo>
                  <a:lnTo>
                    <a:pt x="1243394" y="52305"/>
                  </a:lnTo>
                  <a:lnTo>
                    <a:pt x="1246963" y="50206"/>
                  </a:lnTo>
                  <a:lnTo>
                    <a:pt x="1248499" y="48839"/>
                  </a:lnTo>
                  <a:lnTo>
                    <a:pt x="1249106" y="48053"/>
                  </a:lnTo>
                  <a:lnTo>
                    <a:pt x="1251425" y="49859"/>
                  </a:lnTo>
                  <a:lnTo>
                    <a:pt x="1249486" y="52837"/>
                  </a:lnTo>
                  <a:close/>
                </a:path>
                <a:path w="1254760" h="73025">
                  <a:moveTo>
                    <a:pt x="1252259" y="50508"/>
                  </a:moveTo>
                  <a:lnTo>
                    <a:pt x="1251425" y="49859"/>
                  </a:lnTo>
                  <a:lnTo>
                    <a:pt x="1252001" y="48972"/>
                  </a:lnTo>
                  <a:lnTo>
                    <a:pt x="1252966" y="49600"/>
                  </a:lnTo>
                  <a:lnTo>
                    <a:pt x="1252259" y="50508"/>
                  </a:lnTo>
                  <a:close/>
                </a:path>
                <a:path w="1254760" h="73025">
                  <a:moveTo>
                    <a:pt x="1252966" y="49600"/>
                  </a:moveTo>
                  <a:lnTo>
                    <a:pt x="1252001" y="48972"/>
                  </a:lnTo>
                  <a:lnTo>
                    <a:pt x="1252160" y="48972"/>
                  </a:lnTo>
                  <a:lnTo>
                    <a:pt x="1252966" y="49600"/>
                  </a:lnTo>
                  <a:close/>
                </a:path>
                <a:path w="1254760" h="73025">
                  <a:moveTo>
                    <a:pt x="1252375" y="50508"/>
                  </a:moveTo>
                  <a:lnTo>
                    <a:pt x="1252966" y="49600"/>
                  </a:lnTo>
                  <a:lnTo>
                    <a:pt x="1252375" y="50508"/>
                  </a:lnTo>
                  <a:close/>
                </a:path>
                <a:path w="1254760" h="73025">
                  <a:moveTo>
                    <a:pt x="1247060" y="55967"/>
                  </a:moveTo>
                  <a:lnTo>
                    <a:pt x="1244397" y="55967"/>
                  </a:lnTo>
                  <a:lnTo>
                    <a:pt x="1248967" y="53635"/>
                  </a:lnTo>
                  <a:lnTo>
                    <a:pt x="1251425" y="49859"/>
                  </a:lnTo>
                  <a:lnTo>
                    <a:pt x="1252255" y="50505"/>
                  </a:lnTo>
                  <a:lnTo>
                    <a:pt x="1249705" y="54612"/>
                  </a:lnTo>
                  <a:lnTo>
                    <a:pt x="1247060" y="55967"/>
                  </a:lnTo>
                  <a:close/>
                </a:path>
              </a:pathLst>
            </a:custGeom>
            <a:solidFill>
              <a:srgbClr val="58534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10916" y="326781"/>
            <a:ext cx="1134035" cy="302662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algn="ctr">
              <a:spcBef>
                <a:spcPts val="194"/>
              </a:spcBef>
            </a:pPr>
            <a:r>
              <a:rPr sz="485" spc="9" dirty="0">
                <a:latin typeface="Arial"/>
                <a:cs typeface="Arial"/>
              </a:rPr>
              <a:t>2.1.2</a:t>
            </a:r>
            <a:endParaRPr sz="485">
              <a:latin typeface="Arial"/>
              <a:cs typeface="Arial"/>
            </a:endParaRPr>
          </a:p>
          <a:p>
            <a:pPr algn="ctr">
              <a:spcBef>
                <a:spcPts val="110"/>
              </a:spcBef>
            </a:pPr>
            <a:r>
              <a:rPr sz="485" u="sng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Get</a:t>
            </a:r>
            <a:r>
              <a:rPr sz="485" u="sng" spc="-13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485" u="sng" spc="9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updates,</a:t>
            </a:r>
            <a:r>
              <a:rPr sz="485" u="sng" spc="-9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485" u="sng" spc="18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docs</a:t>
            </a:r>
            <a:r>
              <a:rPr sz="485" u="sng" spc="-9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 &amp;</a:t>
            </a:r>
            <a:r>
              <a:rPr sz="485" u="sng" spc="-13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485" u="sng" spc="13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report</a:t>
            </a:r>
            <a:r>
              <a:rPr sz="485" u="sng" spc="-9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485" u="sng" spc="13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issues</a:t>
            </a:r>
            <a:r>
              <a:rPr sz="485" u="sng" spc="-9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485" u="sng" dirty="0"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7"/>
              </a:rPr>
              <a:t>here</a:t>
            </a:r>
            <a:endParaRPr sz="485">
              <a:latin typeface="Arial"/>
              <a:cs typeface="Arial"/>
            </a:endParaRPr>
          </a:p>
          <a:p>
            <a:pPr marL="165296" marR="168658" algn="ctr">
              <a:lnSpc>
                <a:spcPct val="128200"/>
              </a:lnSpc>
              <a:spcBef>
                <a:spcPts val="4"/>
              </a:spcBef>
            </a:pPr>
            <a:r>
              <a:rPr sz="309" spc="4" dirty="0">
                <a:solidFill>
                  <a:srgbClr val="58534E"/>
                </a:solidFill>
                <a:latin typeface="Arial"/>
                <a:cs typeface="Arial"/>
              </a:rPr>
              <a:t>Created </a:t>
            </a:r>
            <a:r>
              <a:rPr sz="309" spc="-4" dirty="0">
                <a:solidFill>
                  <a:srgbClr val="58534E"/>
                </a:solidFill>
                <a:latin typeface="Arial"/>
                <a:cs typeface="Arial"/>
              </a:rPr>
              <a:t>&amp; </a:t>
            </a:r>
            <a:r>
              <a:rPr sz="309" spc="9" dirty="0">
                <a:solidFill>
                  <a:srgbClr val="58534E"/>
                </a:solidFill>
                <a:latin typeface="Arial"/>
                <a:cs typeface="Arial"/>
              </a:rPr>
              <a:t>maintained </a:t>
            </a:r>
            <a:r>
              <a:rPr sz="309" spc="4" dirty="0">
                <a:solidFill>
                  <a:srgbClr val="58534E"/>
                </a:solidFill>
                <a:latin typeface="Arial"/>
                <a:cs typeface="Arial"/>
              </a:rPr>
              <a:t>by </a:t>
            </a:r>
            <a:r>
              <a:rPr sz="309" u="sng" spc="4" dirty="0">
                <a:solidFill>
                  <a:srgbClr val="58534E"/>
                </a:solidFill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8"/>
              </a:rPr>
              <a:t>Francois Bertrand </a:t>
            </a:r>
            <a:r>
              <a:rPr sz="309" spc="-75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09" spc="4" dirty="0">
                <a:solidFill>
                  <a:srgbClr val="58534E"/>
                </a:solidFill>
                <a:latin typeface="Arial"/>
                <a:cs typeface="Arial"/>
              </a:rPr>
              <a:t>Graphic</a:t>
            </a:r>
            <a:r>
              <a:rPr sz="309" spc="-9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09" spc="9" dirty="0">
                <a:solidFill>
                  <a:srgbClr val="58534E"/>
                </a:solidFill>
                <a:latin typeface="Arial"/>
                <a:cs typeface="Arial"/>
              </a:rPr>
              <a:t>design</a:t>
            </a:r>
            <a:r>
              <a:rPr sz="309" spc="-4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09" spc="4" dirty="0">
                <a:solidFill>
                  <a:srgbClr val="58534E"/>
                </a:solidFill>
                <a:latin typeface="Arial"/>
                <a:cs typeface="Arial"/>
              </a:rPr>
              <a:t>by</a:t>
            </a:r>
            <a:r>
              <a:rPr sz="309" spc="-4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09" u="sng" spc="4" dirty="0">
                <a:solidFill>
                  <a:srgbClr val="58534E"/>
                </a:solidFill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8"/>
              </a:rPr>
              <a:t>Jean-Francois</a:t>
            </a:r>
            <a:r>
              <a:rPr sz="309" u="sng" spc="-4" dirty="0">
                <a:solidFill>
                  <a:srgbClr val="58534E"/>
                </a:solidFill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309" u="sng" spc="9" dirty="0">
                <a:solidFill>
                  <a:srgbClr val="58534E"/>
                </a:solidFill>
                <a:uFill>
                  <a:solidFill>
                    <a:srgbClr val="58534E"/>
                  </a:solidFill>
                </a:uFill>
                <a:latin typeface="Arial"/>
                <a:cs typeface="Arial"/>
                <a:hlinkClick r:id="rId8"/>
              </a:rPr>
              <a:t>Hain</a:t>
            </a:r>
            <a:r>
              <a:rPr sz="309" spc="9" dirty="0">
                <a:solidFill>
                  <a:srgbClr val="58534E"/>
                </a:solidFill>
                <a:latin typeface="Arial"/>
                <a:cs typeface="Arial"/>
                <a:hlinkClick r:id="rId8"/>
              </a:rPr>
              <a:t>s</a:t>
            </a:r>
            <a:endParaRPr sz="309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5184" y="766041"/>
            <a:ext cx="2785602" cy="12535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725537" y="815189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72252" y="845831"/>
            <a:ext cx="260537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du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i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on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34548" y="1244998"/>
            <a:ext cx="58405" cy="4189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972251" y="1038038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26618" y="1038037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03660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12</a:t>
            </a:r>
            <a:r>
              <a:rPr sz="441" spc="194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  <a:p>
            <a:pPr marL="117108">
              <a:spcBef>
                <a:spcPts val="431"/>
              </a:spcBef>
            </a:pP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55768" y="1038037"/>
            <a:ext cx="440390" cy="7298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43181" algn="l"/>
              </a:tabLst>
            </a:pPr>
            <a:r>
              <a:rPr sz="397" spc="18" dirty="0">
                <a:solidFill>
                  <a:srgbClr val="58534E"/>
                </a:solidFill>
                <a:latin typeface="Arial"/>
                <a:cs typeface="Arial"/>
              </a:rPr>
              <a:t>M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AX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100,800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366974" y="1116562"/>
          <a:ext cx="649940" cy="428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31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3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86,400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86,400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86,414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86,400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86,400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9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86,400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6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86,400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226590" y="1046376"/>
          <a:ext cx="444313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14,400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271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73,609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772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24.4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3.2B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10479" y="1030674"/>
            <a:ext cx="1346374" cy="55712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1725537" y="1567302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2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2251" y="1597944"/>
            <a:ext cx="179294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st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ep</a:t>
            </a:r>
            <a:r>
              <a:rPr sz="529" b="1" spc="44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27332" y="1997110"/>
            <a:ext cx="164301" cy="5100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972251" y="1790151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12399" y="1790150"/>
            <a:ext cx="369794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4008" algn="ctr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18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R="49309" algn="ctr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R="4483" algn="r">
              <a:spcBef>
                <a:spcPts val="463"/>
              </a:spcBef>
            </a:pPr>
            <a:r>
              <a:rPr sz="441" spc="-4" dirty="0">
                <a:latin typeface="Arial"/>
                <a:cs typeface="Arial"/>
              </a:rPr>
              <a:t>15,139</a:t>
            </a:r>
            <a:r>
              <a:rPr sz="441" spc="180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(41%)</a:t>
            </a:r>
            <a:endParaRPr sz="596" baseline="6172">
              <a:latin typeface="Arial"/>
              <a:cs typeface="Arial"/>
            </a:endParaRPr>
          </a:p>
          <a:p>
            <a:pPr marR="4483" algn="r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36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66974" y="1866354"/>
            <a:ext cx="650501" cy="5043"/>
          </a:xfrm>
          <a:custGeom>
            <a:avLst/>
            <a:gdLst/>
            <a:ahLst/>
            <a:cxnLst/>
            <a:rect l="l" t="t" r="r" b="b"/>
            <a:pathLst>
              <a:path w="737235" h="5714">
                <a:moveTo>
                  <a:pt x="736637" y="5261"/>
                </a:moveTo>
                <a:lnTo>
                  <a:pt x="0" y="5261"/>
                </a:lnTo>
                <a:lnTo>
                  <a:pt x="0" y="0"/>
                </a:lnTo>
                <a:lnTo>
                  <a:pt x="736637" y="0"/>
                </a:lnTo>
                <a:lnTo>
                  <a:pt x="736637" y="5261"/>
                </a:lnTo>
                <a:close/>
              </a:path>
            </a:pathLst>
          </a:custGeom>
          <a:solidFill>
            <a:srgbClr val="000000">
              <a:alpha val="9408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 txBox="1"/>
          <p:nvPr/>
        </p:nvSpPr>
        <p:spPr>
          <a:xfrm>
            <a:off x="3355768" y="1790150"/>
            <a:ext cx="132790" cy="7298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97" spc="18" dirty="0">
                <a:solidFill>
                  <a:srgbClr val="58534E"/>
                </a:solidFill>
                <a:latin typeface="Arial"/>
                <a:cs typeface="Arial"/>
              </a:rPr>
              <a:t>M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AX</a:t>
            </a:r>
            <a:endParaRPr sz="397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17280" y="1790150"/>
            <a:ext cx="179294" cy="7298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69,576</a:t>
            </a:r>
            <a:endParaRPr sz="397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55768" y="1855148"/>
            <a:ext cx="440390" cy="26534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  <a:tabLst>
                <a:tab pos="272317" algn="l"/>
              </a:tabLst>
            </a:pP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95%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16,904</a:t>
            </a:r>
            <a:endParaRPr sz="397">
              <a:latin typeface="Arial"/>
              <a:cs typeface="Arial"/>
            </a:endParaRPr>
          </a:p>
          <a:p>
            <a:pPr marL="11206">
              <a:lnSpc>
                <a:spcPts val="476"/>
              </a:lnSpc>
              <a:tabLst>
                <a:tab pos="272317" algn="l"/>
              </a:tabLst>
            </a:pP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Q3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11,042</a:t>
            </a:r>
            <a:endParaRPr sz="397">
              <a:latin typeface="Arial"/>
              <a:cs typeface="Arial"/>
            </a:endParaRPr>
          </a:p>
          <a:p>
            <a:pPr marL="11206">
              <a:lnSpc>
                <a:spcPts val="476"/>
              </a:lnSpc>
              <a:tabLst>
                <a:tab pos="301454" algn="l"/>
              </a:tabLst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A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V</a:t>
            </a:r>
            <a:r>
              <a:rPr sz="397" spc="-35" dirty="0">
                <a:solidFill>
                  <a:srgbClr val="58534E"/>
                </a:solidFill>
                <a:latin typeface="Arial"/>
                <a:cs typeface="Arial"/>
              </a:rPr>
              <a:t>G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8,521</a:t>
            </a:r>
            <a:endParaRPr sz="397">
              <a:latin typeface="Arial"/>
              <a:cs typeface="Arial"/>
            </a:endParaRPr>
          </a:p>
          <a:p>
            <a:pPr marL="11206"/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MEDI</a:t>
            </a:r>
            <a:r>
              <a:rPr sz="397" spc="-4" dirty="0">
                <a:solidFill>
                  <a:srgbClr val="58534E"/>
                </a:solidFill>
                <a:latin typeface="Arial"/>
                <a:cs typeface="Arial"/>
              </a:rPr>
              <a:t>AN     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7,971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226590" y="1798488"/>
          <a:ext cx="444313" cy="24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69,576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5,833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4,625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21.4M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0" name="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10479" y="1782786"/>
            <a:ext cx="1346374" cy="55712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725537" y="2319415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3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72251" y="2350057"/>
            <a:ext cx="189379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ﬂ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oo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44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02921" y="2749223"/>
            <a:ext cx="88730" cy="42437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1972251" y="2542263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6618" y="2542263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72282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189</a:t>
            </a:r>
            <a:r>
              <a:rPr sz="441" spc="18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  <a:p>
            <a:pPr marL="39783">
              <a:spcBef>
                <a:spcPts val="431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5,481</a:t>
            </a:r>
            <a:r>
              <a:rPr sz="397" spc="180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9" dirty="0">
                <a:solidFill>
                  <a:srgbClr val="0087EC"/>
                </a:solidFill>
                <a:latin typeface="Arial"/>
                <a:cs typeface="Arial"/>
              </a:rPr>
              <a:t>(15%)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3366973" y="2104905"/>
          <a:ext cx="649941" cy="943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5,209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2,189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21"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52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777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6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4226590" y="2100262"/>
          <a:ext cx="443753" cy="939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4.26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1.13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316.2M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777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12.0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17.5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306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178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8.02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424k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8" name="object 5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10479" y="2534898"/>
            <a:ext cx="1346374" cy="557120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725537" y="3071528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4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72251" y="3102170"/>
            <a:ext cx="530038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i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n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en</a:t>
            </a:r>
            <a:r>
              <a:rPr sz="529" b="1" spc="26" dirty="0">
                <a:solidFill>
                  <a:srgbClr val="58534E"/>
                </a:solidFill>
                <a:latin typeface="Calibri"/>
                <a:cs typeface="Calibri"/>
              </a:rPr>
              <a:t>si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y</a:t>
            </a:r>
            <a:r>
              <a:rPr sz="529" b="1" spc="-40" dirty="0">
                <a:solidFill>
                  <a:srgbClr val="58534E"/>
                </a:solidFill>
                <a:latin typeface="Calibri"/>
                <a:cs typeface="Calibri"/>
              </a:rPr>
              <a:t>_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m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i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nu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es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99833" y="3501337"/>
            <a:ext cx="92285" cy="42437"/>
          </a:xfrm>
          <a:prstGeom prst="rect">
            <a:avLst/>
          </a:prstGeom>
        </p:spPr>
      </p:pic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1970252" y="3302714"/>
          <a:ext cx="713254" cy="369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2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VALUES: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37,109</a:t>
                      </a:r>
                      <a:r>
                        <a:rPr sz="400" spc="-2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(100%)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MISSING: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535"/>
                        </a:lnSpc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DISTINCT: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696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450   </a:t>
                      </a:r>
                      <a:r>
                        <a:rPr sz="4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5" baseline="6172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(1%)</a:t>
                      </a:r>
                      <a:endParaRPr sz="600" baseline="6172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28">
                <a:tc>
                  <a:txBody>
                    <a:bodyPr/>
                    <a:lstStyle/>
                    <a:p>
                      <a:pPr marL="14604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ZEROES: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19,013</a:t>
                      </a:r>
                      <a:r>
                        <a:rPr sz="400" spc="229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(51%)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3366973" y="3302715"/>
          <a:ext cx="649941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955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9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6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4226590" y="3302714"/>
          <a:ext cx="444312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955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59.0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58.8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3,461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21.7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3.29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1.4M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5" name="object 6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10479" y="3287011"/>
            <a:ext cx="1346374" cy="557120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725537" y="3823640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5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72251" y="3854282"/>
            <a:ext cx="558053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4" dirty="0">
                <a:solidFill>
                  <a:srgbClr val="58534E"/>
                </a:solidFill>
                <a:latin typeface="Calibri"/>
                <a:cs typeface="Calibri"/>
              </a:rPr>
              <a:t>active_kilocalories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56640" y="4253448"/>
            <a:ext cx="135227" cy="51009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1972251" y="4046489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26618" y="4046488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R="4483" algn="r">
              <a:spcBef>
                <a:spcPts val="463"/>
              </a:spcBef>
            </a:pPr>
            <a:r>
              <a:rPr sz="441" spc="-4" dirty="0">
                <a:latin typeface="Arial"/>
                <a:cs typeface="Arial"/>
              </a:rPr>
              <a:t>2,163</a:t>
            </a:r>
            <a:r>
              <a:rPr sz="441" spc="172" dirty="0">
                <a:latin typeface="Arial"/>
                <a:cs typeface="Arial"/>
              </a:rPr>
              <a:t> 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(6%)</a:t>
            </a:r>
            <a:endParaRPr sz="596" baseline="6172">
              <a:latin typeface="Arial"/>
              <a:cs typeface="Arial"/>
            </a:endParaRPr>
          </a:p>
          <a:p>
            <a:pPr marR="4483" algn="r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77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3366973" y="4054827"/>
          <a:ext cx="649941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5,649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1,223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707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534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456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251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6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4226590" y="4054826"/>
          <a:ext cx="444312" cy="24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5,649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456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412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170k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3" name="object 7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10479" y="4039125"/>
            <a:ext cx="1346374" cy="557120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1725537" y="4575753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6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72251" y="4606395"/>
            <a:ext cx="216274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h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-40" dirty="0">
                <a:solidFill>
                  <a:srgbClr val="58534E"/>
                </a:solidFill>
                <a:latin typeface="Calibri"/>
                <a:cs typeface="Calibri"/>
              </a:rPr>
              <a:t>_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m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i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n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76" name="object 7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33408" y="5006105"/>
            <a:ext cx="59275" cy="41892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1972251" y="4798602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26618" y="4798601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03660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57</a:t>
            </a:r>
            <a:r>
              <a:rPr sz="441" spc="176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  <a:p>
            <a:pPr marL="138400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2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3366973" y="4806940"/>
          <a:ext cx="649941" cy="434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97.0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62.0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54.0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45.0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5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39.0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4226590" y="4356600"/>
          <a:ext cx="443752" cy="939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2.61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19.8M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97.0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6.94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48.1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0.339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0.302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1.9M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1" name="object 8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010479" y="4791237"/>
            <a:ext cx="1346374" cy="557120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1725537" y="5327866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7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972252" y="5358508"/>
            <a:ext cx="229160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h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-40" dirty="0">
                <a:solidFill>
                  <a:srgbClr val="58534E"/>
                </a:solidFill>
                <a:latin typeface="Calibri"/>
                <a:cs typeface="Calibri"/>
              </a:rPr>
              <a:t>_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m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x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84" name="object 8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02920" y="5758082"/>
            <a:ext cx="90722" cy="42028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1972251" y="5550714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326618" y="5550714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72282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154</a:t>
            </a:r>
            <a:r>
              <a:rPr sz="441" spc="18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  <a:p>
            <a:pPr marL="138400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2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pic>
        <p:nvPicPr>
          <p:cNvPr id="87" name="object 8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010479" y="5543350"/>
            <a:ext cx="1346374" cy="557120"/>
          </a:xfrm>
          <a:prstGeom prst="rect">
            <a:avLst/>
          </a:prstGeom>
        </p:spPr>
      </p:pic>
      <p:sp>
        <p:nvSpPr>
          <p:cNvPr id="88" name="object 88"/>
          <p:cNvSpPr txBox="1"/>
          <p:nvPr/>
        </p:nvSpPr>
        <p:spPr>
          <a:xfrm>
            <a:off x="1725537" y="6079978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8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972252" y="6110621"/>
            <a:ext cx="200025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h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-40" dirty="0">
                <a:solidFill>
                  <a:srgbClr val="58534E"/>
                </a:solidFill>
                <a:latin typeface="Calibri"/>
                <a:cs typeface="Calibri"/>
              </a:rPr>
              <a:t>_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es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90" name="object 9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33203" y="6509787"/>
            <a:ext cx="58878" cy="42437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1972251" y="6302828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26618" y="6302827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03660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60</a:t>
            </a:r>
            <a:r>
              <a:rPr sz="441" spc="176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  <a:p>
            <a:pPr marL="138400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2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3366973" y="5238708"/>
          <a:ext cx="649941" cy="15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174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130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321"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52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69.0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61.0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56.0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55.9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51.0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44.0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4226590" y="5559052"/>
          <a:ext cx="443753" cy="1239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34.0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23.0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531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81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495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55469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49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-0.297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5546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0.674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4.8M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7.55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57.0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0.122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0.191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2.1M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95" name="object 95"/>
          <p:cNvGrpSpPr/>
          <p:nvPr/>
        </p:nvGrpSpPr>
        <p:grpSpPr>
          <a:xfrm>
            <a:off x="1848820" y="1"/>
            <a:ext cx="8514790" cy="6235513"/>
            <a:chOff x="215729" y="0"/>
            <a:chExt cx="9650095" cy="7066915"/>
          </a:xfrm>
        </p:grpSpPr>
        <p:pic>
          <p:nvPicPr>
            <p:cNvPr id="96" name="object 9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952366"/>
              <a:ext cx="147327" cy="14732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1804761"/>
              <a:ext cx="147327" cy="14732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2657155"/>
              <a:ext cx="147327" cy="14732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3509550"/>
              <a:ext cx="147327" cy="14732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4361944"/>
              <a:ext cx="147327" cy="14732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5214339"/>
              <a:ext cx="147327" cy="14732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6066733"/>
              <a:ext cx="147327" cy="14732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6919128"/>
              <a:ext cx="147327" cy="14732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40647" y="0"/>
              <a:ext cx="4625029" cy="190999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85845" y="283607"/>
              <a:ext cx="209128" cy="5527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650467" y="281911"/>
              <a:ext cx="377087" cy="5756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72005" y="455547"/>
              <a:ext cx="174621" cy="4578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36123" y="455547"/>
              <a:ext cx="378726" cy="57256"/>
            </a:xfrm>
            <a:prstGeom prst="rect">
              <a:avLst/>
            </a:prstGeom>
          </p:spPr>
        </p:pic>
      </p:grpSp>
      <p:sp>
        <p:nvSpPr>
          <p:cNvPr id="109" name="object 109"/>
          <p:cNvSpPr txBox="1"/>
          <p:nvPr/>
        </p:nvSpPr>
        <p:spPr>
          <a:xfrm>
            <a:off x="6443144" y="45025"/>
            <a:ext cx="3593726" cy="401848"/>
          </a:xfrm>
          <a:prstGeom prst="rect">
            <a:avLst/>
          </a:prstGeom>
        </p:spPr>
        <p:txBody>
          <a:bodyPr vert="horz" wrap="square" lIns="0" tIns="40901" rIns="0" bIns="0" rtlCol="0">
            <a:spAutoFit/>
          </a:bodyPr>
          <a:lstStyle/>
          <a:p>
            <a:pPr marL="11206">
              <a:spcBef>
                <a:spcPts val="322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Associations</a:t>
            </a:r>
            <a:endParaRPr sz="529">
              <a:latin typeface="Calibri"/>
              <a:cs typeface="Calibri"/>
            </a:endParaRPr>
          </a:p>
          <a:p>
            <a:pPr marL="11206">
              <a:lnSpc>
                <a:spcPts val="441"/>
              </a:lnSpc>
              <a:spcBef>
                <a:spcPts val="154"/>
              </a:spcBef>
            </a:pP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[Only</a:t>
            </a:r>
            <a:r>
              <a:rPr sz="397" spc="-22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including</a:t>
            </a:r>
            <a:r>
              <a:rPr sz="397" spc="-18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dataset</a:t>
            </a:r>
            <a:r>
              <a:rPr sz="397" spc="-18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"DataFrame"]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405"/>
              </a:lnSpc>
              <a:spcBef>
                <a:spcPts val="35"/>
              </a:spcBef>
              <a:buClr>
                <a:srgbClr val="58534E"/>
              </a:buClr>
              <a:buFont typeface="Times New Roman"/>
              <a:buChar char="■"/>
              <a:tabLst>
                <a:tab pos="54912" algn="l"/>
              </a:tabLst>
            </a:pPr>
            <a:r>
              <a:rPr sz="397" spc="-4" dirty="0">
                <a:latin typeface="Arial"/>
                <a:cs typeface="Arial"/>
              </a:rPr>
              <a:t>Squares </a:t>
            </a:r>
            <a:r>
              <a:rPr sz="397" spc="-4" dirty="0">
                <a:solidFill>
                  <a:srgbClr val="58534E"/>
                </a:solidFill>
                <a:latin typeface="Arial"/>
                <a:cs typeface="Arial"/>
              </a:rPr>
              <a:t>are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categorical associations (uncertainty </a:t>
            </a:r>
            <a:r>
              <a:rPr sz="397" spc="13" dirty="0">
                <a:solidFill>
                  <a:srgbClr val="58534E"/>
                </a:solidFill>
                <a:latin typeface="Arial"/>
                <a:cs typeface="Arial"/>
              </a:rPr>
              <a:t>coeﬃcient 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&amp;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correlation ratio) </a:t>
            </a:r>
            <a:r>
              <a:rPr sz="397" spc="13" dirty="0">
                <a:solidFill>
                  <a:srgbClr val="58534E"/>
                </a:solidFill>
                <a:latin typeface="Arial"/>
                <a:cs typeface="Arial"/>
              </a:rPr>
              <a:t>from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0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to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1. </a:t>
            </a:r>
            <a:r>
              <a:rPr sz="397" spc="-4" dirty="0">
                <a:solidFill>
                  <a:srgbClr val="58534E"/>
                </a:solidFill>
                <a:latin typeface="Arial"/>
                <a:cs typeface="Arial"/>
              </a:rPr>
              <a:t>The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uncertainty </a:t>
            </a:r>
            <a:r>
              <a:rPr sz="397" spc="13" dirty="0">
                <a:solidFill>
                  <a:srgbClr val="58534E"/>
                </a:solidFill>
                <a:latin typeface="Arial"/>
                <a:cs typeface="Arial"/>
              </a:rPr>
              <a:t>coeﬃcient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is </a:t>
            </a:r>
            <a:r>
              <a:rPr sz="397" spc="4" dirty="0">
                <a:latin typeface="Arial"/>
                <a:cs typeface="Arial"/>
              </a:rPr>
              <a:t>assymmetrical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, 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(i.e. </a:t>
            </a:r>
            <a:r>
              <a:rPr sz="397" spc="-31" dirty="0">
                <a:solidFill>
                  <a:srgbClr val="58534E"/>
                </a:solidFill>
                <a:latin typeface="Arial"/>
                <a:cs typeface="Arial"/>
              </a:rPr>
              <a:t>ROW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LABEL </a:t>
            </a:r>
            <a:r>
              <a:rPr sz="397" spc="-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values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indicate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how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much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they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PROVIDE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INFORMATION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to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each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LABEL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at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the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TOP).</a:t>
            </a:r>
            <a:endParaRPr sz="397">
              <a:latin typeface="Arial"/>
              <a:cs typeface="Arial"/>
            </a:endParaRPr>
          </a:p>
          <a:p>
            <a:pPr marL="41464" indent="-30818">
              <a:spcBef>
                <a:spcPts val="322"/>
              </a:spcBef>
              <a:buClr>
                <a:srgbClr val="58534E"/>
              </a:buClr>
              <a:buChar char="•"/>
              <a:tabLst>
                <a:tab pos="42024" algn="l"/>
              </a:tabLst>
            </a:pPr>
            <a:r>
              <a:rPr sz="397" dirty="0">
                <a:latin typeface="Arial"/>
                <a:cs typeface="Arial"/>
              </a:rPr>
              <a:t>Circles</a:t>
            </a:r>
            <a:r>
              <a:rPr sz="397" spc="-4" dirty="0"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58534E"/>
                </a:solidFill>
                <a:latin typeface="Arial"/>
                <a:cs typeface="Arial"/>
              </a:rPr>
              <a:t>are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the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symmetrical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numerical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correlations</a:t>
            </a:r>
            <a:r>
              <a:rPr sz="397" spc="-4" dirty="0">
                <a:solidFill>
                  <a:srgbClr val="58534E"/>
                </a:solidFill>
                <a:latin typeface="Arial"/>
                <a:cs typeface="Arial"/>
              </a:rPr>
              <a:t> (Pearson's)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13" dirty="0">
                <a:solidFill>
                  <a:srgbClr val="58534E"/>
                </a:solidFill>
                <a:latin typeface="Arial"/>
                <a:cs typeface="Arial"/>
              </a:rPr>
              <a:t>from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-1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to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1.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58534E"/>
                </a:solidFill>
                <a:latin typeface="Arial"/>
                <a:cs typeface="Arial"/>
              </a:rPr>
              <a:t>The </a:t>
            </a:r>
            <a:r>
              <a:rPr sz="397" spc="9" dirty="0">
                <a:latin typeface="Arial"/>
                <a:cs typeface="Arial"/>
              </a:rPr>
              <a:t>trivial</a:t>
            </a:r>
            <a:r>
              <a:rPr sz="397" dirty="0">
                <a:latin typeface="Arial"/>
                <a:cs typeface="Arial"/>
              </a:rPr>
              <a:t> </a:t>
            </a:r>
            <a:r>
              <a:rPr sz="397" spc="4" dirty="0">
                <a:latin typeface="Arial"/>
                <a:cs typeface="Arial"/>
              </a:rPr>
              <a:t>diagonal</a:t>
            </a:r>
            <a:r>
              <a:rPr sz="397" dirty="0">
                <a:latin typeface="Arial"/>
                <a:cs typeface="Arial"/>
              </a:rPr>
              <a:t> </a:t>
            </a:r>
            <a:r>
              <a:rPr sz="397" spc="9" dirty="0">
                <a:solidFill>
                  <a:srgbClr val="58534E"/>
                </a:solidFill>
                <a:latin typeface="Arial"/>
                <a:cs typeface="Arial"/>
              </a:rPr>
              <a:t>is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intentionally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13" dirty="0">
                <a:solidFill>
                  <a:srgbClr val="58534E"/>
                </a:solidFill>
                <a:latin typeface="Arial"/>
                <a:cs typeface="Arial"/>
              </a:rPr>
              <a:t>left</a:t>
            </a:r>
            <a:r>
              <a:rPr sz="397" spc="-4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4" dirty="0">
                <a:solidFill>
                  <a:srgbClr val="58534E"/>
                </a:solidFill>
                <a:latin typeface="Arial"/>
                <a:cs typeface="Arial"/>
              </a:rPr>
              <a:t>blank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13" dirty="0">
                <a:solidFill>
                  <a:srgbClr val="58534E"/>
                </a:solidFill>
                <a:latin typeface="Arial"/>
                <a:cs typeface="Arial"/>
              </a:rPr>
              <a:t>for</a:t>
            </a:r>
            <a:r>
              <a:rPr sz="397" dirty="0">
                <a:solidFill>
                  <a:srgbClr val="58534E"/>
                </a:solidFill>
                <a:latin typeface="Arial"/>
                <a:cs typeface="Arial"/>
              </a:rPr>
              <a:t> clarity.</a:t>
            </a:r>
            <a:endParaRPr sz="397">
              <a:latin typeface="Arial"/>
              <a:cs typeface="Arial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412566" y="389984"/>
            <a:ext cx="4034481" cy="3528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8471" y="0"/>
            <a:ext cx="4884644" cy="6857440"/>
            <a:chOff x="0" y="0"/>
            <a:chExt cx="5535930" cy="7771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35302" cy="1473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535302" cy="9997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41899"/>
              <a:ext cx="5535302" cy="11102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94293"/>
              <a:ext cx="5535302" cy="11102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446688"/>
              <a:ext cx="5535302" cy="11102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299082"/>
              <a:ext cx="5535302" cy="11102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51476"/>
              <a:ext cx="5535302" cy="11102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003871"/>
              <a:ext cx="5535302" cy="11102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56265"/>
              <a:ext cx="5535302" cy="11102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708660"/>
              <a:ext cx="5535302" cy="10628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7561053"/>
              <a:ext cx="5535302" cy="2104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8942" y="0"/>
              <a:ext cx="1525891" cy="63140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25537" y="0"/>
            <a:ext cx="83484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9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2251" y="5508"/>
            <a:ext cx="328893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st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ess_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av</a:t>
            </a:r>
            <a:r>
              <a:rPr sz="529" b="1" spc="31" dirty="0">
                <a:solidFill>
                  <a:srgbClr val="58534E"/>
                </a:solidFill>
                <a:latin typeface="Calibri"/>
                <a:cs typeface="Calibri"/>
              </a:rPr>
              <a:t>g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32788" y="404674"/>
            <a:ext cx="59022" cy="4243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72251" y="197715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6618" y="197714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03660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83</a:t>
            </a:r>
            <a:r>
              <a:rPr sz="441" spc="194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  <a:p>
            <a:pPr marL="117108">
              <a:spcBef>
                <a:spcPts val="431"/>
              </a:spcBef>
            </a:pP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366973" y="206053"/>
          <a:ext cx="649941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87.0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49.0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36.0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30.2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29.0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23.0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16.0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226469" y="206053"/>
          <a:ext cx="444874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13.0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9.98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99.5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0.876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0.731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1.1M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10479" y="190350"/>
            <a:ext cx="1346374" cy="55712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664456" y="726978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10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2251" y="757620"/>
            <a:ext cx="462243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stress_dur_rest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59034" y="1156787"/>
            <a:ext cx="133829" cy="51009"/>
          </a:xfrm>
          <a:prstGeom prst="rect">
            <a:avLst/>
          </a:prstGeom>
        </p:spPr>
      </p:pic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970131" y="958165"/>
          <a:ext cx="713814" cy="40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897">
                <a:tc>
                  <a:txBody>
                    <a:bodyPr/>
                    <a:lstStyle/>
                    <a:p>
                      <a:pPr marL="14604" marR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-2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VALUES: </a:t>
                      </a: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MISSING: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540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37,109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R="1270" algn="r">
                        <a:lnSpc>
                          <a:spcPct val="100000"/>
                        </a:lnSpc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(100%)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DISTINCT: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696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1,105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00" spc="-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(3%)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696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28">
                <a:tc>
                  <a:txBody>
                    <a:bodyPr/>
                    <a:lstStyle/>
                    <a:p>
                      <a:pPr marL="14604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ZEROES: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spc="-1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(&lt;1%)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366974" y="958165"/>
          <a:ext cx="649940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77,100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49,440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37,260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29,760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29,540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22,140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8,460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6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226470" y="958165"/>
          <a:ext cx="444872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77,100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15,120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11,982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143.6M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-0.057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-0.024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1.1B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10479" y="942462"/>
            <a:ext cx="1346374" cy="55712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664456" y="1479091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11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72251" y="1509734"/>
            <a:ext cx="561415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stress_dur_activity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00201" y="1908900"/>
            <a:ext cx="92789" cy="42437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972251" y="1701940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26618" y="1701940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72282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762    </a:t>
            </a:r>
            <a:r>
              <a:rPr sz="441" spc="-31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(2%)</a:t>
            </a:r>
            <a:endParaRPr sz="596" baseline="6172">
              <a:latin typeface="Arial"/>
              <a:cs typeface="Arial"/>
            </a:endParaRPr>
          </a:p>
          <a:p>
            <a:pPr marL="109263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28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366974" y="1710279"/>
          <a:ext cx="649940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81,480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28,620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21,780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17,537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17,280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12,960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7,020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6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226470" y="1710278"/>
          <a:ext cx="444872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81,480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8,820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6,797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46.2M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1.92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0.462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650.8M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10479" y="1694575"/>
            <a:ext cx="1346374" cy="55712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664456" y="2231204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12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72252" y="2261846"/>
            <a:ext cx="449916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stress_dur_low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01575" y="2661013"/>
            <a:ext cx="90543" cy="42437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972251" y="2454053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26618" y="2454052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72282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630    </a:t>
            </a:r>
            <a:r>
              <a:rPr sz="441" spc="-31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(2%)</a:t>
            </a:r>
            <a:endParaRPr sz="596" baseline="6172">
              <a:latin typeface="Arial"/>
              <a:cs typeface="Arial"/>
            </a:endParaRPr>
          </a:p>
          <a:p>
            <a:pPr marL="109263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49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366974" y="2462391"/>
          <a:ext cx="649940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48,180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23,040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15,480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12,035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11,280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7,740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3,660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6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226470" y="2462391"/>
          <a:ext cx="444872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48,180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7,740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5,993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35.9M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1.03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0.794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446.6M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10479" y="2446688"/>
            <a:ext cx="1346374" cy="55712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664456" y="2983316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13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72252" y="3013958"/>
            <a:ext cx="579904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st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ess_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du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-40" dirty="0">
                <a:solidFill>
                  <a:srgbClr val="58534E"/>
                </a:solidFill>
                <a:latin typeface="Calibri"/>
                <a:cs typeface="Calibri"/>
              </a:rPr>
              <a:t>_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m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edi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u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m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01779" y="3413126"/>
            <a:ext cx="90394" cy="42437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972251" y="3206165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26618" y="3206164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72282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548    </a:t>
            </a:r>
            <a:r>
              <a:rPr sz="441" spc="-31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(1%)</a:t>
            </a:r>
            <a:endParaRPr sz="596" baseline="6172">
              <a:latin typeface="Arial"/>
              <a:cs typeface="Arial"/>
            </a:endParaRPr>
          </a:p>
          <a:p>
            <a:pPr marL="109263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73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3366974" y="3214503"/>
          <a:ext cx="649940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55,860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18,360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11,700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8,604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7,680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4,620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1,740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6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4226470" y="3214503"/>
          <a:ext cx="444872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55,860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7,080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5,271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27.8M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1.55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0.986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319.3M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3" name="object 5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10479" y="3198801"/>
            <a:ext cx="1346374" cy="557120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1664456" y="3735429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14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72251" y="3766072"/>
            <a:ext cx="475129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stress_dur_high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99833" y="4165592"/>
            <a:ext cx="93012" cy="42083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972251" y="3958278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26618" y="3958278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72282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465    </a:t>
            </a:r>
            <a:r>
              <a:rPr sz="441" spc="-31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(1%)</a:t>
            </a:r>
            <a:endParaRPr sz="596" baseline="6172">
              <a:latin typeface="Arial"/>
              <a:cs typeface="Arial"/>
            </a:endParaRPr>
          </a:p>
          <a:p>
            <a:pPr marL="80126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652    </a:t>
            </a:r>
            <a:r>
              <a:rPr sz="397" spc="3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9" dirty="0">
                <a:solidFill>
                  <a:srgbClr val="0087EC"/>
                </a:solidFill>
                <a:latin typeface="Arial"/>
                <a:cs typeface="Arial"/>
              </a:rPr>
              <a:t>(2%)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353648" y="3966617"/>
          <a:ext cx="663387" cy="315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 marL="14604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53,340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 marL="14604"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43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11,100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4,140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47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3,236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80"/>
                        </a:lnSpc>
                        <a:spcBef>
                          <a:spcPts val="30"/>
                        </a:spcBef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480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1,860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4226470" y="3966616"/>
          <a:ext cx="444313" cy="24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53,340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3,360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3,860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14.9M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" name="object 6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10479" y="3950913"/>
            <a:ext cx="1346374" cy="55712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1664456" y="4487542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15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72252" y="4518184"/>
            <a:ext cx="343460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22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o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l</a:t>
            </a:r>
            <a:r>
              <a:rPr sz="529" b="1" spc="-40" dirty="0">
                <a:solidFill>
                  <a:srgbClr val="58534E"/>
                </a:solidFill>
                <a:latin typeface="Calibri"/>
                <a:cs typeface="Calibri"/>
              </a:rPr>
              <a:t>_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hou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44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01575" y="4917352"/>
            <a:ext cx="90076" cy="42437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1972251" y="4710391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26618" y="4710391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72282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659    </a:t>
            </a:r>
            <a:r>
              <a:rPr sz="441" spc="-31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(2%)</a:t>
            </a:r>
            <a:endParaRPr sz="596" baseline="6172">
              <a:latin typeface="Arial"/>
              <a:cs typeface="Arial"/>
            </a:endParaRPr>
          </a:p>
          <a:p>
            <a:pPr marL="117108">
              <a:spcBef>
                <a:spcPts val="431"/>
              </a:spcBef>
            </a:pP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366973" y="4273033"/>
          <a:ext cx="649941" cy="943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21"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52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21.7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9.8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7.8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4226470" y="4268390"/>
          <a:ext cx="444872" cy="939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10.4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2.62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120.1M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21.4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1.58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1.48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2.20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2.67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-0.392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284k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9" name="object 6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010479" y="4703026"/>
            <a:ext cx="1346374" cy="557120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1664456" y="5239655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16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72251" y="5270297"/>
            <a:ext cx="407894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quality_hours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72" name="object 7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01575" y="5669464"/>
            <a:ext cx="90273" cy="42437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1972251" y="5462504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26618" y="5462503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72282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623    </a:t>
            </a:r>
            <a:r>
              <a:rPr sz="441" spc="-31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(2%)</a:t>
            </a:r>
            <a:endParaRPr sz="596" baseline="6172">
              <a:latin typeface="Arial"/>
              <a:cs typeface="Arial"/>
            </a:endParaRPr>
          </a:p>
          <a:p>
            <a:pPr marL="109263">
              <a:spcBef>
                <a:spcPts val="431"/>
              </a:spcBef>
            </a:pPr>
            <a:r>
              <a:rPr sz="397" spc="4" dirty="0">
                <a:solidFill>
                  <a:srgbClr val="0087EC"/>
                </a:solidFill>
                <a:latin typeface="Arial"/>
                <a:cs typeface="Arial"/>
              </a:rPr>
              <a:t>36 </a:t>
            </a:r>
            <a:r>
              <a:rPr sz="397" spc="71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3366973" y="5470842"/>
          <a:ext cx="649941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11.8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4.6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4226469" y="5470842"/>
          <a:ext cx="444874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11.8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1.15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0.980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0.960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2.19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0.621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111k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7" name="object 7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010479" y="5455139"/>
            <a:ext cx="1346374" cy="557120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1664456" y="5991767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17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72251" y="6022410"/>
            <a:ext cx="456640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spo2_minimum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80" name="object 8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32155" y="6421577"/>
            <a:ext cx="59459" cy="42056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1972251" y="6214617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26618" y="6214616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03660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29</a:t>
            </a:r>
            <a:r>
              <a:rPr sz="441" spc="194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  <a:p>
            <a:pPr marL="117108">
              <a:spcBef>
                <a:spcPts val="431"/>
              </a:spcBef>
            </a:pP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3366973" y="6222955"/>
          <a:ext cx="649941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98.0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84.3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84.0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83.0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79.0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4226469" y="6222954"/>
          <a:ext cx="444873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28.0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3.43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11.8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1.97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-0.270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3.1M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5" name="object 85"/>
          <p:cNvGrpSpPr/>
          <p:nvPr/>
        </p:nvGrpSpPr>
        <p:grpSpPr>
          <a:xfrm>
            <a:off x="1848820" y="0"/>
            <a:ext cx="4508126" cy="6857440"/>
            <a:chOff x="215729" y="0"/>
            <a:chExt cx="5109210" cy="7771765"/>
          </a:xfrm>
        </p:grpSpPr>
        <p:pic>
          <p:nvPicPr>
            <p:cNvPr id="86" name="object 8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98942" y="7034886"/>
              <a:ext cx="1525891" cy="63140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0"/>
              <a:ext cx="147327" cy="14732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852394"/>
              <a:ext cx="147327" cy="14732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1704788"/>
              <a:ext cx="147327" cy="14732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2557183"/>
              <a:ext cx="147327" cy="14732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3409577"/>
              <a:ext cx="147327" cy="14732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4261972"/>
              <a:ext cx="147327" cy="14732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5114367"/>
              <a:ext cx="147327" cy="14732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5966761"/>
              <a:ext cx="147327" cy="14732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5729" y="6819155"/>
              <a:ext cx="147327" cy="14732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5729" y="7671549"/>
              <a:ext cx="147327" cy="9997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8471" y="0"/>
            <a:ext cx="4884644" cy="6857440"/>
            <a:chOff x="0" y="0"/>
            <a:chExt cx="5535930" cy="7771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35302" cy="473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535302" cy="8997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41927"/>
              <a:ext cx="5535302" cy="11102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94320"/>
              <a:ext cx="5535302" cy="11102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346715"/>
              <a:ext cx="5535302" cy="11102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199109"/>
              <a:ext cx="5535302" cy="11102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51504"/>
              <a:ext cx="5535302" cy="11102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03898"/>
              <a:ext cx="5535302" cy="11102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756293"/>
              <a:ext cx="5535302" cy="11102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08688"/>
              <a:ext cx="5535302" cy="11102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61082"/>
              <a:ext cx="5535302" cy="3104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64456" y="0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18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2251" y="0"/>
            <a:ext cx="416299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spo2_average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9033" y="316464"/>
            <a:ext cx="133103" cy="5100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972251" y="109504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6618" y="109503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28576">
              <a:spcBef>
                <a:spcPts val="463"/>
              </a:spcBef>
            </a:pPr>
            <a:r>
              <a:rPr sz="441" spc="-4" dirty="0">
                <a:latin typeface="Arial"/>
                <a:cs typeface="Arial"/>
              </a:rPr>
              <a:t>1,310    </a:t>
            </a:r>
            <a:r>
              <a:rPr sz="441" spc="-31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(4%)</a:t>
            </a:r>
            <a:endParaRPr sz="596" baseline="6172">
              <a:latin typeface="Arial"/>
              <a:cs typeface="Arial"/>
            </a:endParaRPr>
          </a:p>
          <a:p>
            <a:pPr marL="117108">
              <a:spcBef>
                <a:spcPts val="431"/>
              </a:spcBef>
            </a:pP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66973" y="117842"/>
          <a:ext cx="649941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99.5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95.5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93.3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92.3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92.2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91.3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88.6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79.5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226395" y="117842"/>
          <a:ext cx="444873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2.04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2.02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4.07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1.01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-0.377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3.4M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10479" y="102139"/>
            <a:ext cx="1346374" cy="55712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64456" y="638768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19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2252" y="669410"/>
            <a:ext cx="352425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deep</a:t>
            </a:r>
            <a:r>
              <a:rPr sz="529" b="1" spc="-40" dirty="0">
                <a:solidFill>
                  <a:srgbClr val="58534E"/>
                </a:solidFill>
                <a:latin typeface="Calibri"/>
                <a:cs typeface="Calibri"/>
              </a:rPr>
              <a:t>_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hou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44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99833" y="1068577"/>
            <a:ext cx="93158" cy="41892"/>
          </a:xfrm>
          <a:prstGeom prst="rect">
            <a:avLst/>
          </a:prstGeom>
        </p:spPr>
      </p:pic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970057" y="869954"/>
          <a:ext cx="714374" cy="255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2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VALUES: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37,109</a:t>
                      </a:r>
                      <a:r>
                        <a:rPr sz="400" spc="-2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(100%)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MISSING: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535"/>
                        </a:lnSpc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  <a:spcBef>
                          <a:spcPts val="265"/>
                        </a:spcBef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DISTINCT: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696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45"/>
                        </a:lnSpc>
                        <a:spcBef>
                          <a:spcPts val="254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412   </a:t>
                      </a:r>
                      <a:r>
                        <a:rPr sz="4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5" baseline="6172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(1%)</a:t>
                      </a:r>
                      <a:endParaRPr sz="600" baseline="6172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366973" y="869955"/>
          <a:ext cx="649941" cy="434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10.2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5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226395" y="869954"/>
          <a:ext cx="444874" cy="24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10.2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0.747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0.558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0527" y="1820690"/>
            <a:ext cx="91321" cy="42437"/>
          </a:xfrm>
          <a:prstGeom prst="rect">
            <a:avLst/>
          </a:prstGeom>
        </p:spPr>
      </p:pic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662263" y="1171728"/>
          <a:ext cx="1022535" cy="850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ZEROES: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425    </a:t>
                      </a:r>
                      <a:r>
                        <a:rPr sz="400" spc="2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3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00" b="1" spc="10" dirty="0">
                          <a:solidFill>
                            <a:srgbClr val="858585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684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500" b="1" spc="-5" dirty="0">
                          <a:solidFill>
                            <a:srgbClr val="58534E"/>
                          </a:solidFill>
                          <a:latin typeface="Calibri"/>
                          <a:cs typeface="Calibri"/>
                        </a:rPr>
                        <a:t>rem_hours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280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1181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-2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VALUES: </a:t>
                      </a: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MISSING: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54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37,109</a:t>
                      </a:r>
                      <a:r>
                        <a:rPr sz="400" spc="-2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(100%)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R="57785" algn="ctr">
                        <a:lnSpc>
                          <a:spcPct val="100000"/>
                        </a:lnSpc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DISTINCT: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696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283</a:t>
                      </a:r>
                      <a:r>
                        <a:rPr sz="4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2" baseline="6172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(&lt;1%)</a:t>
                      </a:r>
                      <a:endParaRPr sz="600" baseline="6172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ZEROES: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3,666</a:t>
                      </a:r>
                      <a:r>
                        <a:rPr sz="400" spc="22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(10%)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26396" y="1171728"/>
          <a:ext cx="445434" cy="939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3.02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57,326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5.53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0.593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0.351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5.61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1.33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41,100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5010479" y="854252"/>
            <a:ext cx="1346387" cy="1309407"/>
            <a:chOff x="3798942" y="968152"/>
            <a:chExt cx="1525905" cy="148399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8942" y="968152"/>
              <a:ext cx="1525891" cy="6314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8942" y="1820545"/>
              <a:ext cx="1525891" cy="63140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664456" y="2142993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21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72251" y="2173635"/>
            <a:ext cx="135591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Age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33408" y="2572803"/>
            <a:ext cx="58404" cy="42437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972251" y="2365842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26618" y="2365841"/>
            <a:ext cx="355226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03660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53</a:t>
            </a:r>
            <a:r>
              <a:rPr sz="441" spc="194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  <a:p>
            <a:pPr marL="117108">
              <a:spcBef>
                <a:spcPts val="431"/>
              </a:spcBef>
            </a:pP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366973" y="1301724"/>
          <a:ext cx="649941" cy="15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5.53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2.33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1.07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1.11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1.07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1.07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321"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52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76.0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64.0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51.0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42.1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41.0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32.0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26.0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226395" y="2374180"/>
          <a:ext cx="444874" cy="24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62.0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19.0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12.5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155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10479" y="2358478"/>
            <a:ext cx="1346374" cy="55712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664456" y="2895106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22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72252" y="2925748"/>
            <a:ext cx="313204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31" dirty="0">
                <a:solidFill>
                  <a:srgbClr val="58534E"/>
                </a:solidFill>
                <a:latin typeface="Calibri"/>
                <a:cs typeface="Calibri"/>
              </a:rPr>
              <a:t>ss7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dm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av</a:t>
            </a:r>
            <a:r>
              <a:rPr sz="529" b="1" spc="31" dirty="0">
                <a:solidFill>
                  <a:srgbClr val="58534E"/>
                </a:solidFill>
                <a:latin typeface="Calibri"/>
                <a:cs typeface="Calibri"/>
              </a:rPr>
              <a:t>g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00201" y="3324915"/>
            <a:ext cx="92789" cy="42437"/>
          </a:xfrm>
          <a:prstGeom prst="rect">
            <a:avLst/>
          </a:prstGeom>
        </p:spPr>
      </p:pic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970057" y="3126292"/>
          <a:ext cx="714374" cy="255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2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VALUES: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37,109</a:t>
                      </a:r>
                      <a:r>
                        <a:rPr sz="400" spc="-2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(100%)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MISSING: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535"/>
                        </a:lnSpc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  <a:spcBef>
                          <a:spcPts val="265"/>
                        </a:spcBef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DISTINCT: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696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45"/>
                        </a:lnSpc>
                        <a:spcBef>
                          <a:spcPts val="254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752   </a:t>
                      </a:r>
                      <a:r>
                        <a:rPr sz="4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5" baseline="6172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(2%)</a:t>
                      </a:r>
                      <a:endParaRPr sz="600" baseline="6172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366973" y="3126292"/>
          <a:ext cx="649941" cy="434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86.0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44.1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34.5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30.2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29.3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25.0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5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19.9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226395" y="2675953"/>
          <a:ext cx="444873" cy="939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-0.790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0.367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1.6M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85.0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9.50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7.39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54.7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0.721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0.704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1.1M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55944" y="4077028"/>
            <a:ext cx="135921" cy="51009"/>
          </a:xfrm>
          <a:prstGeom prst="rect">
            <a:avLst/>
          </a:prstGeom>
        </p:spPr>
      </p:pic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226395" y="3878405"/>
          <a:ext cx="444874" cy="24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74.0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8.24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6.64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44.0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0" name="object 5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24939" y="4829141"/>
            <a:ext cx="167217" cy="51009"/>
          </a:xfrm>
          <a:prstGeom prst="rect">
            <a:avLst/>
          </a:prstGeom>
        </p:spPr>
      </p:pic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662262" y="3428066"/>
          <a:ext cx="1021975" cy="163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ZEROES: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3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00" b="1" spc="10" dirty="0">
                          <a:solidFill>
                            <a:srgbClr val="858585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684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500" b="1" dirty="0">
                          <a:solidFill>
                            <a:srgbClr val="58534E"/>
                          </a:solidFill>
                          <a:latin typeface="Calibri"/>
                          <a:cs typeface="Calibri"/>
                        </a:rPr>
                        <a:t>ss28dm</a:t>
                      </a:r>
                      <a:r>
                        <a:rPr sz="500" b="1" spc="-5" dirty="0">
                          <a:solidFill>
                            <a:srgbClr val="58534E"/>
                          </a:solidFill>
                          <a:latin typeface="Calibri"/>
                          <a:cs typeface="Calibri"/>
                        </a:rPr>
                        <a:t>av</a:t>
                      </a:r>
                      <a:r>
                        <a:rPr sz="500" b="1" dirty="0">
                          <a:solidFill>
                            <a:srgbClr val="58534E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280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128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-2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VALUES: </a:t>
                      </a: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MISSING: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54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37,109</a:t>
                      </a:r>
                      <a:r>
                        <a:rPr sz="400" spc="-2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(100%)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DISTINCT: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696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4,583</a:t>
                      </a:r>
                      <a:r>
                        <a:rPr sz="4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5" baseline="6172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(12%)</a:t>
                      </a:r>
                      <a:endParaRPr sz="600" baseline="6172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ZEROES: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43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00" b="1" spc="10" dirty="0">
                          <a:solidFill>
                            <a:srgbClr val="858585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684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500" b="1" dirty="0">
                          <a:solidFill>
                            <a:srgbClr val="58534E"/>
                          </a:solidFill>
                          <a:latin typeface="Calibri"/>
                          <a:cs typeface="Calibri"/>
                        </a:rPr>
                        <a:t>ss28dStd</a:t>
                      </a:r>
                      <a:r>
                        <a:rPr sz="500" b="1" spc="-5" dirty="0">
                          <a:solidFill>
                            <a:srgbClr val="58534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500" b="1" dirty="0">
                          <a:solidFill>
                            <a:srgbClr val="58534E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280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128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-2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VALUES: </a:t>
                      </a: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MISSING: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54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37,109</a:t>
                      </a:r>
                      <a:r>
                        <a:rPr sz="400" spc="-2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(100%)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DISTINCT: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696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25,388</a:t>
                      </a:r>
                      <a:r>
                        <a:rPr sz="4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5" baseline="6172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(68%)</a:t>
                      </a:r>
                      <a:endParaRPr sz="600" baseline="6172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ZEROES: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480"/>
                        </a:lnSpc>
                        <a:spcBef>
                          <a:spcPts val="235"/>
                        </a:spcBef>
                      </a:pPr>
                      <a:r>
                        <a:rPr sz="400" spc="-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633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366973" y="3558061"/>
          <a:ext cx="649941" cy="15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75.0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43.3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33.8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30.2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29.3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25.6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21.0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321"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52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95"/>
                        </a:lnSpc>
                        <a:spcBef>
                          <a:spcPts val="31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23.7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11.6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8.6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7.1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6.8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5.4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4226395" y="4180179"/>
          <a:ext cx="444874" cy="939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0.925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0.781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35"/>
                        </a:lnSpc>
                      </a:pPr>
                      <a:r>
                        <a:rPr sz="400" spc="10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1.1M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7620" algn="r">
                        <a:lnSpc>
                          <a:spcPts val="445"/>
                        </a:lnSpc>
                        <a:spcBef>
                          <a:spcPts val="505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23.7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3.12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2.47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6.09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1.60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0.779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264k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4" name="object 54"/>
          <p:cNvGrpSpPr/>
          <p:nvPr/>
        </p:nvGrpSpPr>
        <p:grpSpPr>
          <a:xfrm>
            <a:off x="5010479" y="3110589"/>
            <a:ext cx="1346387" cy="2061882"/>
            <a:chOff x="3798942" y="3525334"/>
            <a:chExt cx="1525905" cy="2336800"/>
          </a:xfrm>
        </p:grpSpPr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98942" y="3525334"/>
              <a:ext cx="1525891" cy="6314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98942" y="4377729"/>
              <a:ext cx="1525891" cy="6314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8942" y="5230123"/>
              <a:ext cx="1525891" cy="63140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664456" y="5151445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25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72251" y="5182087"/>
            <a:ext cx="572621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7D_StdDevfrom28d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24884" y="5581254"/>
            <a:ext cx="168740" cy="51010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1972251" y="5374293"/>
            <a:ext cx="256615" cy="3829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 marR="4483">
              <a:lnSpc>
                <a:spcPts val="953"/>
              </a:lnSpc>
              <a:spcBef>
                <a:spcPts val="84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  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ZEROES:</a:t>
            </a:r>
            <a:endParaRPr sz="397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12399" y="5374293"/>
            <a:ext cx="369794" cy="38146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4008" algn="ctr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18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R="49309" algn="ctr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algn="ctr">
              <a:spcBef>
                <a:spcPts val="463"/>
              </a:spcBef>
            </a:pPr>
            <a:r>
              <a:rPr sz="441" spc="-4" dirty="0">
                <a:latin typeface="Arial"/>
                <a:cs typeface="Arial"/>
              </a:rPr>
              <a:t>35,764</a:t>
            </a:r>
            <a:r>
              <a:rPr sz="441" spc="180" dirty="0">
                <a:latin typeface="Arial"/>
                <a:cs typeface="Arial"/>
              </a:rPr>
              <a:t> </a:t>
            </a:r>
            <a:r>
              <a:rPr sz="596" spc="-13" baseline="6172" dirty="0">
                <a:solidFill>
                  <a:srgbClr val="0087EC"/>
                </a:solidFill>
                <a:latin typeface="Arial"/>
                <a:cs typeface="Arial"/>
              </a:rPr>
              <a:t>(96%)</a:t>
            </a:r>
            <a:endParaRPr sz="596" baseline="6172">
              <a:latin typeface="Arial"/>
              <a:cs typeface="Arial"/>
            </a:endParaRPr>
          </a:p>
          <a:p>
            <a:pPr marL="43145" algn="ctr">
              <a:spcBef>
                <a:spcPts val="431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1,135    </a:t>
            </a:r>
            <a:r>
              <a:rPr sz="397" spc="40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9" dirty="0">
                <a:solidFill>
                  <a:srgbClr val="0087EC"/>
                </a:solidFill>
                <a:latin typeface="Arial"/>
                <a:cs typeface="Arial"/>
              </a:rPr>
              <a:t>(3%)</a:t>
            </a:r>
            <a:endParaRPr sz="397">
              <a:latin typeface="Arial"/>
              <a:cs typeface="Arial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3366973" y="5382632"/>
          <a:ext cx="649941" cy="49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56">
                <a:tc>
                  <a:txBody>
                    <a:bodyPr/>
                    <a:lstStyle/>
                    <a:p>
                      <a:pPr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49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3.40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2"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43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0.73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0.29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1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MEDIAN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Q1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-0.29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>
                        <a:lnSpc>
                          <a:spcPts val="490"/>
                        </a:lnSpc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49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-0.72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94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46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-1.91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4226395" y="5382631"/>
          <a:ext cx="444874" cy="48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3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5.31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36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IQR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0.582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2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0.437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535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VAR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3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0.191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7">
                <a:tc>
                  <a:txBody>
                    <a:bodyPr/>
                    <a:lstStyle/>
                    <a:p>
                      <a:pPr marL="14604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-3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KURT.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5"/>
                        </a:lnSpc>
                        <a:spcBef>
                          <a:spcPts val="260"/>
                        </a:spcBef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0.274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1">
                <a:tc>
                  <a:txBody>
                    <a:bodyPr/>
                    <a:lstStyle/>
                    <a:p>
                      <a:pPr marL="14604">
                        <a:lnSpc>
                          <a:spcPts val="440"/>
                        </a:lnSpc>
                      </a:pPr>
                      <a:r>
                        <a:rPr sz="400" spc="-30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SKEW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40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0.093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34">
                <a:tc>
                  <a:txBody>
                    <a:bodyPr/>
                    <a:lstStyle/>
                    <a:p>
                      <a:pPr marL="14604">
                        <a:lnSpc>
                          <a:spcPts val="475"/>
                        </a:lnSpc>
                      </a:pPr>
                      <a:r>
                        <a:rPr sz="400" spc="-15" dirty="0">
                          <a:solidFill>
                            <a:srgbClr val="58534E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400" spc="5" dirty="0">
                          <a:solidFill>
                            <a:srgbClr val="0087EC"/>
                          </a:solidFill>
                          <a:latin typeface="Arial"/>
                          <a:cs typeface="Arial"/>
                        </a:rPr>
                        <a:t>142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5" name="object 6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010479" y="5366929"/>
            <a:ext cx="1346374" cy="557120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664456" y="5903557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26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72251" y="5934199"/>
            <a:ext cx="712694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7</a:t>
            </a:r>
            <a:r>
              <a:rPr sz="529" b="1" spc="-18" dirty="0">
                <a:solidFill>
                  <a:srgbClr val="58534E"/>
                </a:solidFill>
                <a:latin typeface="Calibri"/>
                <a:cs typeface="Calibri"/>
              </a:rPr>
              <a:t>D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ssm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0</a:t>
            </a:r>
            <a:r>
              <a:rPr sz="529" b="1" spc="40" dirty="0">
                <a:solidFill>
                  <a:srgbClr val="58534E"/>
                </a:solidFill>
                <a:latin typeface="Calibri"/>
                <a:cs typeface="Calibri"/>
              </a:rPr>
              <a:t>-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1</a:t>
            </a:r>
            <a:r>
              <a:rPr sz="529" b="1" spc="53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r>
              <a:rPr sz="529" b="1" spc="40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-18" dirty="0">
                <a:solidFill>
                  <a:srgbClr val="58534E"/>
                </a:solidFill>
                <a:latin typeface="Calibri"/>
                <a:cs typeface="Calibri"/>
              </a:rPr>
              <a:t>D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e</a:t>
            </a:r>
            <a:r>
              <a:rPr sz="529" b="1" spc="-22" dirty="0">
                <a:solidFill>
                  <a:srgbClr val="58534E"/>
                </a:solidFill>
                <a:latin typeface="Calibri"/>
                <a:cs typeface="Calibri"/>
              </a:rPr>
              <a:t>v_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F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l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se</a:t>
            </a:r>
            <a:endParaRPr sz="529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463856" y="6333367"/>
            <a:ext cx="29135" cy="42022"/>
          </a:xfrm>
          <a:custGeom>
            <a:avLst/>
            <a:gdLst/>
            <a:ahLst/>
            <a:cxnLst/>
            <a:rect l="l" t="t" r="r" b="b"/>
            <a:pathLst>
              <a:path w="33019" h="47625">
                <a:moveTo>
                  <a:pt x="9464" y="16278"/>
                </a:moveTo>
                <a:lnTo>
                  <a:pt x="0" y="16278"/>
                </a:lnTo>
                <a:lnTo>
                  <a:pt x="100" y="11987"/>
                </a:lnTo>
                <a:lnTo>
                  <a:pt x="13002" y="0"/>
                </a:lnTo>
                <a:lnTo>
                  <a:pt x="20788" y="0"/>
                </a:lnTo>
                <a:lnTo>
                  <a:pt x="23865" y="986"/>
                </a:lnTo>
                <a:lnTo>
                  <a:pt x="13164" y="986"/>
                </a:lnTo>
                <a:lnTo>
                  <a:pt x="10497" y="1592"/>
                </a:lnTo>
                <a:lnTo>
                  <a:pt x="986" y="15291"/>
                </a:lnTo>
                <a:lnTo>
                  <a:pt x="9464" y="15291"/>
                </a:lnTo>
                <a:lnTo>
                  <a:pt x="9464" y="16278"/>
                </a:lnTo>
                <a:close/>
              </a:path>
              <a:path w="33019" h="47625">
                <a:moveTo>
                  <a:pt x="1973" y="15291"/>
                </a:moveTo>
                <a:lnTo>
                  <a:pt x="986" y="15291"/>
                </a:lnTo>
                <a:lnTo>
                  <a:pt x="1011" y="12460"/>
                </a:lnTo>
                <a:lnTo>
                  <a:pt x="13164" y="986"/>
                </a:lnTo>
                <a:lnTo>
                  <a:pt x="20543" y="986"/>
                </a:lnTo>
                <a:lnTo>
                  <a:pt x="23649" y="1973"/>
                </a:lnTo>
                <a:lnTo>
                  <a:pt x="13326" y="1973"/>
                </a:lnTo>
                <a:lnTo>
                  <a:pt x="10812" y="2540"/>
                </a:lnTo>
                <a:lnTo>
                  <a:pt x="6502" y="4801"/>
                </a:lnTo>
                <a:lnTo>
                  <a:pt x="4857" y="6374"/>
                </a:lnTo>
                <a:lnTo>
                  <a:pt x="2551" y="10433"/>
                </a:lnTo>
                <a:lnTo>
                  <a:pt x="2041" y="12460"/>
                </a:lnTo>
                <a:lnTo>
                  <a:pt x="1973" y="15291"/>
                </a:lnTo>
                <a:close/>
              </a:path>
              <a:path w="33019" h="47625">
                <a:moveTo>
                  <a:pt x="11912" y="41183"/>
                </a:moveTo>
                <a:lnTo>
                  <a:pt x="11191" y="40510"/>
                </a:lnTo>
                <a:lnTo>
                  <a:pt x="22166" y="28754"/>
                </a:lnTo>
                <a:lnTo>
                  <a:pt x="25044" y="25627"/>
                </a:lnTo>
                <a:lnTo>
                  <a:pt x="27115" y="22834"/>
                </a:lnTo>
                <a:lnTo>
                  <a:pt x="29643" y="17917"/>
                </a:lnTo>
                <a:lnTo>
                  <a:pt x="30084" y="16278"/>
                </a:lnTo>
                <a:lnTo>
                  <a:pt x="30150" y="9169"/>
                </a:lnTo>
                <a:lnTo>
                  <a:pt x="29016" y="6448"/>
                </a:lnTo>
                <a:lnTo>
                  <a:pt x="23980" y="2078"/>
                </a:lnTo>
                <a:lnTo>
                  <a:pt x="20543" y="986"/>
                </a:lnTo>
                <a:lnTo>
                  <a:pt x="23865" y="986"/>
                </a:lnTo>
                <a:lnTo>
                  <a:pt x="24441" y="1171"/>
                </a:lnTo>
                <a:lnTo>
                  <a:pt x="29889" y="5898"/>
                </a:lnTo>
                <a:lnTo>
                  <a:pt x="31261" y="9169"/>
                </a:lnTo>
                <a:lnTo>
                  <a:pt x="31208" y="15926"/>
                </a:lnTo>
                <a:lnTo>
                  <a:pt x="30593" y="18225"/>
                </a:lnTo>
                <a:lnTo>
                  <a:pt x="27951" y="23364"/>
                </a:lnTo>
                <a:lnTo>
                  <a:pt x="25830" y="26228"/>
                </a:lnTo>
                <a:lnTo>
                  <a:pt x="22892" y="29422"/>
                </a:lnTo>
                <a:lnTo>
                  <a:pt x="11912" y="41183"/>
                </a:lnTo>
                <a:close/>
              </a:path>
              <a:path w="33019" h="47625">
                <a:moveTo>
                  <a:pt x="7491" y="15291"/>
                </a:moveTo>
                <a:lnTo>
                  <a:pt x="1973" y="15291"/>
                </a:lnTo>
                <a:lnTo>
                  <a:pt x="2041" y="12460"/>
                </a:lnTo>
                <a:lnTo>
                  <a:pt x="13326" y="1973"/>
                </a:lnTo>
                <a:lnTo>
                  <a:pt x="20297" y="1973"/>
                </a:lnTo>
                <a:lnTo>
                  <a:pt x="23519" y="2984"/>
                </a:lnTo>
                <a:lnTo>
                  <a:pt x="26973" y="5980"/>
                </a:lnTo>
                <a:lnTo>
                  <a:pt x="13405" y="5980"/>
                </a:lnTo>
                <a:lnTo>
                  <a:pt x="11280" y="6831"/>
                </a:lnTo>
                <a:lnTo>
                  <a:pt x="8343" y="10096"/>
                </a:lnTo>
                <a:lnTo>
                  <a:pt x="8226" y="10261"/>
                </a:lnTo>
                <a:lnTo>
                  <a:pt x="7564" y="12241"/>
                </a:lnTo>
                <a:lnTo>
                  <a:pt x="7491" y="15291"/>
                </a:lnTo>
                <a:close/>
              </a:path>
              <a:path w="33019" h="47625">
                <a:moveTo>
                  <a:pt x="31046" y="41497"/>
                </a:moveTo>
                <a:lnTo>
                  <a:pt x="8920" y="41497"/>
                </a:lnTo>
                <a:lnTo>
                  <a:pt x="21440" y="28086"/>
                </a:lnTo>
                <a:lnTo>
                  <a:pt x="24262" y="25018"/>
                </a:lnTo>
                <a:lnTo>
                  <a:pt x="26278" y="22302"/>
                </a:lnTo>
                <a:lnTo>
                  <a:pt x="28641" y="17706"/>
                </a:lnTo>
                <a:lnTo>
                  <a:pt x="29052" y="16278"/>
                </a:lnTo>
                <a:lnTo>
                  <a:pt x="29164" y="9467"/>
                </a:lnTo>
                <a:lnTo>
                  <a:pt x="28143" y="6995"/>
                </a:lnTo>
                <a:lnTo>
                  <a:pt x="23519" y="2984"/>
                </a:lnTo>
                <a:lnTo>
                  <a:pt x="20297" y="1973"/>
                </a:lnTo>
                <a:lnTo>
                  <a:pt x="23649" y="1973"/>
                </a:lnTo>
                <a:lnTo>
                  <a:pt x="23980" y="2078"/>
                </a:lnTo>
                <a:lnTo>
                  <a:pt x="29016" y="6448"/>
                </a:lnTo>
                <a:lnTo>
                  <a:pt x="30150" y="9169"/>
                </a:lnTo>
                <a:lnTo>
                  <a:pt x="30084" y="16278"/>
                </a:lnTo>
                <a:lnTo>
                  <a:pt x="12112" y="39524"/>
                </a:lnTo>
                <a:lnTo>
                  <a:pt x="11191" y="39524"/>
                </a:lnTo>
                <a:lnTo>
                  <a:pt x="11191" y="40510"/>
                </a:lnTo>
                <a:lnTo>
                  <a:pt x="11912" y="41183"/>
                </a:lnTo>
                <a:lnTo>
                  <a:pt x="31046" y="41183"/>
                </a:lnTo>
                <a:lnTo>
                  <a:pt x="31046" y="41497"/>
                </a:lnTo>
                <a:close/>
              </a:path>
              <a:path w="33019" h="47625">
                <a:moveTo>
                  <a:pt x="8478" y="15291"/>
                </a:moveTo>
                <a:lnTo>
                  <a:pt x="7491" y="15291"/>
                </a:lnTo>
                <a:lnTo>
                  <a:pt x="7564" y="12241"/>
                </a:lnTo>
                <a:lnTo>
                  <a:pt x="8226" y="10261"/>
                </a:lnTo>
                <a:lnTo>
                  <a:pt x="8343" y="10096"/>
                </a:lnTo>
                <a:lnTo>
                  <a:pt x="11280" y="6831"/>
                </a:lnTo>
                <a:lnTo>
                  <a:pt x="13405" y="5980"/>
                </a:lnTo>
                <a:lnTo>
                  <a:pt x="18449" y="5980"/>
                </a:lnTo>
                <a:lnTo>
                  <a:pt x="20310" y="6746"/>
                </a:lnTo>
                <a:lnTo>
                  <a:pt x="20512" y="6967"/>
                </a:lnTo>
                <a:lnTo>
                  <a:pt x="13698" y="6967"/>
                </a:lnTo>
                <a:lnTo>
                  <a:pt x="11818" y="7709"/>
                </a:lnTo>
                <a:lnTo>
                  <a:pt x="9146" y="10679"/>
                </a:lnTo>
                <a:lnTo>
                  <a:pt x="8528" y="12558"/>
                </a:lnTo>
                <a:lnTo>
                  <a:pt x="8478" y="15291"/>
                </a:lnTo>
                <a:close/>
              </a:path>
              <a:path w="33019" h="47625">
                <a:moveTo>
                  <a:pt x="31046" y="46491"/>
                </a:moveTo>
                <a:lnTo>
                  <a:pt x="2836" y="46491"/>
                </a:lnTo>
                <a:lnTo>
                  <a:pt x="2836" y="41725"/>
                </a:lnTo>
                <a:lnTo>
                  <a:pt x="18128" y="25018"/>
                </a:lnTo>
                <a:lnTo>
                  <a:pt x="19740" y="23219"/>
                </a:lnTo>
                <a:lnTo>
                  <a:pt x="21320" y="21149"/>
                </a:lnTo>
                <a:lnTo>
                  <a:pt x="23270" y="17706"/>
                </a:lnTo>
                <a:lnTo>
                  <a:pt x="23671" y="16278"/>
                </a:lnTo>
                <a:lnTo>
                  <a:pt x="23770" y="11733"/>
                </a:lnTo>
                <a:lnTo>
                  <a:pt x="23061" y="9759"/>
                </a:lnTo>
                <a:lnTo>
                  <a:pt x="20310" y="6746"/>
                </a:lnTo>
                <a:lnTo>
                  <a:pt x="18449" y="5980"/>
                </a:lnTo>
                <a:lnTo>
                  <a:pt x="26973" y="5980"/>
                </a:lnTo>
                <a:lnTo>
                  <a:pt x="28143" y="6995"/>
                </a:lnTo>
                <a:lnTo>
                  <a:pt x="29164" y="9467"/>
                </a:lnTo>
                <a:lnTo>
                  <a:pt x="29052" y="16278"/>
                </a:lnTo>
                <a:lnTo>
                  <a:pt x="8920" y="41497"/>
                </a:lnTo>
                <a:lnTo>
                  <a:pt x="31046" y="41497"/>
                </a:lnTo>
                <a:lnTo>
                  <a:pt x="31046" y="46491"/>
                </a:lnTo>
                <a:close/>
              </a:path>
              <a:path w="33019" h="47625">
                <a:moveTo>
                  <a:pt x="9464" y="15291"/>
                </a:moveTo>
                <a:lnTo>
                  <a:pt x="8478" y="15291"/>
                </a:lnTo>
                <a:lnTo>
                  <a:pt x="8528" y="12558"/>
                </a:lnTo>
                <a:lnTo>
                  <a:pt x="9146" y="10679"/>
                </a:lnTo>
                <a:lnTo>
                  <a:pt x="11818" y="7709"/>
                </a:lnTo>
                <a:lnTo>
                  <a:pt x="13698" y="6967"/>
                </a:lnTo>
                <a:lnTo>
                  <a:pt x="18159" y="6967"/>
                </a:lnTo>
                <a:lnTo>
                  <a:pt x="19777" y="7625"/>
                </a:lnTo>
                <a:lnTo>
                  <a:pt x="20077" y="7954"/>
                </a:lnTo>
                <a:lnTo>
                  <a:pt x="13991" y="7954"/>
                </a:lnTo>
                <a:lnTo>
                  <a:pt x="12355" y="8588"/>
                </a:lnTo>
                <a:lnTo>
                  <a:pt x="10048" y="11152"/>
                </a:lnTo>
                <a:lnTo>
                  <a:pt x="9540" y="12730"/>
                </a:lnTo>
                <a:lnTo>
                  <a:pt x="9464" y="15291"/>
                </a:lnTo>
                <a:close/>
              </a:path>
              <a:path w="33019" h="47625">
                <a:moveTo>
                  <a:pt x="2577" y="42008"/>
                </a:moveTo>
                <a:lnTo>
                  <a:pt x="1849" y="41343"/>
                </a:lnTo>
                <a:lnTo>
                  <a:pt x="16802" y="25018"/>
                </a:lnTo>
                <a:lnTo>
                  <a:pt x="18960" y="22611"/>
                </a:lnTo>
                <a:lnTo>
                  <a:pt x="20496" y="20602"/>
                </a:lnTo>
                <a:lnTo>
                  <a:pt x="22326" y="17369"/>
                </a:lnTo>
                <a:lnTo>
                  <a:pt x="22634" y="16278"/>
                </a:lnTo>
                <a:lnTo>
                  <a:pt x="22694" y="11733"/>
                </a:lnTo>
                <a:lnTo>
                  <a:pt x="22242" y="10433"/>
                </a:lnTo>
                <a:lnTo>
                  <a:pt x="22132" y="10207"/>
                </a:lnTo>
                <a:lnTo>
                  <a:pt x="19777" y="7625"/>
                </a:lnTo>
                <a:lnTo>
                  <a:pt x="18159" y="6967"/>
                </a:lnTo>
                <a:lnTo>
                  <a:pt x="20512" y="6967"/>
                </a:lnTo>
                <a:lnTo>
                  <a:pt x="23082" y="9783"/>
                </a:lnTo>
                <a:lnTo>
                  <a:pt x="23770" y="11733"/>
                </a:lnTo>
                <a:lnTo>
                  <a:pt x="23671" y="16278"/>
                </a:lnTo>
                <a:lnTo>
                  <a:pt x="3186" y="41343"/>
                </a:lnTo>
                <a:lnTo>
                  <a:pt x="2836" y="41343"/>
                </a:lnTo>
                <a:lnTo>
                  <a:pt x="2836" y="41725"/>
                </a:lnTo>
                <a:lnTo>
                  <a:pt x="2577" y="42008"/>
                </a:lnTo>
                <a:close/>
              </a:path>
              <a:path w="33019" h="47625">
                <a:moveTo>
                  <a:pt x="33019" y="47478"/>
                </a:moveTo>
                <a:lnTo>
                  <a:pt x="863" y="47478"/>
                </a:lnTo>
                <a:lnTo>
                  <a:pt x="863" y="40960"/>
                </a:lnTo>
                <a:lnTo>
                  <a:pt x="16075" y="24353"/>
                </a:lnTo>
                <a:lnTo>
                  <a:pt x="18180" y="22004"/>
                </a:lnTo>
                <a:lnTo>
                  <a:pt x="19673" y="20054"/>
                </a:lnTo>
                <a:lnTo>
                  <a:pt x="21382" y="17036"/>
                </a:lnTo>
                <a:lnTo>
                  <a:pt x="21598" y="16278"/>
                </a:lnTo>
                <a:lnTo>
                  <a:pt x="21710" y="11987"/>
                </a:lnTo>
                <a:lnTo>
                  <a:pt x="21281" y="10736"/>
                </a:lnTo>
                <a:lnTo>
                  <a:pt x="19244" y="8506"/>
                </a:lnTo>
                <a:lnTo>
                  <a:pt x="17868" y="7954"/>
                </a:lnTo>
                <a:lnTo>
                  <a:pt x="20077" y="7954"/>
                </a:lnTo>
                <a:lnTo>
                  <a:pt x="22132" y="10207"/>
                </a:lnTo>
                <a:lnTo>
                  <a:pt x="22242" y="10433"/>
                </a:lnTo>
                <a:lnTo>
                  <a:pt x="22694" y="11733"/>
                </a:lnTo>
                <a:lnTo>
                  <a:pt x="22634" y="16278"/>
                </a:lnTo>
                <a:lnTo>
                  <a:pt x="1849" y="41343"/>
                </a:lnTo>
                <a:lnTo>
                  <a:pt x="1849" y="46491"/>
                </a:lnTo>
                <a:lnTo>
                  <a:pt x="33019" y="46491"/>
                </a:lnTo>
                <a:lnTo>
                  <a:pt x="33019" y="47478"/>
                </a:lnTo>
                <a:close/>
              </a:path>
              <a:path w="33019" h="47625">
                <a:moveTo>
                  <a:pt x="11191" y="40510"/>
                </a:moveTo>
                <a:lnTo>
                  <a:pt x="11191" y="39524"/>
                </a:lnTo>
                <a:lnTo>
                  <a:pt x="12112" y="39524"/>
                </a:lnTo>
                <a:lnTo>
                  <a:pt x="11191" y="40510"/>
                </a:lnTo>
                <a:close/>
              </a:path>
              <a:path w="33019" h="47625">
                <a:moveTo>
                  <a:pt x="31046" y="41183"/>
                </a:moveTo>
                <a:lnTo>
                  <a:pt x="11912" y="41183"/>
                </a:lnTo>
                <a:lnTo>
                  <a:pt x="13461" y="39524"/>
                </a:lnTo>
                <a:lnTo>
                  <a:pt x="33019" y="39524"/>
                </a:lnTo>
                <a:lnTo>
                  <a:pt x="33019" y="40510"/>
                </a:lnTo>
                <a:lnTo>
                  <a:pt x="31046" y="40510"/>
                </a:lnTo>
                <a:lnTo>
                  <a:pt x="31046" y="41183"/>
                </a:lnTo>
                <a:close/>
              </a:path>
              <a:path w="33019" h="47625">
                <a:moveTo>
                  <a:pt x="32032" y="46491"/>
                </a:moveTo>
                <a:lnTo>
                  <a:pt x="31046" y="46491"/>
                </a:lnTo>
                <a:lnTo>
                  <a:pt x="31046" y="40510"/>
                </a:lnTo>
                <a:lnTo>
                  <a:pt x="32032" y="40510"/>
                </a:lnTo>
                <a:lnTo>
                  <a:pt x="32032" y="46491"/>
                </a:lnTo>
                <a:close/>
              </a:path>
              <a:path w="33019" h="47625">
                <a:moveTo>
                  <a:pt x="33019" y="46491"/>
                </a:moveTo>
                <a:lnTo>
                  <a:pt x="32032" y="46491"/>
                </a:lnTo>
                <a:lnTo>
                  <a:pt x="32032" y="40510"/>
                </a:lnTo>
                <a:lnTo>
                  <a:pt x="33019" y="40510"/>
                </a:lnTo>
                <a:lnTo>
                  <a:pt x="33019" y="46491"/>
                </a:lnTo>
                <a:close/>
              </a:path>
              <a:path w="33019" h="47625">
                <a:moveTo>
                  <a:pt x="2836" y="46491"/>
                </a:moveTo>
                <a:lnTo>
                  <a:pt x="1849" y="46491"/>
                </a:lnTo>
                <a:lnTo>
                  <a:pt x="1849" y="41343"/>
                </a:lnTo>
                <a:lnTo>
                  <a:pt x="2577" y="42008"/>
                </a:lnTo>
                <a:lnTo>
                  <a:pt x="2836" y="42008"/>
                </a:lnTo>
                <a:lnTo>
                  <a:pt x="2836" y="46491"/>
                </a:lnTo>
                <a:close/>
              </a:path>
              <a:path w="33019" h="47625">
                <a:moveTo>
                  <a:pt x="2836" y="41725"/>
                </a:moveTo>
                <a:lnTo>
                  <a:pt x="2836" y="41343"/>
                </a:lnTo>
                <a:lnTo>
                  <a:pt x="3186" y="41343"/>
                </a:lnTo>
                <a:lnTo>
                  <a:pt x="2836" y="41725"/>
                </a:lnTo>
                <a:close/>
              </a:path>
              <a:path w="33019" h="47625">
                <a:moveTo>
                  <a:pt x="2836" y="42008"/>
                </a:moveTo>
                <a:lnTo>
                  <a:pt x="2577" y="42008"/>
                </a:lnTo>
                <a:lnTo>
                  <a:pt x="2836" y="41725"/>
                </a:lnTo>
                <a:lnTo>
                  <a:pt x="2836" y="42008"/>
                </a:lnTo>
                <a:close/>
              </a:path>
            </a:pathLst>
          </a:custGeom>
          <a:solidFill>
            <a:srgbClr val="0087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 txBox="1"/>
          <p:nvPr/>
        </p:nvSpPr>
        <p:spPr>
          <a:xfrm>
            <a:off x="1972251" y="6126405"/>
            <a:ext cx="709893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  <a:tabLst>
                <a:tab pos="365331" algn="l"/>
              </a:tabLst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2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206">
              <a:tabLst>
                <a:tab pos="471232" algn="l"/>
              </a:tabLst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	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63"/>
              </a:spcBef>
              <a:tabLst>
                <a:tab pos="489723" algn="l"/>
              </a:tabLst>
            </a:pPr>
            <a:r>
              <a:rPr sz="596" spc="-19" baseline="6172" dirty="0">
                <a:solidFill>
                  <a:srgbClr val="58534E"/>
                </a:solidFill>
                <a:latin typeface="Arial"/>
                <a:cs typeface="Arial"/>
              </a:rPr>
              <a:t>DISTINCT:	</a:t>
            </a:r>
            <a:r>
              <a:rPr sz="441" dirty="0">
                <a:latin typeface="Arial"/>
                <a:cs typeface="Arial"/>
              </a:rPr>
              <a:t>2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pic>
        <p:nvPicPr>
          <p:cNvPr id="70" name="object 7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17678" y="6119041"/>
            <a:ext cx="2739176" cy="557120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1664456" y="6655670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27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72251" y="6686312"/>
            <a:ext cx="690843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7Dssma0-1STDev_True</a:t>
            </a:r>
            <a:endParaRPr sz="529">
              <a:latin typeface="Calibri"/>
              <a:cs typeface="Calibri"/>
            </a:endParaRPr>
          </a:p>
        </p:txBody>
      </p:sp>
      <p:pic>
        <p:nvPicPr>
          <p:cNvPr id="73" name="object 7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48820" y="1416015"/>
            <a:ext cx="129994" cy="129994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48820" y="3672354"/>
            <a:ext cx="129994" cy="129994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48820" y="4424466"/>
            <a:ext cx="129994" cy="129994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1848820" y="1"/>
            <a:ext cx="130549" cy="6810934"/>
            <a:chOff x="215729" y="0"/>
            <a:chExt cx="147955" cy="7719059"/>
          </a:xfrm>
        </p:grpSpPr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5729" y="0"/>
              <a:ext cx="147327" cy="4735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5729" y="752422"/>
              <a:ext cx="147327" cy="14732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5729" y="2457211"/>
              <a:ext cx="147327" cy="14732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5729" y="3309605"/>
              <a:ext cx="147327" cy="14732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5729" y="5866789"/>
              <a:ext cx="147327" cy="1473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6719182"/>
              <a:ext cx="147327" cy="14732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729" y="7571578"/>
              <a:ext cx="147327" cy="14732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8471" y="1"/>
            <a:ext cx="4884644" cy="5970493"/>
            <a:chOff x="0" y="0"/>
            <a:chExt cx="5535930" cy="67665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35302" cy="7997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1954"/>
              <a:ext cx="5535302" cy="11102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94348"/>
              <a:ext cx="5535302" cy="11102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46742"/>
              <a:ext cx="5535302" cy="11102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99137"/>
              <a:ext cx="5535302" cy="11102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51532"/>
              <a:ext cx="5535302" cy="11102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03927"/>
              <a:ext cx="5535302" cy="11102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56319"/>
              <a:ext cx="5535302" cy="11102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2770" y="258687"/>
              <a:ext cx="33020" cy="47625"/>
            </a:xfrm>
            <a:custGeom>
              <a:avLst/>
              <a:gdLst/>
              <a:ahLst/>
              <a:cxnLst/>
              <a:rect l="l" t="t" r="r" b="b"/>
              <a:pathLst>
                <a:path w="33019" h="47625">
                  <a:moveTo>
                    <a:pt x="9464" y="16278"/>
                  </a:moveTo>
                  <a:lnTo>
                    <a:pt x="0" y="16278"/>
                  </a:lnTo>
                  <a:lnTo>
                    <a:pt x="100" y="11987"/>
                  </a:lnTo>
                  <a:lnTo>
                    <a:pt x="13002" y="0"/>
                  </a:lnTo>
                  <a:lnTo>
                    <a:pt x="20788" y="0"/>
                  </a:lnTo>
                  <a:lnTo>
                    <a:pt x="23865" y="986"/>
                  </a:lnTo>
                  <a:lnTo>
                    <a:pt x="13164" y="986"/>
                  </a:lnTo>
                  <a:lnTo>
                    <a:pt x="10497" y="1592"/>
                  </a:lnTo>
                  <a:lnTo>
                    <a:pt x="986" y="15291"/>
                  </a:lnTo>
                  <a:lnTo>
                    <a:pt x="9464" y="15291"/>
                  </a:lnTo>
                  <a:lnTo>
                    <a:pt x="9464" y="16278"/>
                  </a:lnTo>
                  <a:close/>
                </a:path>
                <a:path w="33019" h="47625">
                  <a:moveTo>
                    <a:pt x="1973" y="15291"/>
                  </a:moveTo>
                  <a:lnTo>
                    <a:pt x="986" y="15291"/>
                  </a:lnTo>
                  <a:lnTo>
                    <a:pt x="1011" y="12460"/>
                  </a:lnTo>
                  <a:lnTo>
                    <a:pt x="13164" y="986"/>
                  </a:lnTo>
                  <a:lnTo>
                    <a:pt x="20543" y="986"/>
                  </a:lnTo>
                  <a:lnTo>
                    <a:pt x="23649" y="1973"/>
                  </a:lnTo>
                  <a:lnTo>
                    <a:pt x="13326" y="1973"/>
                  </a:lnTo>
                  <a:lnTo>
                    <a:pt x="10812" y="2540"/>
                  </a:lnTo>
                  <a:lnTo>
                    <a:pt x="6502" y="4801"/>
                  </a:lnTo>
                  <a:lnTo>
                    <a:pt x="4857" y="6374"/>
                  </a:lnTo>
                  <a:lnTo>
                    <a:pt x="2551" y="10433"/>
                  </a:lnTo>
                  <a:lnTo>
                    <a:pt x="2041" y="12460"/>
                  </a:lnTo>
                  <a:lnTo>
                    <a:pt x="1973" y="15291"/>
                  </a:lnTo>
                  <a:close/>
                </a:path>
                <a:path w="33019" h="47625">
                  <a:moveTo>
                    <a:pt x="11912" y="41183"/>
                  </a:moveTo>
                  <a:lnTo>
                    <a:pt x="11191" y="40510"/>
                  </a:lnTo>
                  <a:lnTo>
                    <a:pt x="22166" y="28754"/>
                  </a:lnTo>
                  <a:lnTo>
                    <a:pt x="25044" y="25627"/>
                  </a:lnTo>
                  <a:lnTo>
                    <a:pt x="27115" y="22834"/>
                  </a:lnTo>
                  <a:lnTo>
                    <a:pt x="29643" y="17917"/>
                  </a:lnTo>
                  <a:lnTo>
                    <a:pt x="30084" y="16278"/>
                  </a:lnTo>
                  <a:lnTo>
                    <a:pt x="30150" y="9169"/>
                  </a:lnTo>
                  <a:lnTo>
                    <a:pt x="29016" y="6448"/>
                  </a:lnTo>
                  <a:lnTo>
                    <a:pt x="23980" y="2078"/>
                  </a:lnTo>
                  <a:lnTo>
                    <a:pt x="20543" y="986"/>
                  </a:lnTo>
                  <a:lnTo>
                    <a:pt x="23865" y="986"/>
                  </a:lnTo>
                  <a:lnTo>
                    <a:pt x="24441" y="1171"/>
                  </a:lnTo>
                  <a:lnTo>
                    <a:pt x="29889" y="5898"/>
                  </a:lnTo>
                  <a:lnTo>
                    <a:pt x="31261" y="9169"/>
                  </a:lnTo>
                  <a:lnTo>
                    <a:pt x="31208" y="15926"/>
                  </a:lnTo>
                  <a:lnTo>
                    <a:pt x="30593" y="18225"/>
                  </a:lnTo>
                  <a:lnTo>
                    <a:pt x="27951" y="23364"/>
                  </a:lnTo>
                  <a:lnTo>
                    <a:pt x="25830" y="26228"/>
                  </a:lnTo>
                  <a:lnTo>
                    <a:pt x="22892" y="29422"/>
                  </a:lnTo>
                  <a:lnTo>
                    <a:pt x="11912" y="41183"/>
                  </a:lnTo>
                  <a:close/>
                </a:path>
                <a:path w="33019" h="47625">
                  <a:moveTo>
                    <a:pt x="7491" y="15291"/>
                  </a:moveTo>
                  <a:lnTo>
                    <a:pt x="1973" y="15291"/>
                  </a:lnTo>
                  <a:lnTo>
                    <a:pt x="2041" y="12460"/>
                  </a:lnTo>
                  <a:lnTo>
                    <a:pt x="13326" y="1973"/>
                  </a:lnTo>
                  <a:lnTo>
                    <a:pt x="20297" y="1973"/>
                  </a:lnTo>
                  <a:lnTo>
                    <a:pt x="23519" y="2984"/>
                  </a:lnTo>
                  <a:lnTo>
                    <a:pt x="26973" y="5980"/>
                  </a:lnTo>
                  <a:lnTo>
                    <a:pt x="13405" y="5980"/>
                  </a:lnTo>
                  <a:lnTo>
                    <a:pt x="11280" y="6831"/>
                  </a:lnTo>
                  <a:lnTo>
                    <a:pt x="8343" y="10096"/>
                  </a:lnTo>
                  <a:lnTo>
                    <a:pt x="8226" y="10261"/>
                  </a:lnTo>
                  <a:lnTo>
                    <a:pt x="7564" y="12241"/>
                  </a:lnTo>
                  <a:lnTo>
                    <a:pt x="7491" y="15291"/>
                  </a:lnTo>
                  <a:close/>
                </a:path>
                <a:path w="33019" h="47625">
                  <a:moveTo>
                    <a:pt x="31046" y="41497"/>
                  </a:moveTo>
                  <a:lnTo>
                    <a:pt x="8920" y="41497"/>
                  </a:lnTo>
                  <a:lnTo>
                    <a:pt x="21440" y="28086"/>
                  </a:lnTo>
                  <a:lnTo>
                    <a:pt x="24262" y="25018"/>
                  </a:lnTo>
                  <a:lnTo>
                    <a:pt x="26278" y="22302"/>
                  </a:lnTo>
                  <a:lnTo>
                    <a:pt x="28641" y="17706"/>
                  </a:lnTo>
                  <a:lnTo>
                    <a:pt x="29052" y="16278"/>
                  </a:lnTo>
                  <a:lnTo>
                    <a:pt x="29164" y="9467"/>
                  </a:lnTo>
                  <a:lnTo>
                    <a:pt x="28143" y="6995"/>
                  </a:lnTo>
                  <a:lnTo>
                    <a:pt x="23519" y="2984"/>
                  </a:lnTo>
                  <a:lnTo>
                    <a:pt x="20297" y="1973"/>
                  </a:lnTo>
                  <a:lnTo>
                    <a:pt x="23649" y="1973"/>
                  </a:lnTo>
                  <a:lnTo>
                    <a:pt x="23980" y="2078"/>
                  </a:lnTo>
                  <a:lnTo>
                    <a:pt x="29016" y="6448"/>
                  </a:lnTo>
                  <a:lnTo>
                    <a:pt x="30150" y="9169"/>
                  </a:lnTo>
                  <a:lnTo>
                    <a:pt x="30084" y="16278"/>
                  </a:lnTo>
                  <a:lnTo>
                    <a:pt x="12112" y="39524"/>
                  </a:lnTo>
                  <a:lnTo>
                    <a:pt x="11191" y="39524"/>
                  </a:lnTo>
                  <a:lnTo>
                    <a:pt x="11191" y="40510"/>
                  </a:lnTo>
                  <a:lnTo>
                    <a:pt x="11912" y="41183"/>
                  </a:lnTo>
                  <a:lnTo>
                    <a:pt x="31046" y="41183"/>
                  </a:lnTo>
                  <a:lnTo>
                    <a:pt x="31046" y="41497"/>
                  </a:lnTo>
                  <a:close/>
                </a:path>
                <a:path w="33019" h="47625">
                  <a:moveTo>
                    <a:pt x="8478" y="15291"/>
                  </a:moveTo>
                  <a:lnTo>
                    <a:pt x="7491" y="15291"/>
                  </a:lnTo>
                  <a:lnTo>
                    <a:pt x="7564" y="12241"/>
                  </a:lnTo>
                  <a:lnTo>
                    <a:pt x="8226" y="10261"/>
                  </a:lnTo>
                  <a:lnTo>
                    <a:pt x="8343" y="10096"/>
                  </a:lnTo>
                  <a:lnTo>
                    <a:pt x="11280" y="6831"/>
                  </a:lnTo>
                  <a:lnTo>
                    <a:pt x="13405" y="5980"/>
                  </a:lnTo>
                  <a:lnTo>
                    <a:pt x="18449" y="5980"/>
                  </a:lnTo>
                  <a:lnTo>
                    <a:pt x="20310" y="6746"/>
                  </a:lnTo>
                  <a:lnTo>
                    <a:pt x="20512" y="6967"/>
                  </a:lnTo>
                  <a:lnTo>
                    <a:pt x="13698" y="6967"/>
                  </a:lnTo>
                  <a:lnTo>
                    <a:pt x="11818" y="7709"/>
                  </a:lnTo>
                  <a:lnTo>
                    <a:pt x="9146" y="10679"/>
                  </a:lnTo>
                  <a:lnTo>
                    <a:pt x="8528" y="12558"/>
                  </a:lnTo>
                  <a:lnTo>
                    <a:pt x="8478" y="15291"/>
                  </a:lnTo>
                  <a:close/>
                </a:path>
                <a:path w="33019" h="47625">
                  <a:moveTo>
                    <a:pt x="31046" y="46491"/>
                  </a:moveTo>
                  <a:lnTo>
                    <a:pt x="2836" y="46491"/>
                  </a:lnTo>
                  <a:lnTo>
                    <a:pt x="2836" y="41725"/>
                  </a:lnTo>
                  <a:lnTo>
                    <a:pt x="18128" y="25018"/>
                  </a:lnTo>
                  <a:lnTo>
                    <a:pt x="19740" y="23219"/>
                  </a:lnTo>
                  <a:lnTo>
                    <a:pt x="21320" y="21149"/>
                  </a:lnTo>
                  <a:lnTo>
                    <a:pt x="23270" y="17706"/>
                  </a:lnTo>
                  <a:lnTo>
                    <a:pt x="23671" y="16278"/>
                  </a:lnTo>
                  <a:lnTo>
                    <a:pt x="23770" y="11733"/>
                  </a:lnTo>
                  <a:lnTo>
                    <a:pt x="23061" y="9759"/>
                  </a:lnTo>
                  <a:lnTo>
                    <a:pt x="20310" y="6746"/>
                  </a:lnTo>
                  <a:lnTo>
                    <a:pt x="18449" y="5980"/>
                  </a:lnTo>
                  <a:lnTo>
                    <a:pt x="26973" y="5980"/>
                  </a:lnTo>
                  <a:lnTo>
                    <a:pt x="28143" y="6995"/>
                  </a:lnTo>
                  <a:lnTo>
                    <a:pt x="29164" y="9467"/>
                  </a:lnTo>
                  <a:lnTo>
                    <a:pt x="29052" y="16278"/>
                  </a:lnTo>
                  <a:lnTo>
                    <a:pt x="8920" y="41497"/>
                  </a:lnTo>
                  <a:lnTo>
                    <a:pt x="31046" y="41497"/>
                  </a:lnTo>
                  <a:lnTo>
                    <a:pt x="31046" y="46491"/>
                  </a:lnTo>
                  <a:close/>
                </a:path>
                <a:path w="33019" h="47625">
                  <a:moveTo>
                    <a:pt x="9464" y="15291"/>
                  </a:moveTo>
                  <a:lnTo>
                    <a:pt x="8478" y="15291"/>
                  </a:lnTo>
                  <a:lnTo>
                    <a:pt x="8528" y="12558"/>
                  </a:lnTo>
                  <a:lnTo>
                    <a:pt x="9146" y="10679"/>
                  </a:lnTo>
                  <a:lnTo>
                    <a:pt x="11818" y="7709"/>
                  </a:lnTo>
                  <a:lnTo>
                    <a:pt x="13698" y="6967"/>
                  </a:lnTo>
                  <a:lnTo>
                    <a:pt x="18159" y="6967"/>
                  </a:lnTo>
                  <a:lnTo>
                    <a:pt x="19777" y="7625"/>
                  </a:lnTo>
                  <a:lnTo>
                    <a:pt x="20077" y="7954"/>
                  </a:lnTo>
                  <a:lnTo>
                    <a:pt x="13991" y="7954"/>
                  </a:lnTo>
                  <a:lnTo>
                    <a:pt x="12355" y="8588"/>
                  </a:lnTo>
                  <a:lnTo>
                    <a:pt x="10048" y="11152"/>
                  </a:lnTo>
                  <a:lnTo>
                    <a:pt x="9540" y="12730"/>
                  </a:lnTo>
                  <a:lnTo>
                    <a:pt x="9464" y="15291"/>
                  </a:lnTo>
                  <a:close/>
                </a:path>
                <a:path w="33019" h="47625">
                  <a:moveTo>
                    <a:pt x="2577" y="42008"/>
                  </a:moveTo>
                  <a:lnTo>
                    <a:pt x="1849" y="41343"/>
                  </a:lnTo>
                  <a:lnTo>
                    <a:pt x="16802" y="25018"/>
                  </a:lnTo>
                  <a:lnTo>
                    <a:pt x="18960" y="22611"/>
                  </a:lnTo>
                  <a:lnTo>
                    <a:pt x="20496" y="20602"/>
                  </a:lnTo>
                  <a:lnTo>
                    <a:pt x="22326" y="17369"/>
                  </a:lnTo>
                  <a:lnTo>
                    <a:pt x="22634" y="16278"/>
                  </a:lnTo>
                  <a:lnTo>
                    <a:pt x="22694" y="11733"/>
                  </a:lnTo>
                  <a:lnTo>
                    <a:pt x="22242" y="10433"/>
                  </a:lnTo>
                  <a:lnTo>
                    <a:pt x="22132" y="10207"/>
                  </a:lnTo>
                  <a:lnTo>
                    <a:pt x="19777" y="7625"/>
                  </a:lnTo>
                  <a:lnTo>
                    <a:pt x="18159" y="6967"/>
                  </a:lnTo>
                  <a:lnTo>
                    <a:pt x="20512" y="6967"/>
                  </a:lnTo>
                  <a:lnTo>
                    <a:pt x="23082" y="9783"/>
                  </a:lnTo>
                  <a:lnTo>
                    <a:pt x="23770" y="11733"/>
                  </a:lnTo>
                  <a:lnTo>
                    <a:pt x="23671" y="16278"/>
                  </a:lnTo>
                  <a:lnTo>
                    <a:pt x="3186" y="41343"/>
                  </a:lnTo>
                  <a:lnTo>
                    <a:pt x="2836" y="41343"/>
                  </a:lnTo>
                  <a:lnTo>
                    <a:pt x="2836" y="41725"/>
                  </a:lnTo>
                  <a:lnTo>
                    <a:pt x="2577" y="42008"/>
                  </a:lnTo>
                  <a:close/>
                </a:path>
                <a:path w="33019" h="47625">
                  <a:moveTo>
                    <a:pt x="33019" y="47478"/>
                  </a:moveTo>
                  <a:lnTo>
                    <a:pt x="863" y="47478"/>
                  </a:lnTo>
                  <a:lnTo>
                    <a:pt x="863" y="40960"/>
                  </a:lnTo>
                  <a:lnTo>
                    <a:pt x="16075" y="24353"/>
                  </a:lnTo>
                  <a:lnTo>
                    <a:pt x="18180" y="22004"/>
                  </a:lnTo>
                  <a:lnTo>
                    <a:pt x="19673" y="20054"/>
                  </a:lnTo>
                  <a:lnTo>
                    <a:pt x="21382" y="17036"/>
                  </a:lnTo>
                  <a:lnTo>
                    <a:pt x="21598" y="16278"/>
                  </a:lnTo>
                  <a:lnTo>
                    <a:pt x="21710" y="11987"/>
                  </a:lnTo>
                  <a:lnTo>
                    <a:pt x="21281" y="10736"/>
                  </a:lnTo>
                  <a:lnTo>
                    <a:pt x="19244" y="8506"/>
                  </a:lnTo>
                  <a:lnTo>
                    <a:pt x="17868" y="7954"/>
                  </a:lnTo>
                  <a:lnTo>
                    <a:pt x="20077" y="7954"/>
                  </a:lnTo>
                  <a:lnTo>
                    <a:pt x="22132" y="10207"/>
                  </a:lnTo>
                  <a:lnTo>
                    <a:pt x="22242" y="10433"/>
                  </a:lnTo>
                  <a:lnTo>
                    <a:pt x="22694" y="11733"/>
                  </a:lnTo>
                  <a:lnTo>
                    <a:pt x="22634" y="16278"/>
                  </a:lnTo>
                  <a:lnTo>
                    <a:pt x="1849" y="41343"/>
                  </a:lnTo>
                  <a:lnTo>
                    <a:pt x="1849" y="46491"/>
                  </a:lnTo>
                  <a:lnTo>
                    <a:pt x="33019" y="46491"/>
                  </a:lnTo>
                  <a:lnTo>
                    <a:pt x="33019" y="47478"/>
                  </a:lnTo>
                  <a:close/>
                </a:path>
                <a:path w="33019" h="47625">
                  <a:moveTo>
                    <a:pt x="11191" y="40510"/>
                  </a:moveTo>
                  <a:lnTo>
                    <a:pt x="11191" y="39524"/>
                  </a:lnTo>
                  <a:lnTo>
                    <a:pt x="12112" y="39524"/>
                  </a:lnTo>
                  <a:lnTo>
                    <a:pt x="11191" y="40510"/>
                  </a:lnTo>
                  <a:close/>
                </a:path>
                <a:path w="33019" h="47625">
                  <a:moveTo>
                    <a:pt x="31046" y="41183"/>
                  </a:moveTo>
                  <a:lnTo>
                    <a:pt x="11912" y="41183"/>
                  </a:lnTo>
                  <a:lnTo>
                    <a:pt x="13461" y="39524"/>
                  </a:lnTo>
                  <a:lnTo>
                    <a:pt x="33019" y="39524"/>
                  </a:lnTo>
                  <a:lnTo>
                    <a:pt x="33019" y="40510"/>
                  </a:lnTo>
                  <a:lnTo>
                    <a:pt x="31046" y="40510"/>
                  </a:lnTo>
                  <a:lnTo>
                    <a:pt x="31046" y="41183"/>
                  </a:lnTo>
                  <a:close/>
                </a:path>
                <a:path w="33019" h="47625">
                  <a:moveTo>
                    <a:pt x="32032" y="46491"/>
                  </a:moveTo>
                  <a:lnTo>
                    <a:pt x="31046" y="46491"/>
                  </a:lnTo>
                  <a:lnTo>
                    <a:pt x="31046" y="40510"/>
                  </a:lnTo>
                  <a:lnTo>
                    <a:pt x="32032" y="40510"/>
                  </a:lnTo>
                  <a:lnTo>
                    <a:pt x="32032" y="46491"/>
                  </a:lnTo>
                  <a:close/>
                </a:path>
                <a:path w="33019" h="47625">
                  <a:moveTo>
                    <a:pt x="33019" y="46491"/>
                  </a:moveTo>
                  <a:lnTo>
                    <a:pt x="32032" y="46491"/>
                  </a:lnTo>
                  <a:lnTo>
                    <a:pt x="32032" y="40510"/>
                  </a:lnTo>
                  <a:lnTo>
                    <a:pt x="33019" y="40510"/>
                  </a:lnTo>
                  <a:lnTo>
                    <a:pt x="33019" y="46491"/>
                  </a:lnTo>
                  <a:close/>
                </a:path>
                <a:path w="33019" h="47625">
                  <a:moveTo>
                    <a:pt x="2836" y="46491"/>
                  </a:moveTo>
                  <a:lnTo>
                    <a:pt x="1849" y="46491"/>
                  </a:lnTo>
                  <a:lnTo>
                    <a:pt x="1849" y="41343"/>
                  </a:lnTo>
                  <a:lnTo>
                    <a:pt x="2577" y="42008"/>
                  </a:lnTo>
                  <a:lnTo>
                    <a:pt x="2836" y="42008"/>
                  </a:lnTo>
                  <a:lnTo>
                    <a:pt x="2836" y="46491"/>
                  </a:lnTo>
                  <a:close/>
                </a:path>
                <a:path w="33019" h="47625">
                  <a:moveTo>
                    <a:pt x="2836" y="41725"/>
                  </a:moveTo>
                  <a:lnTo>
                    <a:pt x="2836" y="41343"/>
                  </a:lnTo>
                  <a:lnTo>
                    <a:pt x="3186" y="41343"/>
                  </a:lnTo>
                  <a:lnTo>
                    <a:pt x="2836" y="41725"/>
                  </a:lnTo>
                  <a:close/>
                </a:path>
                <a:path w="33019" h="47625">
                  <a:moveTo>
                    <a:pt x="2836" y="42008"/>
                  </a:moveTo>
                  <a:lnTo>
                    <a:pt x="2577" y="42008"/>
                  </a:lnTo>
                  <a:lnTo>
                    <a:pt x="2836" y="41725"/>
                  </a:lnTo>
                  <a:lnTo>
                    <a:pt x="2836" y="42008"/>
                  </a:lnTo>
                  <a:close/>
                </a:path>
              </a:pathLst>
            </a:custGeom>
            <a:solidFill>
              <a:srgbClr val="0087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2251" y="21292"/>
            <a:ext cx="709893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  <a:tabLst>
                <a:tab pos="365331" algn="l"/>
              </a:tabLst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2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206">
              <a:tabLst>
                <a:tab pos="471232" algn="l"/>
              </a:tabLst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	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63"/>
              </a:spcBef>
              <a:tabLst>
                <a:tab pos="489723" algn="l"/>
              </a:tabLst>
            </a:pPr>
            <a:r>
              <a:rPr sz="596" spc="-19" baseline="6172" dirty="0">
                <a:solidFill>
                  <a:srgbClr val="58534E"/>
                </a:solidFill>
                <a:latin typeface="Arial"/>
                <a:cs typeface="Arial"/>
              </a:rPr>
              <a:t>DISTINCT:	</a:t>
            </a:r>
            <a:r>
              <a:rPr sz="441" dirty="0">
                <a:latin typeface="Arial"/>
                <a:cs typeface="Arial"/>
              </a:rPr>
              <a:t>2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7678" y="13928"/>
            <a:ext cx="2739176" cy="5571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64456" y="550556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28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2251" y="581198"/>
            <a:ext cx="712694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7</a:t>
            </a:r>
            <a:r>
              <a:rPr sz="529" b="1" spc="-18" dirty="0">
                <a:solidFill>
                  <a:srgbClr val="58534E"/>
                </a:solidFill>
                <a:latin typeface="Calibri"/>
                <a:cs typeface="Calibri"/>
              </a:rPr>
              <a:t>D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ssm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1</a:t>
            </a:r>
            <a:r>
              <a:rPr sz="529" b="1" spc="40" dirty="0">
                <a:solidFill>
                  <a:srgbClr val="58534E"/>
                </a:solidFill>
                <a:latin typeface="Calibri"/>
                <a:cs typeface="Calibri"/>
              </a:rPr>
              <a:t>-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2</a:t>
            </a:r>
            <a:r>
              <a:rPr sz="529" b="1" spc="53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r>
              <a:rPr sz="529" b="1" spc="40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-18" dirty="0">
                <a:solidFill>
                  <a:srgbClr val="58534E"/>
                </a:solidFill>
                <a:latin typeface="Calibri"/>
                <a:cs typeface="Calibri"/>
              </a:rPr>
              <a:t>D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e</a:t>
            </a:r>
            <a:r>
              <a:rPr sz="529" b="1" spc="-22" dirty="0">
                <a:solidFill>
                  <a:srgbClr val="58534E"/>
                </a:solidFill>
                <a:latin typeface="Calibri"/>
                <a:cs typeface="Calibri"/>
              </a:rPr>
              <a:t>v_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F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l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se</a:t>
            </a:r>
            <a:endParaRPr sz="529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63856" y="980366"/>
            <a:ext cx="29135" cy="42022"/>
          </a:xfrm>
          <a:custGeom>
            <a:avLst/>
            <a:gdLst/>
            <a:ahLst/>
            <a:cxnLst/>
            <a:rect l="l" t="t" r="r" b="b"/>
            <a:pathLst>
              <a:path w="33019" h="47625">
                <a:moveTo>
                  <a:pt x="9464" y="16278"/>
                </a:moveTo>
                <a:lnTo>
                  <a:pt x="0" y="16278"/>
                </a:lnTo>
                <a:lnTo>
                  <a:pt x="100" y="11987"/>
                </a:lnTo>
                <a:lnTo>
                  <a:pt x="13002" y="0"/>
                </a:lnTo>
                <a:lnTo>
                  <a:pt x="20788" y="0"/>
                </a:lnTo>
                <a:lnTo>
                  <a:pt x="23865" y="986"/>
                </a:lnTo>
                <a:lnTo>
                  <a:pt x="13164" y="986"/>
                </a:lnTo>
                <a:lnTo>
                  <a:pt x="10497" y="1592"/>
                </a:lnTo>
                <a:lnTo>
                  <a:pt x="986" y="15291"/>
                </a:lnTo>
                <a:lnTo>
                  <a:pt x="9464" y="15291"/>
                </a:lnTo>
                <a:lnTo>
                  <a:pt x="9464" y="16278"/>
                </a:lnTo>
                <a:close/>
              </a:path>
              <a:path w="33019" h="47625">
                <a:moveTo>
                  <a:pt x="1973" y="15291"/>
                </a:moveTo>
                <a:lnTo>
                  <a:pt x="986" y="15291"/>
                </a:lnTo>
                <a:lnTo>
                  <a:pt x="1011" y="12460"/>
                </a:lnTo>
                <a:lnTo>
                  <a:pt x="13164" y="986"/>
                </a:lnTo>
                <a:lnTo>
                  <a:pt x="20543" y="986"/>
                </a:lnTo>
                <a:lnTo>
                  <a:pt x="23649" y="1973"/>
                </a:lnTo>
                <a:lnTo>
                  <a:pt x="13326" y="1973"/>
                </a:lnTo>
                <a:lnTo>
                  <a:pt x="10812" y="2540"/>
                </a:lnTo>
                <a:lnTo>
                  <a:pt x="6502" y="4801"/>
                </a:lnTo>
                <a:lnTo>
                  <a:pt x="4857" y="6374"/>
                </a:lnTo>
                <a:lnTo>
                  <a:pt x="2551" y="10433"/>
                </a:lnTo>
                <a:lnTo>
                  <a:pt x="2041" y="12460"/>
                </a:lnTo>
                <a:lnTo>
                  <a:pt x="1973" y="15291"/>
                </a:lnTo>
                <a:close/>
              </a:path>
              <a:path w="33019" h="47625">
                <a:moveTo>
                  <a:pt x="11912" y="41183"/>
                </a:moveTo>
                <a:lnTo>
                  <a:pt x="11191" y="40510"/>
                </a:lnTo>
                <a:lnTo>
                  <a:pt x="22166" y="28754"/>
                </a:lnTo>
                <a:lnTo>
                  <a:pt x="25044" y="25627"/>
                </a:lnTo>
                <a:lnTo>
                  <a:pt x="27115" y="22834"/>
                </a:lnTo>
                <a:lnTo>
                  <a:pt x="29643" y="17917"/>
                </a:lnTo>
                <a:lnTo>
                  <a:pt x="30084" y="16278"/>
                </a:lnTo>
                <a:lnTo>
                  <a:pt x="30150" y="9169"/>
                </a:lnTo>
                <a:lnTo>
                  <a:pt x="29016" y="6448"/>
                </a:lnTo>
                <a:lnTo>
                  <a:pt x="23980" y="2078"/>
                </a:lnTo>
                <a:lnTo>
                  <a:pt x="20543" y="986"/>
                </a:lnTo>
                <a:lnTo>
                  <a:pt x="23865" y="986"/>
                </a:lnTo>
                <a:lnTo>
                  <a:pt x="24441" y="1171"/>
                </a:lnTo>
                <a:lnTo>
                  <a:pt x="29889" y="5898"/>
                </a:lnTo>
                <a:lnTo>
                  <a:pt x="31261" y="9169"/>
                </a:lnTo>
                <a:lnTo>
                  <a:pt x="31208" y="15926"/>
                </a:lnTo>
                <a:lnTo>
                  <a:pt x="30593" y="18225"/>
                </a:lnTo>
                <a:lnTo>
                  <a:pt x="27951" y="23364"/>
                </a:lnTo>
                <a:lnTo>
                  <a:pt x="25830" y="26228"/>
                </a:lnTo>
                <a:lnTo>
                  <a:pt x="22892" y="29422"/>
                </a:lnTo>
                <a:lnTo>
                  <a:pt x="11912" y="41183"/>
                </a:lnTo>
                <a:close/>
              </a:path>
              <a:path w="33019" h="47625">
                <a:moveTo>
                  <a:pt x="7491" y="15291"/>
                </a:moveTo>
                <a:lnTo>
                  <a:pt x="1973" y="15291"/>
                </a:lnTo>
                <a:lnTo>
                  <a:pt x="2041" y="12460"/>
                </a:lnTo>
                <a:lnTo>
                  <a:pt x="13326" y="1973"/>
                </a:lnTo>
                <a:lnTo>
                  <a:pt x="20297" y="1973"/>
                </a:lnTo>
                <a:lnTo>
                  <a:pt x="23519" y="2984"/>
                </a:lnTo>
                <a:lnTo>
                  <a:pt x="26973" y="5980"/>
                </a:lnTo>
                <a:lnTo>
                  <a:pt x="13405" y="5980"/>
                </a:lnTo>
                <a:lnTo>
                  <a:pt x="11280" y="6831"/>
                </a:lnTo>
                <a:lnTo>
                  <a:pt x="8343" y="10096"/>
                </a:lnTo>
                <a:lnTo>
                  <a:pt x="8226" y="10261"/>
                </a:lnTo>
                <a:lnTo>
                  <a:pt x="7564" y="12241"/>
                </a:lnTo>
                <a:lnTo>
                  <a:pt x="7491" y="15291"/>
                </a:lnTo>
                <a:close/>
              </a:path>
              <a:path w="33019" h="47625">
                <a:moveTo>
                  <a:pt x="31046" y="41497"/>
                </a:moveTo>
                <a:lnTo>
                  <a:pt x="8920" y="41497"/>
                </a:lnTo>
                <a:lnTo>
                  <a:pt x="21440" y="28086"/>
                </a:lnTo>
                <a:lnTo>
                  <a:pt x="24262" y="25018"/>
                </a:lnTo>
                <a:lnTo>
                  <a:pt x="26278" y="22302"/>
                </a:lnTo>
                <a:lnTo>
                  <a:pt x="28641" y="17706"/>
                </a:lnTo>
                <a:lnTo>
                  <a:pt x="29052" y="16278"/>
                </a:lnTo>
                <a:lnTo>
                  <a:pt x="29164" y="9467"/>
                </a:lnTo>
                <a:lnTo>
                  <a:pt x="28143" y="6995"/>
                </a:lnTo>
                <a:lnTo>
                  <a:pt x="23519" y="2984"/>
                </a:lnTo>
                <a:lnTo>
                  <a:pt x="20297" y="1973"/>
                </a:lnTo>
                <a:lnTo>
                  <a:pt x="23649" y="1973"/>
                </a:lnTo>
                <a:lnTo>
                  <a:pt x="23980" y="2078"/>
                </a:lnTo>
                <a:lnTo>
                  <a:pt x="29016" y="6448"/>
                </a:lnTo>
                <a:lnTo>
                  <a:pt x="30150" y="9169"/>
                </a:lnTo>
                <a:lnTo>
                  <a:pt x="30084" y="16278"/>
                </a:lnTo>
                <a:lnTo>
                  <a:pt x="12112" y="39524"/>
                </a:lnTo>
                <a:lnTo>
                  <a:pt x="11191" y="39524"/>
                </a:lnTo>
                <a:lnTo>
                  <a:pt x="11191" y="40510"/>
                </a:lnTo>
                <a:lnTo>
                  <a:pt x="11912" y="41183"/>
                </a:lnTo>
                <a:lnTo>
                  <a:pt x="31046" y="41183"/>
                </a:lnTo>
                <a:lnTo>
                  <a:pt x="31046" y="41497"/>
                </a:lnTo>
                <a:close/>
              </a:path>
              <a:path w="33019" h="47625">
                <a:moveTo>
                  <a:pt x="8478" y="15291"/>
                </a:moveTo>
                <a:lnTo>
                  <a:pt x="7491" y="15291"/>
                </a:lnTo>
                <a:lnTo>
                  <a:pt x="7564" y="12241"/>
                </a:lnTo>
                <a:lnTo>
                  <a:pt x="8226" y="10261"/>
                </a:lnTo>
                <a:lnTo>
                  <a:pt x="8343" y="10096"/>
                </a:lnTo>
                <a:lnTo>
                  <a:pt x="11280" y="6831"/>
                </a:lnTo>
                <a:lnTo>
                  <a:pt x="13405" y="5980"/>
                </a:lnTo>
                <a:lnTo>
                  <a:pt x="18449" y="5980"/>
                </a:lnTo>
                <a:lnTo>
                  <a:pt x="20310" y="6746"/>
                </a:lnTo>
                <a:lnTo>
                  <a:pt x="20512" y="6967"/>
                </a:lnTo>
                <a:lnTo>
                  <a:pt x="13698" y="6967"/>
                </a:lnTo>
                <a:lnTo>
                  <a:pt x="11818" y="7709"/>
                </a:lnTo>
                <a:lnTo>
                  <a:pt x="9146" y="10679"/>
                </a:lnTo>
                <a:lnTo>
                  <a:pt x="8528" y="12558"/>
                </a:lnTo>
                <a:lnTo>
                  <a:pt x="8478" y="15291"/>
                </a:lnTo>
                <a:close/>
              </a:path>
              <a:path w="33019" h="47625">
                <a:moveTo>
                  <a:pt x="31046" y="46491"/>
                </a:moveTo>
                <a:lnTo>
                  <a:pt x="2836" y="46491"/>
                </a:lnTo>
                <a:lnTo>
                  <a:pt x="2836" y="41725"/>
                </a:lnTo>
                <a:lnTo>
                  <a:pt x="18128" y="25018"/>
                </a:lnTo>
                <a:lnTo>
                  <a:pt x="19740" y="23219"/>
                </a:lnTo>
                <a:lnTo>
                  <a:pt x="21320" y="21149"/>
                </a:lnTo>
                <a:lnTo>
                  <a:pt x="23270" y="17706"/>
                </a:lnTo>
                <a:lnTo>
                  <a:pt x="23671" y="16278"/>
                </a:lnTo>
                <a:lnTo>
                  <a:pt x="23770" y="11733"/>
                </a:lnTo>
                <a:lnTo>
                  <a:pt x="23061" y="9759"/>
                </a:lnTo>
                <a:lnTo>
                  <a:pt x="20310" y="6746"/>
                </a:lnTo>
                <a:lnTo>
                  <a:pt x="18449" y="5980"/>
                </a:lnTo>
                <a:lnTo>
                  <a:pt x="26973" y="5980"/>
                </a:lnTo>
                <a:lnTo>
                  <a:pt x="28143" y="6995"/>
                </a:lnTo>
                <a:lnTo>
                  <a:pt x="29164" y="9467"/>
                </a:lnTo>
                <a:lnTo>
                  <a:pt x="29052" y="16278"/>
                </a:lnTo>
                <a:lnTo>
                  <a:pt x="8920" y="41497"/>
                </a:lnTo>
                <a:lnTo>
                  <a:pt x="31046" y="41497"/>
                </a:lnTo>
                <a:lnTo>
                  <a:pt x="31046" y="46491"/>
                </a:lnTo>
                <a:close/>
              </a:path>
              <a:path w="33019" h="47625">
                <a:moveTo>
                  <a:pt x="9464" y="15291"/>
                </a:moveTo>
                <a:lnTo>
                  <a:pt x="8478" y="15291"/>
                </a:lnTo>
                <a:lnTo>
                  <a:pt x="8528" y="12558"/>
                </a:lnTo>
                <a:lnTo>
                  <a:pt x="9146" y="10679"/>
                </a:lnTo>
                <a:lnTo>
                  <a:pt x="11818" y="7709"/>
                </a:lnTo>
                <a:lnTo>
                  <a:pt x="13698" y="6967"/>
                </a:lnTo>
                <a:lnTo>
                  <a:pt x="18159" y="6967"/>
                </a:lnTo>
                <a:lnTo>
                  <a:pt x="19777" y="7625"/>
                </a:lnTo>
                <a:lnTo>
                  <a:pt x="20077" y="7954"/>
                </a:lnTo>
                <a:lnTo>
                  <a:pt x="13991" y="7954"/>
                </a:lnTo>
                <a:lnTo>
                  <a:pt x="12355" y="8588"/>
                </a:lnTo>
                <a:lnTo>
                  <a:pt x="10048" y="11152"/>
                </a:lnTo>
                <a:lnTo>
                  <a:pt x="9540" y="12730"/>
                </a:lnTo>
                <a:lnTo>
                  <a:pt x="9464" y="15291"/>
                </a:lnTo>
                <a:close/>
              </a:path>
              <a:path w="33019" h="47625">
                <a:moveTo>
                  <a:pt x="2577" y="42008"/>
                </a:moveTo>
                <a:lnTo>
                  <a:pt x="1849" y="41343"/>
                </a:lnTo>
                <a:lnTo>
                  <a:pt x="16802" y="25018"/>
                </a:lnTo>
                <a:lnTo>
                  <a:pt x="18960" y="22611"/>
                </a:lnTo>
                <a:lnTo>
                  <a:pt x="20496" y="20602"/>
                </a:lnTo>
                <a:lnTo>
                  <a:pt x="22326" y="17369"/>
                </a:lnTo>
                <a:lnTo>
                  <a:pt x="22634" y="16278"/>
                </a:lnTo>
                <a:lnTo>
                  <a:pt x="22694" y="11733"/>
                </a:lnTo>
                <a:lnTo>
                  <a:pt x="22242" y="10433"/>
                </a:lnTo>
                <a:lnTo>
                  <a:pt x="22132" y="10207"/>
                </a:lnTo>
                <a:lnTo>
                  <a:pt x="19777" y="7625"/>
                </a:lnTo>
                <a:lnTo>
                  <a:pt x="18159" y="6967"/>
                </a:lnTo>
                <a:lnTo>
                  <a:pt x="20512" y="6967"/>
                </a:lnTo>
                <a:lnTo>
                  <a:pt x="23082" y="9783"/>
                </a:lnTo>
                <a:lnTo>
                  <a:pt x="23770" y="11733"/>
                </a:lnTo>
                <a:lnTo>
                  <a:pt x="23671" y="16278"/>
                </a:lnTo>
                <a:lnTo>
                  <a:pt x="3186" y="41343"/>
                </a:lnTo>
                <a:lnTo>
                  <a:pt x="2836" y="41343"/>
                </a:lnTo>
                <a:lnTo>
                  <a:pt x="2836" y="41725"/>
                </a:lnTo>
                <a:lnTo>
                  <a:pt x="2577" y="42008"/>
                </a:lnTo>
                <a:close/>
              </a:path>
              <a:path w="33019" h="47625">
                <a:moveTo>
                  <a:pt x="33019" y="47478"/>
                </a:moveTo>
                <a:lnTo>
                  <a:pt x="863" y="47478"/>
                </a:lnTo>
                <a:lnTo>
                  <a:pt x="863" y="40960"/>
                </a:lnTo>
                <a:lnTo>
                  <a:pt x="16075" y="24353"/>
                </a:lnTo>
                <a:lnTo>
                  <a:pt x="18180" y="22004"/>
                </a:lnTo>
                <a:lnTo>
                  <a:pt x="19673" y="20054"/>
                </a:lnTo>
                <a:lnTo>
                  <a:pt x="21382" y="17036"/>
                </a:lnTo>
                <a:lnTo>
                  <a:pt x="21598" y="16278"/>
                </a:lnTo>
                <a:lnTo>
                  <a:pt x="21710" y="11987"/>
                </a:lnTo>
                <a:lnTo>
                  <a:pt x="21281" y="10736"/>
                </a:lnTo>
                <a:lnTo>
                  <a:pt x="19244" y="8506"/>
                </a:lnTo>
                <a:lnTo>
                  <a:pt x="17868" y="7954"/>
                </a:lnTo>
                <a:lnTo>
                  <a:pt x="20077" y="7954"/>
                </a:lnTo>
                <a:lnTo>
                  <a:pt x="22132" y="10207"/>
                </a:lnTo>
                <a:lnTo>
                  <a:pt x="22242" y="10433"/>
                </a:lnTo>
                <a:lnTo>
                  <a:pt x="22694" y="11733"/>
                </a:lnTo>
                <a:lnTo>
                  <a:pt x="22634" y="16278"/>
                </a:lnTo>
                <a:lnTo>
                  <a:pt x="1849" y="41343"/>
                </a:lnTo>
                <a:lnTo>
                  <a:pt x="1849" y="46491"/>
                </a:lnTo>
                <a:lnTo>
                  <a:pt x="33019" y="46491"/>
                </a:lnTo>
                <a:lnTo>
                  <a:pt x="33019" y="47478"/>
                </a:lnTo>
                <a:close/>
              </a:path>
              <a:path w="33019" h="47625">
                <a:moveTo>
                  <a:pt x="11191" y="40510"/>
                </a:moveTo>
                <a:lnTo>
                  <a:pt x="11191" y="39524"/>
                </a:lnTo>
                <a:lnTo>
                  <a:pt x="12112" y="39524"/>
                </a:lnTo>
                <a:lnTo>
                  <a:pt x="11191" y="40510"/>
                </a:lnTo>
                <a:close/>
              </a:path>
              <a:path w="33019" h="47625">
                <a:moveTo>
                  <a:pt x="31046" y="41183"/>
                </a:moveTo>
                <a:lnTo>
                  <a:pt x="11912" y="41183"/>
                </a:lnTo>
                <a:lnTo>
                  <a:pt x="13461" y="39524"/>
                </a:lnTo>
                <a:lnTo>
                  <a:pt x="33019" y="39524"/>
                </a:lnTo>
                <a:lnTo>
                  <a:pt x="33019" y="40510"/>
                </a:lnTo>
                <a:lnTo>
                  <a:pt x="31046" y="40510"/>
                </a:lnTo>
                <a:lnTo>
                  <a:pt x="31046" y="41183"/>
                </a:lnTo>
                <a:close/>
              </a:path>
              <a:path w="33019" h="47625">
                <a:moveTo>
                  <a:pt x="32032" y="46491"/>
                </a:moveTo>
                <a:lnTo>
                  <a:pt x="31046" y="46491"/>
                </a:lnTo>
                <a:lnTo>
                  <a:pt x="31046" y="40510"/>
                </a:lnTo>
                <a:lnTo>
                  <a:pt x="32032" y="40510"/>
                </a:lnTo>
                <a:lnTo>
                  <a:pt x="32032" y="46491"/>
                </a:lnTo>
                <a:close/>
              </a:path>
              <a:path w="33019" h="47625">
                <a:moveTo>
                  <a:pt x="33019" y="46491"/>
                </a:moveTo>
                <a:lnTo>
                  <a:pt x="32032" y="46491"/>
                </a:lnTo>
                <a:lnTo>
                  <a:pt x="32032" y="40510"/>
                </a:lnTo>
                <a:lnTo>
                  <a:pt x="33019" y="40510"/>
                </a:lnTo>
                <a:lnTo>
                  <a:pt x="33019" y="46491"/>
                </a:lnTo>
                <a:close/>
              </a:path>
              <a:path w="33019" h="47625">
                <a:moveTo>
                  <a:pt x="2836" y="46491"/>
                </a:moveTo>
                <a:lnTo>
                  <a:pt x="1849" y="46491"/>
                </a:lnTo>
                <a:lnTo>
                  <a:pt x="1849" y="41343"/>
                </a:lnTo>
                <a:lnTo>
                  <a:pt x="2577" y="42008"/>
                </a:lnTo>
                <a:lnTo>
                  <a:pt x="2836" y="42008"/>
                </a:lnTo>
                <a:lnTo>
                  <a:pt x="2836" y="46491"/>
                </a:lnTo>
                <a:close/>
              </a:path>
              <a:path w="33019" h="47625">
                <a:moveTo>
                  <a:pt x="2836" y="41725"/>
                </a:moveTo>
                <a:lnTo>
                  <a:pt x="2836" y="41343"/>
                </a:lnTo>
                <a:lnTo>
                  <a:pt x="3186" y="41343"/>
                </a:lnTo>
                <a:lnTo>
                  <a:pt x="2836" y="41725"/>
                </a:lnTo>
                <a:close/>
              </a:path>
              <a:path w="33019" h="47625">
                <a:moveTo>
                  <a:pt x="2836" y="42008"/>
                </a:moveTo>
                <a:lnTo>
                  <a:pt x="2577" y="42008"/>
                </a:lnTo>
                <a:lnTo>
                  <a:pt x="2836" y="41725"/>
                </a:lnTo>
                <a:lnTo>
                  <a:pt x="2836" y="42008"/>
                </a:lnTo>
                <a:close/>
              </a:path>
            </a:pathLst>
          </a:custGeom>
          <a:solidFill>
            <a:srgbClr val="0087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1972251" y="773404"/>
            <a:ext cx="709893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  <a:tabLst>
                <a:tab pos="365331" algn="l"/>
              </a:tabLst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2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206">
              <a:tabLst>
                <a:tab pos="471232" algn="l"/>
              </a:tabLst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	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63"/>
              </a:spcBef>
              <a:tabLst>
                <a:tab pos="489723" algn="l"/>
              </a:tabLst>
            </a:pPr>
            <a:r>
              <a:rPr sz="596" spc="-19" baseline="6172" dirty="0">
                <a:solidFill>
                  <a:srgbClr val="58534E"/>
                </a:solidFill>
                <a:latin typeface="Arial"/>
                <a:cs typeface="Arial"/>
              </a:rPr>
              <a:t>DISTINCT:	</a:t>
            </a:r>
            <a:r>
              <a:rPr sz="441" dirty="0">
                <a:latin typeface="Arial"/>
                <a:cs typeface="Arial"/>
              </a:rPr>
              <a:t>2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7678" y="766040"/>
            <a:ext cx="2739176" cy="55712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664456" y="1302669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29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2251" y="1333311"/>
            <a:ext cx="690843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7Dssma1-2STDev_True</a:t>
            </a:r>
            <a:endParaRPr sz="529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63856" y="1732479"/>
            <a:ext cx="29135" cy="42022"/>
          </a:xfrm>
          <a:custGeom>
            <a:avLst/>
            <a:gdLst/>
            <a:ahLst/>
            <a:cxnLst/>
            <a:rect l="l" t="t" r="r" b="b"/>
            <a:pathLst>
              <a:path w="33019" h="47625">
                <a:moveTo>
                  <a:pt x="9464" y="16278"/>
                </a:moveTo>
                <a:lnTo>
                  <a:pt x="0" y="16278"/>
                </a:lnTo>
                <a:lnTo>
                  <a:pt x="100" y="11987"/>
                </a:lnTo>
                <a:lnTo>
                  <a:pt x="13002" y="0"/>
                </a:lnTo>
                <a:lnTo>
                  <a:pt x="20788" y="0"/>
                </a:lnTo>
                <a:lnTo>
                  <a:pt x="23865" y="986"/>
                </a:lnTo>
                <a:lnTo>
                  <a:pt x="13164" y="986"/>
                </a:lnTo>
                <a:lnTo>
                  <a:pt x="10497" y="1592"/>
                </a:lnTo>
                <a:lnTo>
                  <a:pt x="986" y="15291"/>
                </a:lnTo>
                <a:lnTo>
                  <a:pt x="9464" y="15291"/>
                </a:lnTo>
                <a:lnTo>
                  <a:pt x="9464" y="16278"/>
                </a:lnTo>
                <a:close/>
              </a:path>
              <a:path w="33019" h="47625">
                <a:moveTo>
                  <a:pt x="1973" y="15291"/>
                </a:moveTo>
                <a:lnTo>
                  <a:pt x="986" y="15291"/>
                </a:lnTo>
                <a:lnTo>
                  <a:pt x="1011" y="12460"/>
                </a:lnTo>
                <a:lnTo>
                  <a:pt x="13164" y="986"/>
                </a:lnTo>
                <a:lnTo>
                  <a:pt x="20543" y="986"/>
                </a:lnTo>
                <a:lnTo>
                  <a:pt x="23649" y="1973"/>
                </a:lnTo>
                <a:lnTo>
                  <a:pt x="13326" y="1973"/>
                </a:lnTo>
                <a:lnTo>
                  <a:pt x="10812" y="2540"/>
                </a:lnTo>
                <a:lnTo>
                  <a:pt x="6502" y="4801"/>
                </a:lnTo>
                <a:lnTo>
                  <a:pt x="4857" y="6374"/>
                </a:lnTo>
                <a:lnTo>
                  <a:pt x="2551" y="10433"/>
                </a:lnTo>
                <a:lnTo>
                  <a:pt x="2041" y="12460"/>
                </a:lnTo>
                <a:lnTo>
                  <a:pt x="1973" y="15291"/>
                </a:lnTo>
                <a:close/>
              </a:path>
              <a:path w="33019" h="47625">
                <a:moveTo>
                  <a:pt x="11912" y="41183"/>
                </a:moveTo>
                <a:lnTo>
                  <a:pt x="11191" y="40510"/>
                </a:lnTo>
                <a:lnTo>
                  <a:pt x="22166" y="28754"/>
                </a:lnTo>
                <a:lnTo>
                  <a:pt x="25044" y="25627"/>
                </a:lnTo>
                <a:lnTo>
                  <a:pt x="27115" y="22834"/>
                </a:lnTo>
                <a:lnTo>
                  <a:pt x="29643" y="17917"/>
                </a:lnTo>
                <a:lnTo>
                  <a:pt x="30084" y="16278"/>
                </a:lnTo>
                <a:lnTo>
                  <a:pt x="30150" y="9169"/>
                </a:lnTo>
                <a:lnTo>
                  <a:pt x="29016" y="6448"/>
                </a:lnTo>
                <a:lnTo>
                  <a:pt x="23980" y="2078"/>
                </a:lnTo>
                <a:lnTo>
                  <a:pt x="20543" y="986"/>
                </a:lnTo>
                <a:lnTo>
                  <a:pt x="23865" y="986"/>
                </a:lnTo>
                <a:lnTo>
                  <a:pt x="24441" y="1171"/>
                </a:lnTo>
                <a:lnTo>
                  <a:pt x="29889" y="5898"/>
                </a:lnTo>
                <a:lnTo>
                  <a:pt x="31261" y="9169"/>
                </a:lnTo>
                <a:lnTo>
                  <a:pt x="31208" y="15926"/>
                </a:lnTo>
                <a:lnTo>
                  <a:pt x="30593" y="18225"/>
                </a:lnTo>
                <a:lnTo>
                  <a:pt x="27951" y="23364"/>
                </a:lnTo>
                <a:lnTo>
                  <a:pt x="25830" y="26228"/>
                </a:lnTo>
                <a:lnTo>
                  <a:pt x="22892" y="29422"/>
                </a:lnTo>
                <a:lnTo>
                  <a:pt x="11912" y="41183"/>
                </a:lnTo>
                <a:close/>
              </a:path>
              <a:path w="33019" h="47625">
                <a:moveTo>
                  <a:pt x="7491" y="15291"/>
                </a:moveTo>
                <a:lnTo>
                  <a:pt x="1973" y="15291"/>
                </a:lnTo>
                <a:lnTo>
                  <a:pt x="2041" y="12460"/>
                </a:lnTo>
                <a:lnTo>
                  <a:pt x="13326" y="1973"/>
                </a:lnTo>
                <a:lnTo>
                  <a:pt x="20297" y="1973"/>
                </a:lnTo>
                <a:lnTo>
                  <a:pt x="23519" y="2984"/>
                </a:lnTo>
                <a:lnTo>
                  <a:pt x="26973" y="5980"/>
                </a:lnTo>
                <a:lnTo>
                  <a:pt x="13405" y="5980"/>
                </a:lnTo>
                <a:lnTo>
                  <a:pt x="11280" y="6831"/>
                </a:lnTo>
                <a:lnTo>
                  <a:pt x="8343" y="10096"/>
                </a:lnTo>
                <a:lnTo>
                  <a:pt x="8226" y="10261"/>
                </a:lnTo>
                <a:lnTo>
                  <a:pt x="7564" y="12241"/>
                </a:lnTo>
                <a:lnTo>
                  <a:pt x="7491" y="15291"/>
                </a:lnTo>
                <a:close/>
              </a:path>
              <a:path w="33019" h="47625">
                <a:moveTo>
                  <a:pt x="31046" y="41497"/>
                </a:moveTo>
                <a:lnTo>
                  <a:pt x="8920" y="41497"/>
                </a:lnTo>
                <a:lnTo>
                  <a:pt x="21440" y="28086"/>
                </a:lnTo>
                <a:lnTo>
                  <a:pt x="24262" y="25018"/>
                </a:lnTo>
                <a:lnTo>
                  <a:pt x="26278" y="22302"/>
                </a:lnTo>
                <a:lnTo>
                  <a:pt x="28641" y="17706"/>
                </a:lnTo>
                <a:lnTo>
                  <a:pt x="29052" y="16278"/>
                </a:lnTo>
                <a:lnTo>
                  <a:pt x="29164" y="9467"/>
                </a:lnTo>
                <a:lnTo>
                  <a:pt x="28143" y="6995"/>
                </a:lnTo>
                <a:lnTo>
                  <a:pt x="23519" y="2984"/>
                </a:lnTo>
                <a:lnTo>
                  <a:pt x="20297" y="1973"/>
                </a:lnTo>
                <a:lnTo>
                  <a:pt x="23649" y="1973"/>
                </a:lnTo>
                <a:lnTo>
                  <a:pt x="23980" y="2078"/>
                </a:lnTo>
                <a:lnTo>
                  <a:pt x="29016" y="6448"/>
                </a:lnTo>
                <a:lnTo>
                  <a:pt x="30150" y="9169"/>
                </a:lnTo>
                <a:lnTo>
                  <a:pt x="30084" y="16278"/>
                </a:lnTo>
                <a:lnTo>
                  <a:pt x="12112" y="39524"/>
                </a:lnTo>
                <a:lnTo>
                  <a:pt x="11191" y="39524"/>
                </a:lnTo>
                <a:lnTo>
                  <a:pt x="11191" y="40510"/>
                </a:lnTo>
                <a:lnTo>
                  <a:pt x="11912" y="41183"/>
                </a:lnTo>
                <a:lnTo>
                  <a:pt x="31046" y="41183"/>
                </a:lnTo>
                <a:lnTo>
                  <a:pt x="31046" y="41497"/>
                </a:lnTo>
                <a:close/>
              </a:path>
              <a:path w="33019" h="47625">
                <a:moveTo>
                  <a:pt x="8478" y="15291"/>
                </a:moveTo>
                <a:lnTo>
                  <a:pt x="7491" y="15291"/>
                </a:lnTo>
                <a:lnTo>
                  <a:pt x="7564" y="12241"/>
                </a:lnTo>
                <a:lnTo>
                  <a:pt x="8226" y="10261"/>
                </a:lnTo>
                <a:lnTo>
                  <a:pt x="8343" y="10096"/>
                </a:lnTo>
                <a:lnTo>
                  <a:pt x="11280" y="6831"/>
                </a:lnTo>
                <a:lnTo>
                  <a:pt x="13405" y="5980"/>
                </a:lnTo>
                <a:lnTo>
                  <a:pt x="18449" y="5980"/>
                </a:lnTo>
                <a:lnTo>
                  <a:pt x="20310" y="6746"/>
                </a:lnTo>
                <a:lnTo>
                  <a:pt x="20512" y="6967"/>
                </a:lnTo>
                <a:lnTo>
                  <a:pt x="13698" y="6967"/>
                </a:lnTo>
                <a:lnTo>
                  <a:pt x="11818" y="7709"/>
                </a:lnTo>
                <a:lnTo>
                  <a:pt x="9146" y="10679"/>
                </a:lnTo>
                <a:lnTo>
                  <a:pt x="8528" y="12558"/>
                </a:lnTo>
                <a:lnTo>
                  <a:pt x="8478" y="15291"/>
                </a:lnTo>
                <a:close/>
              </a:path>
              <a:path w="33019" h="47625">
                <a:moveTo>
                  <a:pt x="31046" y="46491"/>
                </a:moveTo>
                <a:lnTo>
                  <a:pt x="2836" y="46491"/>
                </a:lnTo>
                <a:lnTo>
                  <a:pt x="2836" y="41725"/>
                </a:lnTo>
                <a:lnTo>
                  <a:pt x="18128" y="25018"/>
                </a:lnTo>
                <a:lnTo>
                  <a:pt x="19740" y="23219"/>
                </a:lnTo>
                <a:lnTo>
                  <a:pt x="21320" y="21149"/>
                </a:lnTo>
                <a:lnTo>
                  <a:pt x="23270" y="17706"/>
                </a:lnTo>
                <a:lnTo>
                  <a:pt x="23671" y="16278"/>
                </a:lnTo>
                <a:lnTo>
                  <a:pt x="23770" y="11733"/>
                </a:lnTo>
                <a:lnTo>
                  <a:pt x="23061" y="9759"/>
                </a:lnTo>
                <a:lnTo>
                  <a:pt x="20310" y="6746"/>
                </a:lnTo>
                <a:lnTo>
                  <a:pt x="18449" y="5980"/>
                </a:lnTo>
                <a:lnTo>
                  <a:pt x="26973" y="5980"/>
                </a:lnTo>
                <a:lnTo>
                  <a:pt x="28143" y="6995"/>
                </a:lnTo>
                <a:lnTo>
                  <a:pt x="29164" y="9467"/>
                </a:lnTo>
                <a:lnTo>
                  <a:pt x="29052" y="16278"/>
                </a:lnTo>
                <a:lnTo>
                  <a:pt x="8920" y="41497"/>
                </a:lnTo>
                <a:lnTo>
                  <a:pt x="31046" y="41497"/>
                </a:lnTo>
                <a:lnTo>
                  <a:pt x="31046" y="46491"/>
                </a:lnTo>
                <a:close/>
              </a:path>
              <a:path w="33019" h="47625">
                <a:moveTo>
                  <a:pt x="9464" y="15291"/>
                </a:moveTo>
                <a:lnTo>
                  <a:pt x="8478" y="15291"/>
                </a:lnTo>
                <a:lnTo>
                  <a:pt x="8528" y="12558"/>
                </a:lnTo>
                <a:lnTo>
                  <a:pt x="9146" y="10679"/>
                </a:lnTo>
                <a:lnTo>
                  <a:pt x="11818" y="7709"/>
                </a:lnTo>
                <a:lnTo>
                  <a:pt x="13698" y="6967"/>
                </a:lnTo>
                <a:lnTo>
                  <a:pt x="18159" y="6967"/>
                </a:lnTo>
                <a:lnTo>
                  <a:pt x="19777" y="7625"/>
                </a:lnTo>
                <a:lnTo>
                  <a:pt x="20077" y="7954"/>
                </a:lnTo>
                <a:lnTo>
                  <a:pt x="13991" y="7954"/>
                </a:lnTo>
                <a:lnTo>
                  <a:pt x="12355" y="8588"/>
                </a:lnTo>
                <a:lnTo>
                  <a:pt x="10048" y="11152"/>
                </a:lnTo>
                <a:lnTo>
                  <a:pt x="9540" y="12730"/>
                </a:lnTo>
                <a:lnTo>
                  <a:pt x="9464" y="15291"/>
                </a:lnTo>
                <a:close/>
              </a:path>
              <a:path w="33019" h="47625">
                <a:moveTo>
                  <a:pt x="2577" y="42008"/>
                </a:moveTo>
                <a:lnTo>
                  <a:pt x="1849" y="41343"/>
                </a:lnTo>
                <a:lnTo>
                  <a:pt x="16802" y="25018"/>
                </a:lnTo>
                <a:lnTo>
                  <a:pt x="18960" y="22611"/>
                </a:lnTo>
                <a:lnTo>
                  <a:pt x="20496" y="20602"/>
                </a:lnTo>
                <a:lnTo>
                  <a:pt x="22326" y="17369"/>
                </a:lnTo>
                <a:lnTo>
                  <a:pt x="22634" y="16278"/>
                </a:lnTo>
                <a:lnTo>
                  <a:pt x="22694" y="11733"/>
                </a:lnTo>
                <a:lnTo>
                  <a:pt x="22242" y="10433"/>
                </a:lnTo>
                <a:lnTo>
                  <a:pt x="22132" y="10207"/>
                </a:lnTo>
                <a:lnTo>
                  <a:pt x="19777" y="7625"/>
                </a:lnTo>
                <a:lnTo>
                  <a:pt x="18159" y="6967"/>
                </a:lnTo>
                <a:lnTo>
                  <a:pt x="20512" y="6967"/>
                </a:lnTo>
                <a:lnTo>
                  <a:pt x="23082" y="9783"/>
                </a:lnTo>
                <a:lnTo>
                  <a:pt x="23770" y="11733"/>
                </a:lnTo>
                <a:lnTo>
                  <a:pt x="23671" y="16278"/>
                </a:lnTo>
                <a:lnTo>
                  <a:pt x="3186" y="41343"/>
                </a:lnTo>
                <a:lnTo>
                  <a:pt x="2836" y="41343"/>
                </a:lnTo>
                <a:lnTo>
                  <a:pt x="2836" y="41725"/>
                </a:lnTo>
                <a:lnTo>
                  <a:pt x="2577" y="42008"/>
                </a:lnTo>
                <a:close/>
              </a:path>
              <a:path w="33019" h="47625">
                <a:moveTo>
                  <a:pt x="33019" y="47478"/>
                </a:moveTo>
                <a:lnTo>
                  <a:pt x="863" y="47478"/>
                </a:lnTo>
                <a:lnTo>
                  <a:pt x="863" y="40960"/>
                </a:lnTo>
                <a:lnTo>
                  <a:pt x="16075" y="24353"/>
                </a:lnTo>
                <a:lnTo>
                  <a:pt x="18180" y="22004"/>
                </a:lnTo>
                <a:lnTo>
                  <a:pt x="19673" y="20054"/>
                </a:lnTo>
                <a:lnTo>
                  <a:pt x="21382" y="17036"/>
                </a:lnTo>
                <a:lnTo>
                  <a:pt x="21598" y="16278"/>
                </a:lnTo>
                <a:lnTo>
                  <a:pt x="21710" y="11987"/>
                </a:lnTo>
                <a:lnTo>
                  <a:pt x="21281" y="10736"/>
                </a:lnTo>
                <a:lnTo>
                  <a:pt x="19244" y="8506"/>
                </a:lnTo>
                <a:lnTo>
                  <a:pt x="17868" y="7954"/>
                </a:lnTo>
                <a:lnTo>
                  <a:pt x="20077" y="7954"/>
                </a:lnTo>
                <a:lnTo>
                  <a:pt x="22132" y="10207"/>
                </a:lnTo>
                <a:lnTo>
                  <a:pt x="22242" y="10433"/>
                </a:lnTo>
                <a:lnTo>
                  <a:pt x="22694" y="11733"/>
                </a:lnTo>
                <a:lnTo>
                  <a:pt x="22634" y="16278"/>
                </a:lnTo>
                <a:lnTo>
                  <a:pt x="1849" y="41343"/>
                </a:lnTo>
                <a:lnTo>
                  <a:pt x="1849" y="46491"/>
                </a:lnTo>
                <a:lnTo>
                  <a:pt x="33019" y="46491"/>
                </a:lnTo>
                <a:lnTo>
                  <a:pt x="33019" y="47478"/>
                </a:lnTo>
                <a:close/>
              </a:path>
              <a:path w="33019" h="47625">
                <a:moveTo>
                  <a:pt x="11191" y="40510"/>
                </a:moveTo>
                <a:lnTo>
                  <a:pt x="11191" y="39524"/>
                </a:lnTo>
                <a:lnTo>
                  <a:pt x="12112" y="39524"/>
                </a:lnTo>
                <a:lnTo>
                  <a:pt x="11191" y="40510"/>
                </a:lnTo>
                <a:close/>
              </a:path>
              <a:path w="33019" h="47625">
                <a:moveTo>
                  <a:pt x="31046" y="41183"/>
                </a:moveTo>
                <a:lnTo>
                  <a:pt x="11912" y="41183"/>
                </a:lnTo>
                <a:lnTo>
                  <a:pt x="13461" y="39524"/>
                </a:lnTo>
                <a:lnTo>
                  <a:pt x="33019" y="39524"/>
                </a:lnTo>
                <a:lnTo>
                  <a:pt x="33019" y="40510"/>
                </a:lnTo>
                <a:lnTo>
                  <a:pt x="31046" y="40510"/>
                </a:lnTo>
                <a:lnTo>
                  <a:pt x="31046" y="41183"/>
                </a:lnTo>
                <a:close/>
              </a:path>
              <a:path w="33019" h="47625">
                <a:moveTo>
                  <a:pt x="32032" y="46491"/>
                </a:moveTo>
                <a:lnTo>
                  <a:pt x="31046" y="46491"/>
                </a:lnTo>
                <a:lnTo>
                  <a:pt x="31046" y="40510"/>
                </a:lnTo>
                <a:lnTo>
                  <a:pt x="32032" y="40510"/>
                </a:lnTo>
                <a:lnTo>
                  <a:pt x="32032" y="46491"/>
                </a:lnTo>
                <a:close/>
              </a:path>
              <a:path w="33019" h="47625">
                <a:moveTo>
                  <a:pt x="33019" y="46491"/>
                </a:moveTo>
                <a:lnTo>
                  <a:pt x="32032" y="46491"/>
                </a:lnTo>
                <a:lnTo>
                  <a:pt x="32032" y="40510"/>
                </a:lnTo>
                <a:lnTo>
                  <a:pt x="33019" y="40510"/>
                </a:lnTo>
                <a:lnTo>
                  <a:pt x="33019" y="46491"/>
                </a:lnTo>
                <a:close/>
              </a:path>
              <a:path w="33019" h="47625">
                <a:moveTo>
                  <a:pt x="2836" y="46491"/>
                </a:moveTo>
                <a:lnTo>
                  <a:pt x="1849" y="46491"/>
                </a:lnTo>
                <a:lnTo>
                  <a:pt x="1849" y="41343"/>
                </a:lnTo>
                <a:lnTo>
                  <a:pt x="2577" y="42008"/>
                </a:lnTo>
                <a:lnTo>
                  <a:pt x="2836" y="42008"/>
                </a:lnTo>
                <a:lnTo>
                  <a:pt x="2836" y="46491"/>
                </a:lnTo>
                <a:close/>
              </a:path>
              <a:path w="33019" h="47625">
                <a:moveTo>
                  <a:pt x="2836" y="41725"/>
                </a:moveTo>
                <a:lnTo>
                  <a:pt x="2836" y="41343"/>
                </a:lnTo>
                <a:lnTo>
                  <a:pt x="3186" y="41343"/>
                </a:lnTo>
                <a:lnTo>
                  <a:pt x="2836" y="41725"/>
                </a:lnTo>
                <a:close/>
              </a:path>
              <a:path w="33019" h="47625">
                <a:moveTo>
                  <a:pt x="2836" y="42008"/>
                </a:moveTo>
                <a:lnTo>
                  <a:pt x="2577" y="42008"/>
                </a:lnTo>
                <a:lnTo>
                  <a:pt x="2836" y="41725"/>
                </a:lnTo>
                <a:lnTo>
                  <a:pt x="2836" y="42008"/>
                </a:lnTo>
                <a:close/>
              </a:path>
            </a:pathLst>
          </a:custGeom>
          <a:solidFill>
            <a:srgbClr val="0087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1972251" y="1525517"/>
            <a:ext cx="709893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  <a:tabLst>
                <a:tab pos="365331" algn="l"/>
              </a:tabLst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2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206">
              <a:tabLst>
                <a:tab pos="471232" algn="l"/>
              </a:tabLst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	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63"/>
              </a:spcBef>
              <a:tabLst>
                <a:tab pos="489723" algn="l"/>
              </a:tabLst>
            </a:pPr>
            <a:r>
              <a:rPr sz="596" spc="-19" baseline="6172" dirty="0">
                <a:solidFill>
                  <a:srgbClr val="58534E"/>
                </a:solidFill>
                <a:latin typeface="Arial"/>
                <a:cs typeface="Arial"/>
              </a:rPr>
              <a:t>DISTINCT:	</a:t>
            </a:r>
            <a:r>
              <a:rPr sz="441" dirty="0">
                <a:latin typeface="Arial"/>
                <a:cs typeface="Arial"/>
              </a:rPr>
              <a:t>2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17678" y="1518152"/>
            <a:ext cx="2739176" cy="55712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664456" y="2054782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30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2251" y="2085424"/>
            <a:ext cx="712694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7</a:t>
            </a:r>
            <a:r>
              <a:rPr sz="529" b="1" spc="-18" dirty="0">
                <a:solidFill>
                  <a:srgbClr val="58534E"/>
                </a:solidFill>
                <a:latin typeface="Calibri"/>
                <a:cs typeface="Calibri"/>
              </a:rPr>
              <a:t>D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ssm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2</a:t>
            </a:r>
            <a:r>
              <a:rPr sz="529" b="1" spc="40" dirty="0">
                <a:solidFill>
                  <a:srgbClr val="58534E"/>
                </a:solidFill>
                <a:latin typeface="Calibri"/>
                <a:cs typeface="Calibri"/>
              </a:rPr>
              <a:t>-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3</a:t>
            </a:r>
            <a:r>
              <a:rPr sz="529" b="1" spc="53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r>
              <a:rPr sz="529" b="1" spc="40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-18" dirty="0">
                <a:solidFill>
                  <a:srgbClr val="58534E"/>
                </a:solidFill>
                <a:latin typeface="Calibri"/>
                <a:cs typeface="Calibri"/>
              </a:rPr>
              <a:t>D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e</a:t>
            </a:r>
            <a:r>
              <a:rPr sz="529" b="1" spc="-22" dirty="0">
                <a:solidFill>
                  <a:srgbClr val="58534E"/>
                </a:solidFill>
                <a:latin typeface="Calibri"/>
                <a:cs typeface="Calibri"/>
              </a:rPr>
              <a:t>v_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F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l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se</a:t>
            </a:r>
            <a:endParaRPr sz="529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63856" y="2484592"/>
            <a:ext cx="29135" cy="42022"/>
          </a:xfrm>
          <a:custGeom>
            <a:avLst/>
            <a:gdLst/>
            <a:ahLst/>
            <a:cxnLst/>
            <a:rect l="l" t="t" r="r" b="b"/>
            <a:pathLst>
              <a:path w="33019" h="47625">
                <a:moveTo>
                  <a:pt x="9464" y="16278"/>
                </a:moveTo>
                <a:lnTo>
                  <a:pt x="0" y="16278"/>
                </a:lnTo>
                <a:lnTo>
                  <a:pt x="100" y="11987"/>
                </a:lnTo>
                <a:lnTo>
                  <a:pt x="13002" y="0"/>
                </a:lnTo>
                <a:lnTo>
                  <a:pt x="20788" y="0"/>
                </a:lnTo>
                <a:lnTo>
                  <a:pt x="23865" y="986"/>
                </a:lnTo>
                <a:lnTo>
                  <a:pt x="13164" y="986"/>
                </a:lnTo>
                <a:lnTo>
                  <a:pt x="10497" y="1592"/>
                </a:lnTo>
                <a:lnTo>
                  <a:pt x="986" y="15291"/>
                </a:lnTo>
                <a:lnTo>
                  <a:pt x="9464" y="15291"/>
                </a:lnTo>
                <a:lnTo>
                  <a:pt x="9464" y="16278"/>
                </a:lnTo>
                <a:close/>
              </a:path>
              <a:path w="33019" h="47625">
                <a:moveTo>
                  <a:pt x="1973" y="15291"/>
                </a:moveTo>
                <a:lnTo>
                  <a:pt x="986" y="15291"/>
                </a:lnTo>
                <a:lnTo>
                  <a:pt x="1011" y="12460"/>
                </a:lnTo>
                <a:lnTo>
                  <a:pt x="13164" y="986"/>
                </a:lnTo>
                <a:lnTo>
                  <a:pt x="20543" y="986"/>
                </a:lnTo>
                <a:lnTo>
                  <a:pt x="23649" y="1973"/>
                </a:lnTo>
                <a:lnTo>
                  <a:pt x="13326" y="1973"/>
                </a:lnTo>
                <a:lnTo>
                  <a:pt x="10812" y="2540"/>
                </a:lnTo>
                <a:lnTo>
                  <a:pt x="6502" y="4801"/>
                </a:lnTo>
                <a:lnTo>
                  <a:pt x="4857" y="6374"/>
                </a:lnTo>
                <a:lnTo>
                  <a:pt x="2551" y="10433"/>
                </a:lnTo>
                <a:lnTo>
                  <a:pt x="2041" y="12460"/>
                </a:lnTo>
                <a:lnTo>
                  <a:pt x="1973" y="15291"/>
                </a:lnTo>
                <a:close/>
              </a:path>
              <a:path w="33019" h="47625">
                <a:moveTo>
                  <a:pt x="11912" y="41183"/>
                </a:moveTo>
                <a:lnTo>
                  <a:pt x="11191" y="40510"/>
                </a:lnTo>
                <a:lnTo>
                  <a:pt x="22166" y="28754"/>
                </a:lnTo>
                <a:lnTo>
                  <a:pt x="25044" y="25627"/>
                </a:lnTo>
                <a:lnTo>
                  <a:pt x="27115" y="22834"/>
                </a:lnTo>
                <a:lnTo>
                  <a:pt x="29643" y="17917"/>
                </a:lnTo>
                <a:lnTo>
                  <a:pt x="30084" y="16278"/>
                </a:lnTo>
                <a:lnTo>
                  <a:pt x="30150" y="9169"/>
                </a:lnTo>
                <a:lnTo>
                  <a:pt x="29016" y="6448"/>
                </a:lnTo>
                <a:lnTo>
                  <a:pt x="23980" y="2078"/>
                </a:lnTo>
                <a:lnTo>
                  <a:pt x="20543" y="986"/>
                </a:lnTo>
                <a:lnTo>
                  <a:pt x="23865" y="986"/>
                </a:lnTo>
                <a:lnTo>
                  <a:pt x="24441" y="1171"/>
                </a:lnTo>
                <a:lnTo>
                  <a:pt x="29889" y="5898"/>
                </a:lnTo>
                <a:lnTo>
                  <a:pt x="31261" y="9169"/>
                </a:lnTo>
                <a:lnTo>
                  <a:pt x="31208" y="15926"/>
                </a:lnTo>
                <a:lnTo>
                  <a:pt x="30593" y="18225"/>
                </a:lnTo>
                <a:lnTo>
                  <a:pt x="27951" y="23364"/>
                </a:lnTo>
                <a:lnTo>
                  <a:pt x="25830" y="26228"/>
                </a:lnTo>
                <a:lnTo>
                  <a:pt x="22892" y="29422"/>
                </a:lnTo>
                <a:lnTo>
                  <a:pt x="11912" y="41183"/>
                </a:lnTo>
                <a:close/>
              </a:path>
              <a:path w="33019" h="47625">
                <a:moveTo>
                  <a:pt x="7491" y="15291"/>
                </a:moveTo>
                <a:lnTo>
                  <a:pt x="1973" y="15291"/>
                </a:lnTo>
                <a:lnTo>
                  <a:pt x="2041" y="12460"/>
                </a:lnTo>
                <a:lnTo>
                  <a:pt x="13326" y="1973"/>
                </a:lnTo>
                <a:lnTo>
                  <a:pt x="20297" y="1973"/>
                </a:lnTo>
                <a:lnTo>
                  <a:pt x="23519" y="2984"/>
                </a:lnTo>
                <a:lnTo>
                  <a:pt x="26973" y="5980"/>
                </a:lnTo>
                <a:lnTo>
                  <a:pt x="13405" y="5980"/>
                </a:lnTo>
                <a:lnTo>
                  <a:pt x="11280" y="6831"/>
                </a:lnTo>
                <a:lnTo>
                  <a:pt x="8343" y="10096"/>
                </a:lnTo>
                <a:lnTo>
                  <a:pt x="8226" y="10261"/>
                </a:lnTo>
                <a:lnTo>
                  <a:pt x="7564" y="12241"/>
                </a:lnTo>
                <a:lnTo>
                  <a:pt x="7491" y="15291"/>
                </a:lnTo>
                <a:close/>
              </a:path>
              <a:path w="33019" h="47625">
                <a:moveTo>
                  <a:pt x="31046" y="41497"/>
                </a:moveTo>
                <a:lnTo>
                  <a:pt x="8920" y="41497"/>
                </a:lnTo>
                <a:lnTo>
                  <a:pt x="21440" y="28086"/>
                </a:lnTo>
                <a:lnTo>
                  <a:pt x="24262" y="25018"/>
                </a:lnTo>
                <a:lnTo>
                  <a:pt x="26278" y="22302"/>
                </a:lnTo>
                <a:lnTo>
                  <a:pt x="28641" y="17706"/>
                </a:lnTo>
                <a:lnTo>
                  <a:pt x="29052" y="16278"/>
                </a:lnTo>
                <a:lnTo>
                  <a:pt x="29164" y="9467"/>
                </a:lnTo>
                <a:lnTo>
                  <a:pt x="28143" y="6995"/>
                </a:lnTo>
                <a:lnTo>
                  <a:pt x="23519" y="2984"/>
                </a:lnTo>
                <a:lnTo>
                  <a:pt x="20297" y="1973"/>
                </a:lnTo>
                <a:lnTo>
                  <a:pt x="23649" y="1973"/>
                </a:lnTo>
                <a:lnTo>
                  <a:pt x="23980" y="2078"/>
                </a:lnTo>
                <a:lnTo>
                  <a:pt x="29016" y="6448"/>
                </a:lnTo>
                <a:lnTo>
                  <a:pt x="30150" y="9169"/>
                </a:lnTo>
                <a:lnTo>
                  <a:pt x="30084" y="16278"/>
                </a:lnTo>
                <a:lnTo>
                  <a:pt x="12112" y="39524"/>
                </a:lnTo>
                <a:lnTo>
                  <a:pt x="11191" y="39524"/>
                </a:lnTo>
                <a:lnTo>
                  <a:pt x="11191" y="40510"/>
                </a:lnTo>
                <a:lnTo>
                  <a:pt x="11912" y="41183"/>
                </a:lnTo>
                <a:lnTo>
                  <a:pt x="31046" y="41183"/>
                </a:lnTo>
                <a:lnTo>
                  <a:pt x="31046" y="41497"/>
                </a:lnTo>
                <a:close/>
              </a:path>
              <a:path w="33019" h="47625">
                <a:moveTo>
                  <a:pt x="8478" y="15291"/>
                </a:moveTo>
                <a:lnTo>
                  <a:pt x="7491" y="15291"/>
                </a:lnTo>
                <a:lnTo>
                  <a:pt x="7564" y="12241"/>
                </a:lnTo>
                <a:lnTo>
                  <a:pt x="8226" y="10261"/>
                </a:lnTo>
                <a:lnTo>
                  <a:pt x="8343" y="10096"/>
                </a:lnTo>
                <a:lnTo>
                  <a:pt x="11280" y="6831"/>
                </a:lnTo>
                <a:lnTo>
                  <a:pt x="13405" y="5980"/>
                </a:lnTo>
                <a:lnTo>
                  <a:pt x="18449" y="5980"/>
                </a:lnTo>
                <a:lnTo>
                  <a:pt x="20310" y="6746"/>
                </a:lnTo>
                <a:lnTo>
                  <a:pt x="20512" y="6967"/>
                </a:lnTo>
                <a:lnTo>
                  <a:pt x="13698" y="6967"/>
                </a:lnTo>
                <a:lnTo>
                  <a:pt x="11818" y="7709"/>
                </a:lnTo>
                <a:lnTo>
                  <a:pt x="9146" y="10679"/>
                </a:lnTo>
                <a:lnTo>
                  <a:pt x="8528" y="12558"/>
                </a:lnTo>
                <a:lnTo>
                  <a:pt x="8478" y="15291"/>
                </a:lnTo>
                <a:close/>
              </a:path>
              <a:path w="33019" h="47625">
                <a:moveTo>
                  <a:pt x="31046" y="46491"/>
                </a:moveTo>
                <a:lnTo>
                  <a:pt x="2836" y="46491"/>
                </a:lnTo>
                <a:lnTo>
                  <a:pt x="2836" y="41725"/>
                </a:lnTo>
                <a:lnTo>
                  <a:pt x="18128" y="25018"/>
                </a:lnTo>
                <a:lnTo>
                  <a:pt x="19740" y="23219"/>
                </a:lnTo>
                <a:lnTo>
                  <a:pt x="21320" y="21149"/>
                </a:lnTo>
                <a:lnTo>
                  <a:pt x="23270" y="17706"/>
                </a:lnTo>
                <a:lnTo>
                  <a:pt x="23671" y="16278"/>
                </a:lnTo>
                <a:lnTo>
                  <a:pt x="23770" y="11733"/>
                </a:lnTo>
                <a:lnTo>
                  <a:pt x="23061" y="9759"/>
                </a:lnTo>
                <a:lnTo>
                  <a:pt x="20310" y="6746"/>
                </a:lnTo>
                <a:lnTo>
                  <a:pt x="18449" y="5980"/>
                </a:lnTo>
                <a:lnTo>
                  <a:pt x="26973" y="5980"/>
                </a:lnTo>
                <a:lnTo>
                  <a:pt x="28143" y="6995"/>
                </a:lnTo>
                <a:lnTo>
                  <a:pt x="29164" y="9467"/>
                </a:lnTo>
                <a:lnTo>
                  <a:pt x="29052" y="16278"/>
                </a:lnTo>
                <a:lnTo>
                  <a:pt x="8920" y="41497"/>
                </a:lnTo>
                <a:lnTo>
                  <a:pt x="31046" y="41497"/>
                </a:lnTo>
                <a:lnTo>
                  <a:pt x="31046" y="46491"/>
                </a:lnTo>
                <a:close/>
              </a:path>
              <a:path w="33019" h="47625">
                <a:moveTo>
                  <a:pt x="9464" y="15291"/>
                </a:moveTo>
                <a:lnTo>
                  <a:pt x="8478" y="15291"/>
                </a:lnTo>
                <a:lnTo>
                  <a:pt x="8528" y="12558"/>
                </a:lnTo>
                <a:lnTo>
                  <a:pt x="9146" y="10679"/>
                </a:lnTo>
                <a:lnTo>
                  <a:pt x="11818" y="7709"/>
                </a:lnTo>
                <a:lnTo>
                  <a:pt x="13698" y="6967"/>
                </a:lnTo>
                <a:lnTo>
                  <a:pt x="18159" y="6967"/>
                </a:lnTo>
                <a:lnTo>
                  <a:pt x="19777" y="7625"/>
                </a:lnTo>
                <a:lnTo>
                  <a:pt x="20077" y="7954"/>
                </a:lnTo>
                <a:lnTo>
                  <a:pt x="13991" y="7954"/>
                </a:lnTo>
                <a:lnTo>
                  <a:pt x="12355" y="8588"/>
                </a:lnTo>
                <a:lnTo>
                  <a:pt x="10048" y="11152"/>
                </a:lnTo>
                <a:lnTo>
                  <a:pt x="9540" y="12730"/>
                </a:lnTo>
                <a:lnTo>
                  <a:pt x="9464" y="15291"/>
                </a:lnTo>
                <a:close/>
              </a:path>
              <a:path w="33019" h="47625">
                <a:moveTo>
                  <a:pt x="2577" y="42008"/>
                </a:moveTo>
                <a:lnTo>
                  <a:pt x="1849" y="41343"/>
                </a:lnTo>
                <a:lnTo>
                  <a:pt x="16802" y="25018"/>
                </a:lnTo>
                <a:lnTo>
                  <a:pt x="18960" y="22611"/>
                </a:lnTo>
                <a:lnTo>
                  <a:pt x="20496" y="20602"/>
                </a:lnTo>
                <a:lnTo>
                  <a:pt x="22326" y="17369"/>
                </a:lnTo>
                <a:lnTo>
                  <a:pt x="22634" y="16278"/>
                </a:lnTo>
                <a:lnTo>
                  <a:pt x="22694" y="11733"/>
                </a:lnTo>
                <a:lnTo>
                  <a:pt x="22242" y="10433"/>
                </a:lnTo>
                <a:lnTo>
                  <a:pt x="22132" y="10207"/>
                </a:lnTo>
                <a:lnTo>
                  <a:pt x="19777" y="7625"/>
                </a:lnTo>
                <a:lnTo>
                  <a:pt x="18159" y="6967"/>
                </a:lnTo>
                <a:lnTo>
                  <a:pt x="20512" y="6967"/>
                </a:lnTo>
                <a:lnTo>
                  <a:pt x="23082" y="9783"/>
                </a:lnTo>
                <a:lnTo>
                  <a:pt x="23770" y="11733"/>
                </a:lnTo>
                <a:lnTo>
                  <a:pt x="23671" y="16278"/>
                </a:lnTo>
                <a:lnTo>
                  <a:pt x="3186" y="41343"/>
                </a:lnTo>
                <a:lnTo>
                  <a:pt x="2836" y="41343"/>
                </a:lnTo>
                <a:lnTo>
                  <a:pt x="2836" y="41725"/>
                </a:lnTo>
                <a:lnTo>
                  <a:pt x="2577" y="42008"/>
                </a:lnTo>
                <a:close/>
              </a:path>
              <a:path w="33019" h="47625">
                <a:moveTo>
                  <a:pt x="33019" y="47478"/>
                </a:moveTo>
                <a:lnTo>
                  <a:pt x="863" y="47478"/>
                </a:lnTo>
                <a:lnTo>
                  <a:pt x="863" y="40960"/>
                </a:lnTo>
                <a:lnTo>
                  <a:pt x="16075" y="24353"/>
                </a:lnTo>
                <a:lnTo>
                  <a:pt x="18180" y="22004"/>
                </a:lnTo>
                <a:lnTo>
                  <a:pt x="19673" y="20054"/>
                </a:lnTo>
                <a:lnTo>
                  <a:pt x="21382" y="17036"/>
                </a:lnTo>
                <a:lnTo>
                  <a:pt x="21598" y="16278"/>
                </a:lnTo>
                <a:lnTo>
                  <a:pt x="21710" y="11987"/>
                </a:lnTo>
                <a:lnTo>
                  <a:pt x="21281" y="10736"/>
                </a:lnTo>
                <a:lnTo>
                  <a:pt x="19244" y="8506"/>
                </a:lnTo>
                <a:lnTo>
                  <a:pt x="17868" y="7954"/>
                </a:lnTo>
                <a:lnTo>
                  <a:pt x="20077" y="7954"/>
                </a:lnTo>
                <a:lnTo>
                  <a:pt x="22132" y="10207"/>
                </a:lnTo>
                <a:lnTo>
                  <a:pt x="22242" y="10433"/>
                </a:lnTo>
                <a:lnTo>
                  <a:pt x="22694" y="11733"/>
                </a:lnTo>
                <a:lnTo>
                  <a:pt x="22634" y="16278"/>
                </a:lnTo>
                <a:lnTo>
                  <a:pt x="1849" y="41343"/>
                </a:lnTo>
                <a:lnTo>
                  <a:pt x="1849" y="46491"/>
                </a:lnTo>
                <a:lnTo>
                  <a:pt x="33019" y="46491"/>
                </a:lnTo>
                <a:lnTo>
                  <a:pt x="33019" y="47478"/>
                </a:lnTo>
                <a:close/>
              </a:path>
              <a:path w="33019" h="47625">
                <a:moveTo>
                  <a:pt x="11191" y="40510"/>
                </a:moveTo>
                <a:lnTo>
                  <a:pt x="11191" y="39524"/>
                </a:lnTo>
                <a:lnTo>
                  <a:pt x="12112" y="39524"/>
                </a:lnTo>
                <a:lnTo>
                  <a:pt x="11191" y="40510"/>
                </a:lnTo>
                <a:close/>
              </a:path>
              <a:path w="33019" h="47625">
                <a:moveTo>
                  <a:pt x="31046" y="41183"/>
                </a:moveTo>
                <a:lnTo>
                  <a:pt x="11912" y="41183"/>
                </a:lnTo>
                <a:lnTo>
                  <a:pt x="13461" y="39524"/>
                </a:lnTo>
                <a:lnTo>
                  <a:pt x="33019" y="39524"/>
                </a:lnTo>
                <a:lnTo>
                  <a:pt x="33019" y="40510"/>
                </a:lnTo>
                <a:lnTo>
                  <a:pt x="31046" y="40510"/>
                </a:lnTo>
                <a:lnTo>
                  <a:pt x="31046" y="41183"/>
                </a:lnTo>
                <a:close/>
              </a:path>
              <a:path w="33019" h="47625">
                <a:moveTo>
                  <a:pt x="32032" y="46491"/>
                </a:moveTo>
                <a:lnTo>
                  <a:pt x="31046" y="46491"/>
                </a:lnTo>
                <a:lnTo>
                  <a:pt x="31046" y="40510"/>
                </a:lnTo>
                <a:lnTo>
                  <a:pt x="32032" y="40510"/>
                </a:lnTo>
                <a:lnTo>
                  <a:pt x="32032" y="46491"/>
                </a:lnTo>
                <a:close/>
              </a:path>
              <a:path w="33019" h="47625">
                <a:moveTo>
                  <a:pt x="33019" y="46491"/>
                </a:moveTo>
                <a:lnTo>
                  <a:pt x="32032" y="46491"/>
                </a:lnTo>
                <a:lnTo>
                  <a:pt x="32032" y="40510"/>
                </a:lnTo>
                <a:lnTo>
                  <a:pt x="33019" y="40510"/>
                </a:lnTo>
                <a:lnTo>
                  <a:pt x="33019" y="46491"/>
                </a:lnTo>
                <a:close/>
              </a:path>
              <a:path w="33019" h="47625">
                <a:moveTo>
                  <a:pt x="2836" y="46491"/>
                </a:moveTo>
                <a:lnTo>
                  <a:pt x="1849" y="46491"/>
                </a:lnTo>
                <a:lnTo>
                  <a:pt x="1849" y="41343"/>
                </a:lnTo>
                <a:lnTo>
                  <a:pt x="2577" y="42008"/>
                </a:lnTo>
                <a:lnTo>
                  <a:pt x="2836" y="42008"/>
                </a:lnTo>
                <a:lnTo>
                  <a:pt x="2836" y="46491"/>
                </a:lnTo>
                <a:close/>
              </a:path>
              <a:path w="33019" h="47625">
                <a:moveTo>
                  <a:pt x="2836" y="41725"/>
                </a:moveTo>
                <a:lnTo>
                  <a:pt x="2836" y="41343"/>
                </a:lnTo>
                <a:lnTo>
                  <a:pt x="3186" y="41343"/>
                </a:lnTo>
                <a:lnTo>
                  <a:pt x="2836" y="41725"/>
                </a:lnTo>
                <a:close/>
              </a:path>
              <a:path w="33019" h="47625">
                <a:moveTo>
                  <a:pt x="2836" y="42008"/>
                </a:moveTo>
                <a:lnTo>
                  <a:pt x="2577" y="42008"/>
                </a:lnTo>
                <a:lnTo>
                  <a:pt x="2836" y="41725"/>
                </a:lnTo>
                <a:lnTo>
                  <a:pt x="2836" y="42008"/>
                </a:lnTo>
                <a:close/>
              </a:path>
            </a:pathLst>
          </a:custGeom>
          <a:solidFill>
            <a:srgbClr val="0087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1972251" y="2277630"/>
            <a:ext cx="709893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  <a:tabLst>
                <a:tab pos="365331" algn="l"/>
              </a:tabLst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2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206">
              <a:tabLst>
                <a:tab pos="471232" algn="l"/>
              </a:tabLst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	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63"/>
              </a:spcBef>
              <a:tabLst>
                <a:tab pos="489723" algn="l"/>
              </a:tabLst>
            </a:pPr>
            <a:r>
              <a:rPr sz="596" spc="-19" baseline="6172" dirty="0">
                <a:solidFill>
                  <a:srgbClr val="58534E"/>
                </a:solidFill>
                <a:latin typeface="Arial"/>
                <a:cs typeface="Arial"/>
              </a:rPr>
              <a:t>DISTINCT:	</a:t>
            </a:r>
            <a:r>
              <a:rPr sz="441" dirty="0">
                <a:latin typeface="Arial"/>
                <a:cs typeface="Arial"/>
              </a:rPr>
              <a:t>2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7678" y="2270266"/>
            <a:ext cx="2739176" cy="55712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64456" y="2806894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31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72251" y="2837536"/>
            <a:ext cx="690843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7Dssma2-3STDev_True</a:t>
            </a:r>
            <a:endParaRPr sz="529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63856" y="3236705"/>
            <a:ext cx="29135" cy="42022"/>
          </a:xfrm>
          <a:custGeom>
            <a:avLst/>
            <a:gdLst/>
            <a:ahLst/>
            <a:cxnLst/>
            <a:rect l="l" t="t" r="r" b="b"/>
            <a:pathLst>
              <a:path w="33019" h="47625">
                <a:moveTo>
                  <a:pt x="9464" y="16278"/>
                </a:moveTo>
                <a:lnTo>
                  <a:pt x="0" y="16278"/>
                </a:lnTo>
                <a:lnTo>
                  <a:pt x="100" y="11987"/>
                </a:lnTo>
                <a:lnTo>
                  <a:pt x="13002" y="0"/>
                </a:lnTo>
                <a:lnTo>
                  <a:pt x="20788" y="0"/>
                </a:lnTo>
                <a:lnTo>
                  <a:pt x="23865" y="986"/>
                </a:lnTo>
                <a:lnTo>
                  <a:pt x="13164" y="986"/>
                </a:lnTo>
                <a:lnTo>
                  <a:pt x="10497" y="1592"/>
                </a:lnTo>
                <a:lnTo>
                  <a:pt x="986" y="15291"/>
                </a:lnTo>
                <a:lnTo>
                  <a:pt x="9464" y="15291"/>
                </a:lnTo>
                <a:lnTo>
                  <a:pt x="9464" y="16278"/>
                </a:lnTo>
                <a:close/>
              </a:path>
              <a:path w="33019" h="47625">
                <a:moveTo>
                  <a:pt x="1973" y="15291"/>
                </a:moveTo>
                <a:lnTo>
                  <a:pt x="986" y="15291"/>
                </a:lnTo>
                <a:lnTo>
                  <a:pt x="1011" y="12460"/>
                </a:lnTo>
                <a:lnTo>
                  <a:pt x="13164" y="986"/>
                </a:lnTo>
                <a:lnTo>
                  <a:pt x="20543" y="986"/>
                </a:lnTo>
                <a:lnTo>
                  <a:pt x="23649" y="1973"/>
                </a:lnTo>
                <a:lnTo>
                  <a:pt x="13326" y="1973"/>
                </a:lnTo>
                <a:lnTo>
                  <a:pt x="10812" y="2540"/>
                </a:lnTo>
                <a:lnTo>
                  <a:pt x="6502" y="4801"/>
                </a:lnTo>
                <a:lnTo>
                  <a:pt x="4857" y="6374"/>
                </a:lnTo>
                <a:lnTo>
                  <a:pt x="2551" y="10433"/>
                </a:lnTo>
                <a:lnTo>
                  <a:pt x="2041" y="12460"/>
                </a:lnTo>
                <a:lnTo>
                  <a:pt x="1973" y="15291"/>
                </a:lnTo>
                <a:close/>
              </a:path>
              <a:path w="33019" h="47625">
                <a:moveTo>
                  <a:pt x="11912" y="41183"/>
                </a:moveTo>
                <a:lnTo>
                  <a:pt x="11191" y="40510"/>
                </a:lnTo>
                <a:lnTo>
                  <a:pt x="22166" y="28754"/>
                </a:lnTo>
                <a:lnTo>
                  <a:pt x="25044" y="25627"/>
                </a:lnTo>
                <a:lnTo>
                  <a:pt x="27115" y="22834"/>
                </a:lnTo>
                <a:lnTo>
                  <a:pt x="29643" y="17917"/>
                </a:lnTo>
                <a:lnTo>
                  <a:pt x="30084" y="16278"/>
                </a:lnTo>
                <a:lnTo>
                  <a:pt x="30150" y="9169"/>
                </a:lnTo>
                <a:lnTo>
                  <a:pt x="29016" y="6448"/>
                </a:lnTo>
                <a:lnTo>
                  <a:pt x="23980" y="2078"/>
                </a:lnTo>
                <a:lnTo>
                  <a:pt x="20543" y="986"/>
                </a:lnTo>
                <a:lnTo>
                  <a:pt x="23865" y="986"/>
                </a:lnTo>
                <a:lnTo>
                  <a:pt x="24441" y="1171"/>
                </a:lnTo>
                <a:lnTo>
                  <a:pt x="29889" y="5898"/>
                </a:lnTo>
                <a:lnTo>
                  <a:pt x="31261" y="9169"/>
                </a:lnTo>
                <a:lnTo>
                  <a:pt x="31208" y="15926"/>
                </a:lnTo>
                <a:lnTo>
                  <a:pt x="30593" y="18225"/>
                </a:lnTo>
                <a:lnTo>
                  <a:pt x="27951" y="23364"/>
                </a:lnTo>
                <a:lnTo>
                  <a:pt x="25830" y="26228"/>
                </a:lnTo>
                <a:lnTo>
                  <a:pt x="22892" y="29422"/>
                </a:lnTo>
                <a:lnTo>
                  <a:pt x="11912" y="41183"/>
                </a:lnTo>
                <a:close/>
              </a:path>
              <a:path w="33019" h="47625">
                <a:moveTo>
                  <a:pt x="7491" y="15291"/>
                </a:moveTo>
                <a:lnTo>
                  <a:pt x="1973" y="15291"/>
                </a:lnTo>
                <a:lnTo>
                  <a:pt x="2041" y="12460"/>
                </a:lnTo>
                <a:lnTo>
                  <a:pt x="13326" y="1973"/>
                </a:lnTo>
                <a:lnTo>
                  <a:pt x="20297" y="1973"/>
                </a:lnTo>
                <a:lnTo>
                  <a:pt x="23519" y="2984"/>
                </a:lnTo>
                <a:lnTo>
                  <a:pt x="26973" y="5980"/>
                </a:lnTo>
                <a:lnTo>
                  <a:pt x="13405" y="5980"/>
                </a:lnTo>
                <a:lnTo>
                  <a:pt x="11280" y="6831"/>
                </a:lnTo>
                <a:lnTo>
                  <a:pt x="8343" y="10096"/>
                </a:lnTo>
                <a:lnTo>
                  <a:pt x="8226" y="10261"/>
                </a:lnTo>
                <a:lnTo>
                  <a:pt x="7564" y="12241"/>
                </a:lnTo>
                <a:lnTo>
                  <a:pt x="7491" y="15291"/>
                </a:lnTo>
                <a:close/>
              </a:path>
              <a:path w="33019" h="47625">
                <a:moveTo>
                  <a:pt x="31046" y="41497"/>
                </a:moveTo>
                <a:lnTo>
                  <a:pt x="8920" y="41497"/>
                </a:lnTo>
                <a:lnTo>
                  <a:pt x="21440" y="28086"/>
                </a:lnTo>
                <a:lnTo>
                  <a:pt x="24262" y="25018"/>
                </a:lnTo>
                <a:lnTo>
                  <a:pt x="26278" y="22302"/>
                </a:lnTo>
                <a:lnTo>
                  <a:pt x="28641" y="17706"/>
                </a:lnTo>
                <a:lnTo>
                  <a:pt x="29052" y="16278"/>
                </a:lnTo>
                <a:lnTo>
                  <a:pt x="29164" y="9467"/>
                </a:lnTo>
                <a:lnTo>
                  <a:pt x="28143" y="6995"/>
                </a:lnTo>
                <a:lnTo>
                  <a:pt x="23519" y="2984"/>
                </a:lnTo>
                <a:lnTo>
                  <a:pt x="20297" y="1973"/>
                </a:lnTo>
                <a:lnTo>
                  <a:pt x="23649" y="1973"/>
                </a:lnTo>
                <a:lnTo>
                  <a:pt x="23980" y="2078"/>
                </a:lnTo>
                <a:lnTo>
                  <a:pt x="29016" y="6448"/>
                </a:lnTo>
                <a:lnTo>
                  <a:pt x="30150" y="9169"/>
                </a:lnTo>
                <a:lnTo>
                  <a:pt x="30084" y="16278"/>
                </a:lnTo>
                <a:lnTo>
                  <a:pt x="12112" y="39524"/>
                </a:lnTo>
                <a:lnTo>
                  <a:pt x="11191" y="39524"/>
                </a:lnTo>
                <a:lnTo>
                  <a:pt x="11191" y="40510"/>
                </a:lnTo>
                <a:lnTo>
                  <a:pt x="11912" y="41183"/>
                </a:lnTo>
                <a:lnTo>
                  <a:pt x="31046" y="41183"/>
                </a:lnTo>
                <a:lnTo>
                  <a:pt x="31046" y="41497"/>
                </a:lnTo>
                <a:close/>
              </a:path>
              <a:path w="33019" h="47625">
                <a:moveTo>
                  <a:pt x="8478" y="15291"/>
                </a:moveTo>
                <a:lnTo>
                  <a:pt x="7491" y="15291"/>
                </a:lnTo>
                <a:lnTo>
                  <a:pt x="7564" y="12241"/>
                </a:lnTo>
                <a:lnTo>
                  <a:pt x="8226" y="10261"/>
                </a:lnTo>
                <a:lnTo>
                  <a:pt x="8343" y="10096"/>
                </a:lnTo>
                <a:lnTo>
                  <a:pt x="11280" y="6831"/>
                </a:lnTo>
                <a:lnTo>
                  <a:pt x="13405" y="5980"/>
                </a:lnTo>
                <a:lnTo>
                  <a:pt x="18449" y="5980"/>
                </a:lnTo>
                <a:lnTo>
                  <a:pt x="20310" y="6746"/>
                </a:lnTo>
                <a:lnTo>
                  <a:pt x="20512" y="6967"/>
                </a:lnTo>
                <a:lnTo>
                  <a:pt x="13698" y="6967"/>
                </a:lnTo>
                <a:lnTo>
                  <a:pt x="11818" y="7709"/>
                </a:lnTo>
                <a:lnTo>
                  <a:pt x="9146" y="10679"/>
                </a:lnTo>
                <a:lnTo>
                  <a:pt x="8528" y="12558"/>
                </a:lnTo>
                <a:lnTo>
                  <a:pt x="8478" y="15291"/>
                </a:lnTo>
                <a:close/>
              </a:path>
              <a:path w="33019" h="47625">
                <a:moveTo>
                  <a:pt x="31046" y="46491"/>
                </a:moveTo>
                <a:lnTo>
                  <a:pt x="2836" y="46491"/>
                </a:lnTo>
                <a:lnTo>
                  <a:pt x="2836" y="41725"/>
                </a:lnTo>
                <a:lnTo>
                  <a:pt x="18128" y="25018"/>
                </a:lnTo>
                <a:lnTo>
                  <a:pt x="19740" y="23219"/>
                </a:lnTo>
                <a:lnTo>
                  <a:pt x="21320" y="21149"/>
                </a:lnTo>
                <a:lnTo>
                  <a:pt x="23270" y="17706"/>
                </a:lnTo>
                <a:lnTo>
                  <a:pt x="23671" y="16278"/>
                </a:lnTo>
                <a:lnTo>
                  <a:pt x="23770" y="11733"/>
                </a:lnTo>
                <a:lnTo>
                  <a:pt x="23061" y="9759"/>
                </a:lnTo>
                <a:lnTo>
                  <a:pt x="20310" y="6746"/>
                </a:lnTo>
                <a:lnTo>
                  <a:pt x="18449" y="5980"/>
                </a:lnTo>
                <a:lnTo>
                  <a:pt x="26973" y="5980"/>
                </a:lnTo>
                <a:lnTo>
                  <a:pt x="28143" y="6995"/>
                </a:lnTo>
                <a:lnTo>
                  <a:pt x="29164" y="9467"/>
                </a:lnTo>
                <a:lnTo>
                  <a:pt x="29052" y="16278"/>
                </a:lnTo>
                <a:lnTo>
                  <a:pt x="8920" y="41497"/>
                </a:lnTo>
                <a:lnTo>
                  <a:pt x="31046" y="41497"/>
                </a:lnTo>
                <a:lnTo>
                  <a:pt x="31046" y="46491"/>
                </a:lnTo>
                <a:close/>
              </a:path>
              <a:path w="33019" h="47625">
                <a:moveTo>
                  <a:pt x="9464" y="15291"/>
                </a:moveTo>
                <a:lnTo>
                  <a:pt x="8478" y="15291"/>
                </a:lnTo>
                <a:lnTo>
                  <a:pt x="8528" y="12558"/>
                </a:lnTo>
                <a:lnTo>
                  <a:pt x="9146" y="10679"/>
                </a:lnTo>
                <a:lnTo>
                  <a:pt x="11818" y="7709"/>
                </a:lnTo>
                <a:lnTo>
                  <a:pt x="13698" y="6967"/>
                </a:lnTo>
                <a:lnTo>
                  <a:pt x="18159" y="6967"/>
                </a:lnTo>
                <a:lnTo>
                  <a:pt x="19777" y="7625"/>
                </a:lnTo>
                <a:lnTo>
                  <a:pt x="20077" y="7954"/>
                </a:lnTo>
                <a:lnTo>
                  <a:pt x="13991" y="7954"/>
                </a:lnTo>
                <a:lnTo>
                  <a:pt x="12355" y="8588"/>
                </a:lnTo>
                <a:lnTo>
                  <a:pt x="10048" y="11152"/>
                </a:lnTo>
                <a:lnTo>
                  <a:pt x="9540" y="12730"/>
                </a:lnTo>
                <a:lnTo>
                  <a:pt x="9464" y="15291"/>
                </a:lnTo>
                <a:close/>
              </a:path>
              <a:path w="33019" h="47625">
                <a:moveTo>
                  <a:pt x="2577" y="42008"/>
                </a:moveTo>
                <a:lnTo>
                  <a:pt x="1849" y="41343"/>
                </a:lnTo>
                <a:lnTo>
                  <a:pt x="16802" y="25018"/>
                </a:lnTo>
                <a:lnTo>
                  <a:pt x="18960" y="22611"/>
                </a:lnTo>
                <a:lnTo>
                  <a:pt x="20496" y="20602"/>
                </a:lnTo>
                <a:lnTo>
                  <a:pt x="22326" y="17369"/>
                </a:lnTo>
                <a:lnTo>
                  <a:pt x="22634" y="16278"/>
                </a:lnTo>
                <a:lnTo>
                  <a:pt x="22694" y="11733"/>
                </a:lnTo>
                <a:lnTo>
                  <a:pt x="22242" y="10433"/>
                </a:lnTo>
                <a:lnTo>
                  <a:pt x="22132" y="10207"/>
                </a:lnTo>
                <a:lnTo>
                  <a:pt x="19777" y="7625"/>
                </a:lnTo>
                <a:lnTo>
                  <a:pt x="18159" y="6967"/>
                </a:lnTo>
                <a:lnTo>
                  <a:pt x="20512" y="6967"/>
                </a:lnTo>
                <a:lnTo>
                  <a:pt x="23082" y="9783"/>
                </a:lnTo>
                <a:lnTo>
                  <a:pt x="23770" y="11733"/>
                </a:lnTo>
                <a:lnTo>
                  <a:pt x="23671" y="16278"/>
                </a:lnTo>
                <a:lnTo>
                  <a:pt x="3186" y="41343"/>
                </a:lnTo>
                <a:lnTo>
                  <a:pt x="2836" y="41343"/>
                </a:lnTo>
                <a:lnTo>
                  <a:pt x="2836" y="41725"/>
                </a:lnTo>
                <a:lnTo>
                  <a:pt x="2577" y="42008"/>
                </a:lnTo>
                <a:close/>
              </a:path>
              <a:path w="33019" h="47625">
                <a:moveTo>
                  <a:pt x="33019" y="47478"/>
                </a:moveTo>
                <a:lnTo>
                  <a:pt x="863" y="47478"/>
                </a:lnTo>
                <a:lnTo>
                  <a:pt x="863" y="40960"/>
                </a:lnTo>
                <a:lnTo>
                  <a:pt x="16075" y="24353"/>
                </a:lnTo>
                <a:lnTo>
                  <a:pt x="18180" y="22004"/>
                </a:lnTo>
                <a:lnTo>
                  <a:pt x="19673" y="20054"/>
                </a:lnTo>
                <a:lnTo>
                  <a:pt x="21382" y="17036"/>
                </a:lnTo>
                <a:lnTo>
                  <a:pt x="21598" y="16278"/>
                </a:lnTo>
                <a:lnTo>
                  <a:pt x="21710" y="11987"/>
                </a:lnTo>
                <a:lnTo>
                  <a:pt x="21281" y="10736"/>
                </a:lnTo>
                <a:lnTo>
                  <a:pt x="19244" y="8506"/>
                </a:lnTo>
                <a:lnTo>
                  <a:pt x="17868" y="7954"/>
                </a:lnTo>
                <a:lnTo>
                  <a:pt x="20077" y="7954"/>
                </a:lnTo>
                <a:lnTo>
                  <a:pt x="22132" y="10207"/>
                </a:lnTo>
                <a:lnTo>
                  <a:pt x="22242" y="10433"/>
                </a:lnTo>
                <a:lnTo>
                  <a:pt x="22694" y="11733"/>
                </a:lnTo>
                <a:lnTo>
                  <a:pt x="22634" y="16278"/>
                </a:lnTo>
                <a:lnTo>
                  <a:pt x="1849" y="41343"/>
                </a:lnTo>
                <a:lnTo>
                  <a:pt x="1849" y="46491"/>
                </a:lnTo>
                <a:lnTo>
                  <a:pt x="33019" y="46491"/>
                </a:lnTo>
                <a:lnTo>
                  <a:pt x="33019" y="47478"/>
                </a:lnTo>
                <a:close/>
              </a:path>
              <a:path w="33019" h="47625">
                <a:moveTo>
                  <a:pt x="11191" y="40510"/>
                </a:moveTo>
                <a:lnTo>
                  <a:pt x="11191" y="39524"/>
                </a:lnTo>
                <a:lnTo>
                  <a:pt x="12112" y="39524"/>
                </a:lnTo>
                <a:lnTo>
                  <a:pt x="11191" y="40510"/>
                </a:lnTo>
                <a:close/>
              </a:path>
              <a:path w="33019" h="47625">
                <a:moveTo>
                  <a:pt x="31046" y="41183"/>
                </a:moveTo>
                <a:lnTo>
                  <a:pt x="11912" y="41183"/>
                </a:lnTo>
                <a:lnTo>
                  <a:pt x="13461" y="39524"/>
                </a:lnTo>
                <a:lnTo>
                  <a:pt x="33019" y="39524"/>
                </a:lnTo>
                <a:lnTo>
                  <a:pt x="33019" y="40510"/>
                </a:lnTo>
                <a:lnTo>
                  <a:pt x="31046" y="40510"/>
                </a:lnTo>
                <a:lnTo>
                  <a:pt x="31046" y="41183"/>
                </a:lnTo>
                <a:close/>
              </a:path>
              <a:path w="33019" h="47625">
                <a:moveTo>
                  <a:pt x="32032" y="46491"/>
                </a:moveTo>
                <a:lnTo>
                  <a:pt x="31046" y="46491"/>
                </a:lnTo>
                <a:lnTo>
                  <a:pt x="31046" y="40510"/>
                </a:lnTo>
                <a:lnTo>
                  <a:pt x="32032" y="40510"/>
                </a:lnTo>
                <a:lnTo>
                  <a:pt x="32032" y="46491"/>
                </a:lnTo>
                <a:close/>
              </a:path>
              <a:path w="33019" h="47625">
                <a:moveTo>
                  <a:pt x="33019" y="46491"/>
                </a:moveTo>
                <a:lnTo>
                  <a:pt x="32032" y="46491"/>
                </a:lnTo>
                <a:lnTo>
                  <a:pt x="32032" y="40510"/>
                </a:lnTo>
                <a:lnTo>
                  <a:pt x="33019" y="40510"/>
                </a:lnTo>
                <a:lnTo>
                  <a:pt x="33019" y="46491"/>
                </a:lnTo>
                <a:close/>
              </a:path>
              <a:path w="33019" h="47625">
                <a:moveTo>
                  <a:pt x="2836" y="46491"/>
                </a:moveTo>
                <a:lnTo>
                  <a:pt x="1849" y="46491"/>
                </a:lnTo>
                <a:lnTo>
                  <a:pt x="1849" y="41343"/>
                </a:lnTo>
                <a:lnTo>
                  <a:pt x="2577" y="42008"/>
                </a:lnTo>
                <a:lnTo>
                  <a:pt x="2836" y="42008"/>
                </a:lnTo>
                <a:lnTo>
                  <a:pt x="2836" y="46491"/>
                </a:lnTo>
                <a:close/>
              </a:path>
              <a:path w="33019" h="47625">
                <a:moveTo>
                  <a:pt x="2836" y="41725"/>
                </a:moveTo>
                <a:lnTo>
                  <a:pt x="2836" y="41343"/>
                </a:lnTo>
                <a:lnTo>
                  <a:pt x="3186" y="41343"/>
                </a:lnTo>
                <a:lnTo>
                  <a:pt x="2836" y="41725"/>
                </a:lnTo>
                <a:close/>
              </a:path>
              <a:path w="33019" h="47625">
                <a:moveTo>
                  <a:pt x="2836" y="42008"/>
                </a:moveTo>
                <a:lnTo>
                  <a:pt x="2577" y="42008"/>
                </a:lnTo>
                <a:lnTo>
                  <a:pt x="2836" y="41725"/>
                </a:lnTo>
                <a:lnTo>
                  <a:pt x="2836" y="42008"/>
                </a:lnTo>
                <a:close/>
              </a:path>
            </a:pathLst>
          </a:custGeom>
          <a:solidFill>
            <a:srgbClr val="0087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1972251" y="3029743"/>
            <a:ext cx="709893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  <a:tabLst>
                <a:tab pos="365331" algn="l"/>
              </a:tabLst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2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206">
              <a:tabLst>
                <a:tab pos="471232" algn="l"/>
              </a:tabLst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	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63"/>
              </a:spcBef>
              <a:tabLst>
                <a:tab pos="489723" algn="l"/>
              </a:tabLst>
            </a:pPr>
            <a:r>
              <a:rPr sz="596" spc="-19" baseline="6172" dirty="0">
                <a:solidFill>
                  <a:srgbClr val="58534E"/>
                </a:solidFill>
                <a:latin typeface="Arial"/>
                <a:cs typeface="Arial"/>
              </a:rPr>
              <a:t>DISTINCT:	</a:t>
            </a:r>
            <a:r>
              <a:rPr sz="441" dirty="0">
                <a:latin typeface="Arial"/>
                <a:cs typeface="Arial"/>
              </a:rPr>
              <a:t>2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17678" y="3022379"/>
            <a:ext cx="2739176" cy="55712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664456" y="3559007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32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72251" y="3589650"/>
            <a:ext cx="684679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9" dirty="0">
                <a:solidFill>
                  <a:srgbClr val="58534E"/>
                </a:solidFill>
                <a:latin typeface="Calibri"/>
                <a:cs typeface="Calibri"/>
              </a:rPr>
              <a:t>7Dssma3+STDev_False</a:t>
            </a:r>
            <a:endParaRPr sz="529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63856" y="3988817"/>
            <a:ext cx="29135" cy="42022"/>
          </a:xfrm>
          <a:custGeom>
            <a:avLst/>
            <a:gdLst/>
            <a:ahLst/>
            <a:cxnLst/>
            <a:rect l="l" t="t" r="r" b="b"/>
            <a:pathLst>
              <a:path w="33019" h="47625">
                <a:moveTo>
                  <a:pt x="9464" y="16278"/>
                </a:moveTo>
                <a:lnTo>
                  <a:pt x="0" y="16278"/>
                </a:lnTo>
                <a:lnTo>
                  <a:pt x="100" y="11987"/>
                </a:lnTo>
                <a:lnTo>
                  <a:pt x="13002" y="0"/>
                </a:lnTo>
                <a:lnTo>
                  <a:pt x="20788" y="0"/>
                </a:lnTo>
                <a:lnTo>
                  <a:pt x="23865" y="986"/>
                </a:lnTo>
                <a:lnTo>
                  <a:pt x="13164" y="986"/>
                </a:lnTo>
                <a:lnTo>
                  <a:pt x="10497" y="1592"/>
                </a:lnTo>
                <a:lnTo>
                  <a:pt x="986" y="15291"/>
                </a:lnTo>
                <a:lnTo>
                  <a:pt x="9464" y="15291"/>
                </a:lnTo>
                <a:lnTo>
                  <a:pt x="9464" y="16278"/>
                </a:lnTo>
                <a:close/>
              </a:path>
              <a:path w="33019" h="47625">
                <a:moveTo>
                  <a:pt x="1973" y="15291"/>
                </a:moveTo>
                <a:lnTo>
                  <a:pt x="986" y="15291"/>
                </a:lnTo>
                <a:lnTo>
                  <a:pt x="1011" y="12460"/>
                </a:lnTo>
                <a:lnTo>
                  <a:pt x="13164" y="986"/>
                </a:lnTo>
                <a:lnTo>
                  <a:pt x="20543" y="986"/>
                </a:lnTo>
                <a:lnTo>
                  <a:pt x="23649" y="1973"/>
                </a:lnTo>
                <a:lnTo>
                  <a:pt x="13326" y="1973"/>
                </a:lnTo>
                <a:lnTo>
                  <a:pt x="10812" y="2540"/>
                </a:lnTo>
                <a:lnTo>
                  <a:pt x="6502" y="4801"/>
                </a:lnTo>
                <a:lnTo>
                  <a:pt x="4857" y="6374"/>
                </a:lnTo>
                <a:lnTo>
                  <a:pt x="2551" y="10433"/>
                </a:lnTo>
                <a:lnTo>
                  <a:pt x="2041" y="12460"/>
                </a:lnTo>
                <a:lnTo>
                  <a:pt x="1973" y="15291"/>
                </a:lnTo>
                <a:close/>
              </a:path>
              <a:path w="33019" h="47625">
                <a:moveTo>
                  <a:pt x="11912" y="41183"/>
                </a:moveTo>
                <a:lnTo>
                  <a:pt x="11191" y="40510"/>
                </a:lnTo>
                <a:lnTo>
                  <a:pt x="22166" y="28754"/>
                </a:lnTo>
                <a:lnTo>
                  <a:pt x="25044" y="25627"/>
                </a:lnTo>
                <a:lnTo>
                  <a:pt x="27115" y="22834"/>
                </a:lnTo>
                <a:lnTo>
                  <a:pt x="29643" y="17917"/>
                </a:lnTo>
                <a:lnTo>
                  <a:pt x="30084" y="16278"/>
                </a:lnTo>
                <a:lnTo>
                  <a:pt x="30150" y="9169"/>
                </a:lnTo>
                <a:lnTo>
                  <a:pt x="29016" y="6448"/>
                </a:lnTo>
                <a:lnTo>
                  <a:pt x="23980" y="2078"/>
                </a:lnTo>
                <a:lnTo>
                  <a:pt x="20543" y="986"/>
                </a:lnTo>
                <a:lnTo>
                  <a:pt x="23865" y="986"/>
                </a:lnTo>
                <a:lnTo>
                  <a:pt x="24441" y="1171"/>
                </a:lnTo>
                <a:lnTo>
                  <a:pt x="29889" y="5898"/>
                </a:lnTo>
                <a:lnTo>
                  <a:pt x="31261" y="9169"/>
                </a:lnTo>
                <a:lnTo>
                  <a:pt x="31208" y="15926"/>
                </a:lnTo>
                <a:lnTo>
                  <a:pt x="30593" y="18225"/>
                </a:lnTo>
                <a:lnTo>
                  <a:pt x="27951" y="23364"/>
                </a:lnTo>
                <a:lnTo>
                  <a:pt x="25830" y="26228"/>
                </a:lnTo>
                <a:lnTo>
                  <a:pt x="22892" y="29422"/>
                </a:lnTo>
                <a:lnTo>
                  <a:pt x="11912" y="41183"/>
                </a:lnTo>
                <a:close/>
              </a:path>
              <a:path w="33019" h="47625">
                <a:moveTo>
                  <a:pt x="7491" y="15291"/>
                </a:moveTo>
                <a:lnTo>
                  <a:pt x="1973" y="15291"/>
                </a:lnTo>
                <a:lnTo>
                  <a:pt x="2041" y="12460"/>
                </a:lnTo>
                <a:lnTo>
                  <a:pt x="13326" y="1973"/>
                </a:lnTo>
                <a:lnTo>
                  <a:pt x="20297" y="1973"/>
                </a:lnTo>
                <a:lnTo>
                  <a:pt x="23519" y="2984"/>
                </a:lnTo>
                <a:lnTo>
                  <a:pt x="26973" y="5980"/>
                </a:lnTo>
                <a:lnTo>
                  <a:pt x="13405" y="5980"/>
                </a:lnTo>
                <a:lnTo>
                  <a:pt x="11280" y="6831"/>
                </a:lnTo>
                <a:lnTo>
                  <a:pt x="8343" y="10096"/>
                </a:lnTo>
                <a:lnTo>
                  <a:pt x="8226" y="10261"/>
                </a:lnTo>
                <a:lnTo>
                  <a:pt x="7564" y="12241"/>
                </a:lnTo>
                <a:lnTo>
                  <a:pt x="7491" y="15291"/>
                </a:lnTo>
                <a:close/>
              </a:path>
              <a:path w="33019" h="47625">
                <a:moveTo>
                  <a:pt x="31046" y="41497"/>
                </a:moveTo>
                <a:lnTo>
                  <a:pt x="8920" y="41497"/>
                </a:lnTo>
                <a:lnTo>
                  <a:pt x="21440" y="28086"/>
                </a:lnTo>
                <a:lnTo>
                  <a:pt x="24262" y="25018"/>
                </a:lnTo>
                <a:lnTo>
                  <a:pt x="26278" y="22302"/>
                </a:lnTo>
                <a:lnTo>
                  <a:pt x="28641" y="17706"/>
                </a:lnTo>
                <a:lnTo>
                  <a:pt x="29052" y="16278"/>
                </a:lnTo>
                <a:lnTo>
                  <a:pt x="29164" y="9467"/>
                </a:lnTo>
                <a:lnTo>
                  <a:pt x="28143" y="6995"/>
                </a:lnTo>
                <a:lnTo>
                  <a:pt x="23519" y="2984"/>
                </a:lnTo>
                <a:lnTo>
                  <a:pt x="20297" y="1973"/>
                </a:lnTo>
                <a:lnTo>
                  <a:pt x="23649" y="1973"/>
                </a:lnTo>
                <a:lnTo>
                  <a:pt x="23980" y="2078"/>
                </a:lnTo>
                <a:lnTo>
                  <a:pt x="29016" y="6448"/>
                </a:lnTo>
                <a:lnTo>
                  <a:pt x="30150" y="9169"/>
                </a:lnTo>
                <a:lnTo>
                  <a:pt x="30084" y="16278"/>
                </a:lnTo>
                <a:lnTo>
                  <a:pt x="12112" y="39524"/>
                </a:lnTo>
                <a:lnTo>
                  <a:pt x="11191" y="39524"/>
                </a:lnTo>
                <a:lnTo>
                  <a:pt x="11191" y="40510"/>
                </a:lnTo>
                <a:lnTo>
                  <a:pt x="11912" y="41183"/>
                </a:lnTo>
                <a:lnTo>
                  <a:pt x="31046" y="41183"/>
                </a:lnTo>
                <a:lnTo>
                  <a:pt x="31046" y="41497"/>
                </a:lnTo>
                <a:close/>
              </a:path>
              <a:path w="33019" h="47625">
                <a:moveTo>
                  <a:pt x="8478" y="15291"/>
                </a:moveTo>
                <a:lnTo>
                  <a:pt x="7491" y="15291"/>
                </a:lnTo>
                <a:lnTo>
                  <a:pt x="7564" y="12241"/>
                </a:lnTo>
                <a:lnTo>
                  <a:pt x="8226" y="10261"/>
                </a:lnTo>
                <a:lnTo>
                  <a:pt x="8343" y="10096"/>
                </a:lnTo>
                <a:lnTo>
                  <a:pt x="11280" y="6831"/>
                </a:lnTo>
                <a:lnTo>
                  <a:pt x="13405" y="5980"/>
                </a:lnTo>
                <a:lnTo>
                  <a:pt x="18449" y="5980"/>
                </a:lnTo>
                <a:lnTo>
                  <a:pt x="20310" y="6746"/>
                </a:lnTo>
                <a:lnTo>
                  <a:pt x="20512" y="6967"/>
                </a:lnTo>
                <a:lnTo>
                  <a:pt x="13698" y="6967"/>
                </a:lnTo>
                <a:lnTo>
                  <a:pt x="11818" y="7709"/>
                </a:lnTo>
                <a:lnTo>
                  <a:pt x="9146" y="10679"/>
                </a:lnTo>
                <a:lnTo>
                  <a:pt x="8528" y="12558"/>
                </a:lnTo>
                <a:lnTo>
                  <a:pt x="8478" y="15291"/>
                </a:lnTo>
                <a:close/>
              </a:path>
              <a:path w="33019" h="47625">
                <a:moveTo>
                  <a:pt x="31046" y="46491"/>
                </a:moveTo>
                <a:lnTo>
                  <a:pt x="2836" y="46491"/>
                </a:lnTo>
                <a:lnTo>
                  <a:pt x="2836" y="41725"/>
                </a:lnTo>
                <a:lnTo>
                  <a:pt x="18128" y="25018"/>
                </a:lnTo>
                <a:lnTo>
                  <a:pt x="19740" y="23219"/>
                </a:lnTo>
                <a:lnTo>
                  <a:pt x="21320" y="21149"/>
                </a:lnTo>
                <a:lnTo>
                  <a:pt x="23270" y="17706"/>
                </a:lnTo>
                <a:lnTo>
                  <a:pt x="23671" y="16278"/>
                </a:lnTo>
                <a:lnTo>
                  <a:pt x="23770" y="11733"/>
                </a:lnTo>
                <a:lnTo>
                  <a:pt x="23061" y="9759"/>
                </a:lnTo>
                <a:lnTo>
                  <a:pt x="20310" y="6746"/>
                </a:lnTo>
                <a:lnTo>
                  <a:pt x="18449" y="5980"/>
                </a:lnTo>
                <a:lnTo>
                  <a:pt x="26973" y="5980"/>
                </a:lnTo>
                <a:lnTo>
                  <a:pt x="28143" y="6995"/>
                </a:lnTo>
                <a:lnTo>
                  <a:pt x="29164" y="9467"/>
                </a:lnTo>
                <a:lnTo>
                  <a:pt x="29052" y="16278"/>
                </a:lnTo>
                <a:lnTo>
                  <a:pt x="8920" y="41497"/>
                </a:lnTo>
                <a:lnTo>
                  <a:pt x="31046" y="41497"/>
                </a:lnTo>
                <a:lnTo>
                  <a:pt x="31046" y="46491"/>
                </a:lnTo>
                <a:close/>
              </a:path>
              <a:path w="33019" h="47625">
                <a:moveTo>
                  <a:pt x="9464" y="15291"/>
                </a:moveTo>
                <a:lnTo>
                  <a:pt x="8478" y="15291"/>
                </a:lnTo>
                <a:lnTo>
                  <a:pt x="8528" y="12558"/>
                </a:lnTo>
                <a:lnTo>
                  <a:pt x="9146" y="10679"/>
                </a:lnTo>
                <a:lnTo>
                  <a:pt x="11818" y="7709"/>
                </a:lnTo>
                <a:lnTo>
                  <a:pt x="13698" y="6967"/>
                </a:lnTo>
                <a:lnTo>
                  <a:pt x="18159" y="6967"/>
                </a:lnTo>
                <a:lnTo>
                  <a:pt x="19777" y="7625"/>
                </a:lnTo>
                <a:lnTo>
                  <a:pt x="20077" y="7954"/>
                </a:lnTo>
                <a:lnTo>
                  <a:pt x="13991" y="7954"/>
                </a:lnTo>
                <a:lnTo>
                  <a:pt x="12355" y="8588"/>
                </a:lnTo>
                <a:lnTo>
                  <a:pt x="10048" y="11152"/>
                </a:lnTo>
                <a:lnTo>
                  <a:pt x="9540" y="12730"/>
                </a:lnTo>
                <a:lnTo>
                  <a:pt x="9464" y="15291"/>
                </a:lnTo>
                <a:close/>
              </a:path>
              <a:path w="33019" h="47625">
                <a:moveTo>
                  <a:pt x="2577" y="42008"/>
                </a:moveTo>
                <a:lnTo>
                  <a:pt x="1849" y="41343"/>
                </a:lnTo>
                <a:lnTo>
                  <a:pt x="16802" y="25018"/>
                </a:lnTo>
                <a:lnTo>
                  <a:pt x="18960" y="22611"/>
                </a:lnTo>
                <a:lnTo>
                  <a:pt x="20496" y="20602"/>
                </a:lnTo>
                <a:lnTo>
                  <a:pt x="22326" y="17369"/>
                </a:lnTo>
                <a:lnTo>
                  <a:pt x="22634" y="16278"/>
                </a:lnTo>
                <a:lnTo>
                  <a:pt x="22694" y="11733"/>
                </a:lnTo>
                <a:lnTo>
                  <a:pt x="22242" y="10433"/>
                </a:lnTo>
                <a:lnTo>
                  <a:pt x="22132" y="10207"/>
                </a:lnTo>
                <a:lnTo>
                  <a:pt x="19777" y="7625"/>
                </a:lnTo>
                <a:lnTo>
                  <a:pt x="18159" y="6967"/>
                </a:lnTo>
                <a:lnTo>
                  <a:pt x="20512" y="6967"/>
                </a:lnTo>
                <a:lnTo>
                  <a:pt x="23082" y="9783"/>
                </a:lnTo>
                <a:lnTo>
                  <a:pt x="23770" y="11733"/>
                </a:lnTo>
                <a:lnTo>
                  <a:pt x="23671" y="16278"/>
                </a:lnTo>
                <a:lnTo>
                  <a:pt x="3186" y="41343"/>
                </a:lnTo>
                <a:lnTo>
                  <a:pt x="2836" y="41343"/>
                </a:lnTo>
                <a:lnTo>
                  <a:pt x="2836" y="41725"/>
                </a:lnTo>
                <a:lnTo>
                  <a:pt x="2577" y="42008"/>
                </a:lnTo>
                <a:close/>
              </a:path>
              <a:path w="33019" h="47625">
                <a:moveTo>
                  <a:pt x="33019" y="47478"/>
                </a:moveTo>
                <a:lnTo>
                  <a:pt x="863" y="47478"/>
                </a:lnTo>
                <a:lnTo>
                  <a:pt x="863" y="40960"/>
                </a:lnTo>
                <a:lnTo>
                  <a:pt x="16075" y="24353"/>
                </a:lnTo>
                <a:lnTo>
                  <a:pt x="18180" y="22004"/>
                </a:lnTo>
                <a:lnTo>
                  <a:pt x="19673" y="20054"/>
                </a:lnTo>
                <a:lnTo>
                  <a:pt x="21382" y="17036"/>
                </a:lnTo>
                <a:lnTo>
                  <a:pt x="21598" y="16278"/>
                </a:lnTo>
                <a:lnTo>
                  <a:pt x="21710" y="11987"/>
                </a:lnTo>
                <a:lnTo>
                  <a:pt x="21281" y="10736"/>
                </a:lnTo>
                <a:lnTo>
                  <a:pt x="19244" y="8506"/>
                </a:lnTo>
                <a:lnTo>
                  <a:pt x="17868" y="7954"/>
                </a:lnTo>
                <a:lnTo>
                  <a:pt x="20077" y="7954"/>
                </a:lnTo>
                <a:lnTo>
                  <a:pt x="22132" y="10207"/>
                </a:lnTo>
                <a:lnTo>
                  <a:pt x="22242" y="10433"/>
                </a:lnTo>
                <a:lnTo>
                  <a:pt x="22694" y="11733"/>
                </a:lnTo>
                <a:lnTo>
                  <a:pt x="22634" y="16278"/>
                </a:lnTo>
                <a:lnTo>
                  <a:pt x="1849" y="41343"/>
                </a:lnTo>
                <a:lnTo>
                  <a:pt x="1849" y="46491"/>
                </a:lnTo>
                <a:lnTo>
                  <a:pt x="33019" y="46491"/>
                </a:lnTo>
                <a:lnTo>
                  <a:pt x="33019" y="47478"/>
                </a:lnTo>
                <a:close/>
              </a:path>
              <a:path w="33019" h="47625">
                <a:moveTo>
                  <a:pt x="11191" y="40510"/>
                </a:moveTo>
                <a:lnTo>
                  <a:pt x="11191" y="39524"/>
                </a:lnTo>
                <a:lnTo>
                  <a:pt x="12112" y="39524"/>
                </a:lnTo>
                <a:lnTo>
                  <a:pt x="11191" y="40510"/>
                </a:lnTo>
                <a:close/>
              </a:path>
              <a:path w="33019" h="47625">
                <a:moveTo>
                  <a:pt x="31046" y="41183"/>
                </a:moveTo>
                <a:lnTo>
                  <a:pt x="11912" y="41183"/>
                </a:lnTo>
                <a:lnTo>
                  <a:pt x="13461" y="39524"/>
                </a:lnTo>
                <a:lnTo>
                  <a:pt x="33019" y="39524"/>
                </a:lnTo>
                <a:lnTo>
                  <a:pt x="33019" y="40510"/>
                </a:lnTo>
                <a:lnTo>
                  <a:pt x="31046" y="40510"/>
                </a:lnTo>
                <a:lnTo>
                  <a:pt x="31046" y="41183"/>
                </a:lnTo>
                <a:close/>
              </a:path>
              <a:path w="33019" h="47625">
                <a:moveTo>
                  <a:pt x="32032" y="46491"/>
                </a:moveTo>
                <a:lnTo>
                  <a:pt x="31046" y="46491"/>
                </a:lnTo>
                <a:lnTo>
                  <a:pt x="31046" y="40510"/>
                </a:lnTo>
                <a:lnTo>
                  <a:pt x="32032" y="40510"/>
                </a:lnTo>
                <a:lnTo>
                  <a:pt x="32032" y="46491"/>
                </a:lnTo>
                <a:close/>
              </a:path>
              <a:path w="33019" h="47625">
                <a:moveTo>
                  <a:pt x="33019" y="46491"/>
                </a:moveTo>
                <a:lnTo>
                  <a:pt x="32032" y="46491"/>
                </a:lnTo>
                <a:lnTo>
                  <a:pt x="32032" y="40510"/>
                </a:lnTo>
                <a:lnTo>
                  <a:pt x="33019" y="40510"/>
                </a:lnTo>
                <a:lnTo>
                  <a:pt x="33019" y="46491"/>
                </a:lnTo>
                <a:close/>
              </a:path>
              <a:path w="33019" h="47625">
                <a:moveTo>
                  <a:pt x="2836" y="46491"/>
                </a:moveTo>
                <a:lnTo>
                  <a:pt x="1849" y="46491"/>
                </a:lnTo>
                <a:lnTo>
                  <a:pt x="1849" y="41343"/>
                </a:lnTo>
                <a:lnTo>
                  <a:pt x="2577" y="42008"/>
                </a:lnTo>
                <a:lnTo>
                  <a:pt x="2836" y="42008"/>
                </a:lnTo>
                <a:lnTo>
                  <a:pt x="2836" y="46491"/>
                </a:lnTo>
                <a:close/>
              </a:path>
              <a:path w="33019" h="47625">
                <a:moveTo>
                  <a:pt x="2836" y="41725"/>
                </a:moveTo>
                <a:lnTo>
                  <a:pt x="2836" y="41343"/>
                </a:lnTo>
                <a:lnTo>
                  <a:pt x="3186" y="41343"/>
                </a:lnTo>
                <a:lnTo>
                  <a:pt x="2836" y="41725"/>
                </a:lnTo>
                <a:close/>
              </a:path>
              <a:path w="33019" h="47625">
                <a:moveTo>
                  <a:pt x="2836" y="42008"/>
                </a:moveTo>
                <a:lnTo>
                  <a:pt x="2577" y="42008"/>
                </a:lnTo>
                <a:lnTo>
                  <a:pt x="2836" y="41725"/>
                </a:lnTo>
                <a:lnTo>
                  <a:pt x="2836" y="42008"/>
                </a:lnTo>
                <a:close/>
              </a:path>
            </a:pathLst>
          </a:custGeom>
          <a:solidFill>
            <a:srgbClr val="0087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1972251" y="3781855"/>
            <a:ext cx="709893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  <a:tabLst>
                <a:tab pos="365331" algn="l"/>
              </a:tabLst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	</a:t>
            </a: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2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206">
              <a:tabLst>
                <a:tab pos="471232" algn="l"/>
              </a:tabLst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	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63"/>
              </a:spcBef>
              <a:tabLst>
                <a:tab pos="489723" algn="l"/>
              </a:tabLst>
            </a:pPr>
            <a:r>
              <a:rPr sz="596" spc="-19" baseline="6172" dirty="0">
                <a:solidFill>
                  <a:srgbClr val="58534E"/>
                </a:solidFill>
                <a:latin typeface="Arial"/>
                <a:cs typeface="Arial"/>
              </a:rPr>
              <a:t>DISTINCT:	</a:t>
            </a:r>
            <a:r>
              <a:rPr sz="441" dirty="0">
                <a:latin typeface="Arial"/>
                <a:cs typeface="Arial"/>
              </a:rPr>
              <a:t>2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7678" y="3774492"/>
            <a:ext cx="2739176" cy="55712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664456" y="4311120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33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72252" y="4341762"/>
            <a:ext cx="662828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7</a:t>
            </a:r>
            <a:r>
              <a:rPr sz="529" b="1" spc="-18" dirty="0">
                <a:solidFill>
                  <a:srgbClr val="58534E"/>
                </a:solidFill>
                <a:latin typeface="Calibri"/>
                <a:cs typeface="Calibri"/>
              </a:rPr>
              <a:t>D</a:t>
            </a:r>
            <a:r>
              <a:rPr sz="529" b="1" spc="22" dirty="0">
                <a:solidFill>
                  <a:srgbClr val="58534E"/>
                </a:solidFill>
                <a:latin typeface="Calibri"/>
                <a:cs typeface="Calibri"/>
              </a:rPr>
              <a:t>ssm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13" dirty="0">
                <a:solidFill>
                  <a:srgbClr val="58534E"/>
                </a:solidFill>
                <a:latin typeface="Calibri"/>
                <a:cs typeface="Calibri"/>
              </a:rPr>
              <a:t>3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+</a:t>
            </a:r>
            <a:r>
              <a:rPr sz="529" b="1" spc="53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r>
              <a:rPr sz="529" b="1" spc="40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-18" dirty="0">
                <a:solidFill>
                  <a:srgbClr val="58534E"/>
                </a:solidFill>
                <a:latin typeface="Calibri"/>
                <a:cs typeface="Calibri"/>
              </a:rPr>
              <a:t>D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e</a:t>
            </a:r>
            <a:r>
              <a:rPr sz="529" b="1" spc="-22" dirty="0">
                <a:solidFill>
                  <a:srgbClr val="58534E"/>
                </a:solidFill>
                <a:latin typeface="Calibri"/>
                <a:cs typeface="Calibri"/>
              </a:rPr>
              <a:t>v_</a:t>
            </a:r>
            <a:r>
              <a:rPr sz="529" b="1" spc="18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-4" dirty="0">
                <a:solidFill>
                  <a:srgbClr val="58534E"/>
                </a:solidFill>
                <a:latin typeface="Calibri"/>
                <a:cs typeface="Calibri"/>
              </a:rPr>
              <a:t>r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u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e</a:t>
            </a:r>
            <a:endParaRPr sz="529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2251" y="4533969"/>
            <a:ext cx="256615" cy="25932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72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</a:t>
            </a:r>
            <a:endParaRPr sz="397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63856" y="4740930"/>
            <a:ext cx="29135" cy="42022"/>
          </a:xfrm>
          <a:custGeom>
            <a:avLst/>
            <a:gdLst/>
            <a:ahLst/>
            <a:cxnLst/>
            <a:rect l="l" t="t" r="r" b="b"/>
            <a:pathLst>
              <a:path w="33019" h="47625">
                <a:moveTo>
                  <a:pt x="9464" y="16278"/>
                </a:moveTo>
                <a:lnTo>
                  <a:pt x="0" y="16278"/>
                </a:lnTo>
                <a:lnTo>
                  <a:pt x="100" y="11987"/>
                </a:lnTo>
                <a:lnTo>
                  <a:pt x="13002" y="0"/>
                </a:lnTo>
                <a:lnTo>
                  <a:pt x="20788" y="0"/>
                </a:lnTo>
                <a:lnTo>
                  <a:pt x="23865" y="986"/>
                </a:lnTo>
                <a:lnTo>
                  <a:pt x="13164" y="986"/>
                </a:lnTo>
                <a:lnTo>
                  <a:pt x="10497" y="1592"/>
                </a:lnTo>
                <a:lnTo>
                  <a:pt x="986" y="15291"/>
                </a:lnTo>
                <a:lnTo>
                  <a:pt x="9464" y="15291"/>
                </a:lnTo>
                <a:lnTo>
                  <a:pt x="9464" y="16278"/>
                </a:lnTo>
                <a:close/>
              </a:path>
              <a:path w="33019" h="47625">
                <a:moveTo>
                  <a:pt x="1973" y="15291"/>
                </a:moveTo>
                <a:lnTo>
                  <a:pt x="986" y="15291"/>
                </a:lnTo>
                <a:lnTo>
                  <a:pt x="1011" y="12460"/>
                </a:lnTo>
                <a:lnTo>
                  <a:pt x="13164" y="986"/>
                </a:lnTo>
                <a:lnTo>
                  <a:pt x="20543" y="986"/>
                </a:lnTo>
                <a:lnTo>
                  <a:pt x="23649" y="1973"/>
                </a:lnTo>
                <a:lnTo>
                  <a:pt x="13326" y="1973"/>
                </a:lnTo>
                <a:lnTo>
                  <a:pt x="10812" y="2540"/>
                </a:lnTo>
                <a:lnTo>
                  <a:pt x="6502" y="4801"/>
                </a:lnTo>
                <a:lnTo>
                  <a:pt x="4857" y="6374"/>
                </a:lnTo>
                <a:lnTo>
                  <a:pt x="2551" y="10433"/>
                </a:lnTo>
                <a:lnTo>
                  <a:pt x="2041" y="12460"/>
                </a:lnTo>
                <a:lnTo>
                  <a:pt x="1973" y="15291"/>
                </a:lnTo>
                <a:close/>
              </a:path>
              <a:path w="33019" h="47625">
                <a:moveTo>
                  <a:pt x="11912" y="41183"/>
                </a:moveTo>
                <a:lnTo>
                  <a:pt x="11191" y="40510"/>
                </a:lnTo>
                <a:lnTo>
                  <a:pt x="22166" y="28754"/>
                </a:lnTo>
                <a:lnTo>
                  <a:pt x="25044" y="25627"/>
                </a:lnTo>
                <a:lnTo>
                  <a:pt x="27115" y="22834"/>
                </a:lnTo>
                <a:lnTo>
                  <a:pt x="29643" y="17917"/>
                </a:lnTo>
                <a:lnTo>
                  <a:pt x="30084" y="16278"/>
                </a:lnTo>
                <a:lnTo>
                  <a:pt x="30150" y="9169"/>
                </a:lnTo>
                <a:lnTo>
                  <a:pt x="29016" y="6448"/>
                </a:lnTo>
                <a:lnTo>
                  <a:pt x="23980" y="2078"/>
                </a:lnTo>
                <a:lnTo>
                  <a:pt x="20543" y="986"/>
                </a:lnTo>
                <a:lnTo>
                  <a:pt x="23865" y="986"/>
                </a:lnTo>
                <a:lnTo>
                  <a:pt x="24441" y="1171"/>
                </a:lnTo>
                <a:lnTo>
                  <a:pt x="29889" y="5898"/>
                </a:lnTo>
                <a:lnTo>
                  <a:pt x="31261" y="9169"/>
                </a:lnTo>
                <a:lnTo>
                  <a:pt x="31208" y="15926"/>
                </a:lnTo>
                <a:lnTo>
                  <a:pt x="30593" y="18225"/>
                </a:lnTo>
                <a:lnTo>
                  <a:pt x="27951" y="23364"/>
                </a:lnTo>
                <a:lnTo>
                  <a:pt x="25830" y="26228"/>
                </a:lnTo>
                <a:lnTo>
                  <a:pt x="22892" y="29422"/>
                </a:lnTo>
                <a:lnTo>
                  <a:pt x="11912" y="41183"/>
                </a:lnTo>
                <a:close/>
              </a:path>
              <a:path w="33019" h="47625">
                <a:moveTo>
                  <a:pt x="7491" y="15291"/>
                </a:moveTo>
                <a:lnTo>
                  <a:pt x="1973" y="15291"/>
                </a:lnTo>
                <a:lnTo>
                  <a:pt x="2041" y="12460"/>
                </a:lnTo>
                <a:lnTo>
                  <a:pt x="13326" y="1973"/>
                </a:lnTo>
                <a:lnTo>
                  <a:pt x="20297" y="1973"/>
                </a:lnTo>
                <a:lnTo>
                  <a:pt x="23519" y="2984"/>
                </a:lnTo>
                <a:lnTo>
                  <a:pt x="26973" y="5980"/>
                </a:lnTo>
                <a:lnTo>
                  <a:pt x="13405" y="5980"/>
                </a:lnTo>
                <a:lnTo>
                  <a:pt x="11280" y="6831"/>
                </a:lnTo>
                <a:lnTo>
                  <a:pt x="8343" y="10096"/>
                </a:lnTo>
                <a:lnTo>
                  <a:pt x="8226" y="10261"/>
                </a:lnTo>
                <a:lnTo>
                  <a:pt x="7564" y="12241"/>
                </a:lnTo>
                <a:lnTo>
                  <a:pt x="7491" y="15291"/>
                </a:lnTo>
                <a:close/>
              </a:path>
              <a:path w="33019" h="47625">
                <a:moveTo>
                  <a:pt x="31046" y="41497"/>
                </a:moveTo>
                <a:lnTo>
                  <a:pt x="8920" y="41497"/>
                </a:lnTo>
                <a:lnTo>
                  <a:pt x="21440" y="28086"/>
                </a:lnTo>
                <a:lnTo>
                  <a:pt x="24262" y="25018"/>
                </a:lnTo>
                <a:lnTo>
                  <a:pt x="26278" y="22302"/>
                </a:lnTo>
                <a:lnTo>
                  <a:pt x="28641" y="17706"/>
                </a:lnTo>
                <a:lnTo>
                  <a:pt x="29052" y="16278"/>
                </a:lnTo>
                <a:lnTo>
                  <a:pt x="29164" y="9467"/>
                </a:lnTo>
                <a:lnTo>
                  <a:pt x="28143" y="6995"/>
                </a:lnTo>
                <a:lnTo>
                  <a:pt x="23519" y="2984"/>
                </a:lnTo>
                <a:lnTo>
                  <a:pt x="20297" y="1973"/>
                </a:lnTo>
                <a:lnTo>
                  <a:pt x="23649" y="1973"/>
                </a:lnTo>
                <a:lnTo>
                  <a:pt x="23980" y="2078"/>
                </a:lnTo>
                <a:lnTo>
                  <a:pt x="29016" y="6448"/>
                </a:lnTo>
                <a:lnTo>
                  <a:pt x="30150" y="9169"/>
                </a:lnTo>
                <a:lnTo>
                  <a:pt x="30084" y="16278"/>
                </a:lnTo>
                <a:lnTo>
                  <a:pt x="12112" y="39524"/>
                </a:lnTo>
                <a:lnTo>
                  <a:pt x="11191" y="39524"/>
                </a:lnTo>
                <a:lnTo>
                  <a:pt x="11191" y="40510"/>
                </a:lnTo>
                <a:lnTo>
                  <a:pt x="11912" y="41183"/>
                </a:lnTo>
                <a:lnTo>
                  <a:pt x="31046" y="41183"/>
                </a:lnTo>
                <a:lnTo>
                  <a:pt x="31046" y="41497"/>
                </a:lnTo>
                <a:close/>
              </a:path>
              <a:path w="33019" h="47625">
                <a:moveTo>
                  <a:pt x="8478" y="15291"/>
                </a:moveTo>
                <a:lnTo>
                  <a:pt x="7491" y="15291"/>
                </a:lnTo>
                <a:lnTo>
                  <a:pt x="7564" y="12241"/>
                </a:lnTo>
                <a:lnTo>
                  <a:pt x="8226" y="10261"/>
                </a:lnTo>
                <a:lnTo>
                  <a:pt x="8343" y="10096"/>
                </a:lnTo>
                <a:lnTo>
                  <a:pt x="11280" y="6831"/>
                </a:lnTo>
                <a:lnTo>
                  <a:pt x="13405" y="5980"/>
                </a:lnTo>
                <a:lnTo>
                  <a:pt x="18449" y="5980"/>
                </a:lnTo>
                <a:lnTo>
                  <a:pt x="20310" y="6746"/>
                </a:lnTo>
                <a:lnTo>
                  <a:pt x="20512" y="6967"/>
                </a:lnTo>
                <a:lnTo>
                  <a:pt x="13698" y="6967"/>
                </a:lnTo>
                <a:lnTo>
                  <a:pt x="11818" y="7709"/>
                </a:lnTo>
                <a:lnTo>
                  <a:pt x="9146" y="10679"/>
                </a:lnTo>
                <a:lnTo>
                  <a:pt x="8528" y="12558"/>
                </a:lnTo>
                <a:lnTo>
                  <a:pt x="8478" y="15291"/>
                </a:lnTo>
                <a:close/>
              </a:path>
              <a:path w="33019" h="47625">
                <a:moveTo>
                  <a:pt x="31046" y="46491"/>
                </a:moveTo>
                <a:lnTo>
                  <a:pt x="2836" y="46491"/>
                </a:lnTo>
                <a:lnTo>
                  <a:pt x="2836" y="41725"/>
                </a:lnTo>
                <a:lnTo>
                  <a:pt x="18128" y="25018"/>
                </a:lnTo>
                <a:lnTo>
                  <a:pt x="19740" y="23219"/>
                </a:lnTo>
                <a:lnTo>
                  <a:pt x="21320" y="21149"/>
                </a:lnTo>
                <a:lnTo>
                  <a:pt x="23270" y="17706"/>
                </a:lnTo>
                <a:lnTo>
                  <a:pt x="23671" y="16278"/>
                </a:lnTo>
                <a:lnTo>
                  <a:pt x="23770" y="11733"/>
                </a:lnTo>
                <a:lnTo>
                  <a:pt x="23061" y="9759"/>
                </a:lnTo>
                <a:lnTo>
                  <a:pt x="20310" y="6746"/>
                </a:lnTo>
                <a:lnTo>
                  <a:pt x="18449" y="5980"/>
                </a:lnTo>
                <a:lnTo>
                  <a:pt x="26973" y="5980"/>
                </a:lnTo>
                <a:lnTo>
                  <a:pt x="28143" y="6995"/>
                </a:lnTo>
                <a:lnTo>
                  <a:pt x="29164" y="9467"/>
                </a:lnTo>
                <a:lnTo>
                  <a:pt x="29052" y="16278"/>
                </a:lnTo>
                <a:lnTo>
                  <a:pt x="8920" y="41497"/>
                </a:lnTo>
                <a:lnTo>
                  <a:pt x="31046" y="41497"/>
                </a:lnTo>
                <a:lnTo>
                  <a:pt x="31046" y="46491"/>
                </a:lnTo>
                <a:close/>
              </a:path>
              <a:path w="33019" h="47625">
                <a:moveTo>
                  <a:pt x="9464" y="15291"/>
                </a:moveTo>
                <a:lnTo>
                  <a:pt x="8478" y="15291"/>
                </a:lnTo>
                <a:lnTo>
                  <a:pt x="8528" y="12558"/>
                </a:lnTo>
                <a:lnTo>
                  <a:pt x="9146" y="10679"/>
                </a:lnTo>
                <a:lnTo>
                  <a:pt x="11818" y="7709"/>
                </a:lnTo>
                <a:lnTo>
                  <a:pt x="13698" y="6967"/>
                </a:lnTo>
                <a:lnTo>
                  <a:pt x="18159" y="6967"/>
                </a:lnTo>
                <a:lnTo>
                  <a:pt x="19777" y="7625"/>
                </a:lnTo>
                <a:lnTo>
                  <a:pt x="20077" y="7954"/>
                </a:lnTo>
                <a:lnTo>
                  <a:pt x="13991" y="7954"/>
                </a:lnTo>
                <a:lnTo>
                  <a:pt x="12355" y="8588"/>
                </a:lnTo>
                <a:lnTo>
                  <a:pt x="10048" y="11152"/>
                </a:lnTo>
                <a:lnTo>
                  <a:pt x="9540" y="12730"/>
                </a:lnTo>
                <a:lnTo>
                  <a:pt x="9464" y="15291"/>
                </a:lnTo>
                <a:close/>
              </a:path>
              <a:path w="33019" h="47625">
                <a:moveTo>
                  <a:pt x="2577" y="42008"/>
                </a:moveTo>
                <a:lnTo>
                  <a:pt x="1849" y="41343"/>
                </a:lnTo>
                <a:lnTo>
                  <a:pt x="16802" y="25018"/>
                </a:lnTo>
                <a:lnTo>
                  <a:pt x="18960" y="22611"/>
                </a:lnTo>
                <a:lnTo>
                  <a:pt x="20496" y="20602"/>
                </a:lnTo>
                <a:lnTo>
                  <a:pt x="22326" y="17369"/>
                </a:lnTo>
                <a:lnTo>
                  <a:pt x="22634" y="16278"/>
                </a:lnTo>
                <a:lnTo>
                  <a:pt x="22694" y="11733"/>
                </a:lnTo>
                <a:lnTo>
                  <a:pt x="22242" y="10433"/>
                </a:lnTo>
                <a:lnTo>
                  <a:pt x="22132" y="10207"/>
                </a:lnTo>
                <a:lnTo>
                  <a:pt x="19777" y="7625"/>
                </a:lnTo>
                <a:lnTo>
                  <a:pt x="18159" y="6967"/>
                </a:lnTo>
                <a:lnTo>
                  <a:pt x="20512" y="6967"/>
                </a:lnTo>
                <a:lnTo>
                  <a:pt x="23082" y="9783"/>
                </a:lnTo>
                <a:lnTo>
                  <a:pt x="23770" y="11733"/>
                </a:lnTo>
                <a:lnTo>
                  <a:pt x="23671" y="16278"/>
                </a:lnTo>
                <a:lnTo>
                  <a:pt x="3186" y="41343"/>
                </a:lnTo>
                <a:lnTo>
                  <a:pt x="2836" y="41343"/>
                </a:lnTo>
                <a:lnTo>
                  <a:pt x="2836" y="41725"/>
                </a:lnTo>
                <a:lnTo>
                  <a:pt x="2577" y="42008"/>
                </a:lnTo>
                <a:close/>
              </a:path>
              <a:path w="33019" h="47625">
                <a:moveTo>
                  <a:pt x="33019" y="47478"/>
                </a:moveTo>
                <a:lnTo>
                  <a:pt x="863" y="47478"/>
                </a:lnTo>
                <a:lnTo>
                  <a:pt x="863" y="40960"/>
                </a:lnTo>
                <a:lnTo>
                  <a:pt x="16075" y="24353"/>
                </a:lnTo>
                <a:lnTo>
                  <a:pt x="18180" y="22004"/>
                </a:lnTo>
                <a:lnTo>
                  <a:pt x="19673" y="20054"/>
                </a:lnTo>
                <a:lnTo>
                  <a:pt x="21382" y="17036"/>
                </a:lnTo>
                <a:lnTo>
                  <a:pt x="21598" y="16278"/>
                </a:lnTo>
                <a:lnTo>
                  <a:pt x="21710" y="11987"/>
                </a:lnTo>
                <a:lnTo>
                  <a:pt x="21281" y="10736"/>
                </a:lnTo>
                <a:lnTo>
                  <a:pt x="19244" y="8506"/>
                </a:lnTo>
                <a:lnTo>
                  <a:pt x="17868" y="7954"/>
                </a:lnTo>
                <a:lnTo>
                  <a:pt x="20077" y="7954"/>
                </a:lnTo>
                <a:lnTo>
                  <a:pt x="22132" y="10207"/>
                </a:lnTo>
                <a:lnTo>
                  <a:pt x="22242" y="10433"/>
                </a:lnTo>
                <a:lnTo>
                  <a:pt x="22694" y="11733"/>
                </a:lnTo>
                <a:lnTo>
                  <a:pt x="22634" y="16278"/>
                </a:lnTo>
                <a:lnTo>
                  <a:pt x="1849" y="41343"/>
                </a:lnTo>
                <a:lnTo>
                  <a:pt x="1849" y="46491"/>
                </a:lnTo>
                <a:lnTo>
                  <a:pt x="33019" y="46491"/>
                </a:lnTo>
                <a:lnTo>
                  <a:pt x="33019" y="47478"/>
                </a:lnTo>
                <a:close/>
              </a:path>
              <a:path w="33019" h="47625">
                <a:moveTo>
                  <a:pt x="11191" y="40510"/>
                </a:moveTo>
                <a:lnTo>
                  <a:pt x="11191" y="39524"/>
                </a:lnTo>
                <a:lnTo>
                  <a:pt x="12112" y="39524"/>
                </a:lnTo>
                <a:lnTo>
                  <a:pt x="11191" y="40510"/>
                </a:lnTo>
                <a:close/>
              </a:path>
              <a:path w="33019" h="47625">
                <a:moveTo>
                  <a:pt x="31046" y="41183"/>
                </a:moveTo>
                <a:lnTo>
                  <a:pt x="11912" y="41183"/>
                </a:lnTo>
                <a:lnTo>
                  <a:pt x="13461" y="39524"/>
                </a:lnTo>
                <a:lnTo>
                  <a:pt x="33019" y="39524"/>
                </a:lnTo>
                <a:lnTo>
                  <a:pt x="33019" y="40510"/>
                </a:lnTo>
                <a:lnTo>
                  <a:pt x="31046" y="40510"/>
                </a:lnTo>
                <a:lnTo>
                  <a:pt x="31046" y="41183"/>
                </a:lnTo>
                <a:close/>
              </a:path>
              <a:path w="33019" h="47625">
                <a:moveTo>
                  <a:pt x="32032" y="46491"/>
                </a:moveTo>
                <a:lnTo>
                  <a:pt x="31046" y="46491"/>
                </a:lnTo>
                <a:lnTo>
                  <a:pt x="31046" y="40510"/>
                </a:lnTo>
                <a:lnTo>
                  <a:pt x="32032" y="40510"/>
                </a:lnTo>
                <a:lnTo>
                  <a:pt x="32032" y="46491"/>
                </a:lnTo>
                <a:close/>
              </a:path>
              <a:path w="33019" h="47625">
                <a:moveTo>
                  <a:pt x="33019" y="46491"/>
                </a:moveTo>
                <a:lnTo>
                  <a:pt x="32032" y="46491"/>
                </a:lnTo>
                <a:lnTo>
                  <a:pt x="32032" y="40510"/>
                </a:lnTo>
                <a:lnTo>
                  <a:pt x="33019" y="40510"/>
                </a:lnTo>
                <a:lnTo>
                  <a:pt x="33019" y="46491"/>
                </a:lnTo>
                <a:close/>
              </a:path>
              <a:path w="33019" h="47625">
                <a:moveTo>
                  <a:pt x="2836" y="46491"/>
                </a:moveTo>
                <a:lnTo>
                  <a:pt x="1849" y="46491"/>
                </a:lnTo>
                <a:lnTo>
                  <a:pt x="1849" y="41343"/>
                </a:lnTo>
                <a:lnTo>
                  <a:pt x="2577" y="42008"/>
                </a:lnTo>
                <a:lnTo>
                  <a:pt x="2836" y="42008"/>
                </a:lnTo>
                <a:lnTo>
                  <a:pt x="2836" y="46491"/>
                </a:lnTo>
                <a:close/>
              </a:path>
              <a:path w="33019" h="47625">
                <a:moveTo>
                  <a:pt x="2836" y="41725"/>
                </a:moveTo>
                <a:lnTo>
                  <a:pt x="2836" y="41343"/>
                </a:lnTo>
                <a:lnTo>
                  <a:pt x="3186" y="41343"/>
                </a:lnTo>
                <a:lnTo>
                  <a:pt x="2836" y="41725"/>
                </a:lnTo>
                <a:close/>
              </a:path>
              <a:path w="33019" h="47625">
                <a:moveTo>
                  <a:pt x="2836" y="42008"/>
                </a:moveTo>
                <a:lnTo>
                  <a:pt x="2577" y="42008"/>
                </a:lnTo>
                <a:lnTo>
                  <a:pt x="2836" y="41725"/>
                </a:lnTo>
                <a:lnTo>
                  <a:pt x="2836" y="42008"/>
                </a:lnTo>
                <a:close/>
              </a:path>
            </a:pathLst>
          </a:custGeom>
          <a:solidFill>
            <a:srgbClr val="0087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 txBox="1"/>
          <p:nvPr/>
        </p:nvSpPr>
        <p:spPr>
          <a:xfrm>
            <a:off x="2326618" y="4533968"/>
            <a:ext cx="355226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35598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2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17678" y="4526603"/>
            <a:ext cx="2739176" cy="557120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664456" y="5063233"/>
            <a:ext cx="14455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927" b="1" spc="9" dirty="0">
                <a:solidFill>
                  <a:srgbClr val="858585"/>
                </a:solidFill>
                <a:latin typeface="Calibri"/>
                <a:cs typeface="Calibri"/>
              </a:rPr>
              <a:t>34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72251" y="5093875"/>
            <a:ext cx="206749" cy="967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29" b="1" spc="53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dirty="0">
                <a:solidFill>
                  <a:srgbClr val="58534E"/>
                </a:solidFill>
                <a:latin typeface="Calibri"/>
                <a:cs typeface="Calibri"/>
              </a:rPr>
              <a:t>a</a:t>
            </a:r>
            <a:r>
              <a:rPr sz="529" b="1" spc="-13" dirty="0">
                <a:solidFill>
                  <a:srgbClr val="58534E"/>
                </a:solidFill>
                <a:latin typeface="Calibri"/>
                <a:cs typeface="Calibri"/>
              </a:rPr>
              <a:t>t</a:t>
            </a:r>
            <a:r>
              <a:rPr sz="529" b="1" spc="-9" dirty="0">
                <a:solidFill>
                  <a:srgbClr val="58534E"/>
                </a:solidFill>
                <a:latin typeface="Calibri"/>
                <a:cs typeface="Calibri"/>
              </a:rPr>
              <a:t>u</a:t>
            </a:r>
            <a:r>
              <a:rPr sz="529" b="1" spc="44" dirty="0">
                <a:solidFill>
                  <a:srgbClr val="58534E"/>
                </a:solidFill>
                <a:latin typeface="Calibri"/>
                <a:cs typeface="Calibri"/>
              </a:rPr>
              <a:t>s</a:t>
            </a:r>
            <a:endParaRPr sz="529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72251" y="5286082"/>
            <a:ext cx="256615" cy="25932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21292">
              <a:spcBef>
                <a:spcPts val="93"/>
              </a:spcBef>
            </a:pPr>
            <a:r>
              <a:rPr sz="397" spc="-22" dirty="0">
                <a:solidFill>
                  <a:srgbClr val="58534E"/>
                </a:solidFill>
                <a:latin typeface="Arial"/>
                <a:cs typeface="Arial"/>
              </a:rPr>
              <a:t>VALUES: </a:t>
            </a:r>
            <a:r>
              <a:rPr sz="397" spc="-18" dirty="0">
                <a:solidFill>
                  <a:srgbClr val="58534E"/>
                </a:solidFill>
                <a:latin typeface="Arial"/>
                <a:cs typeface="Arial"/>
              </a:rPr>
              <a:t> </a:t>
            </a: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MISSING:</a:t>
            </a:r>
            <a:endParaRPr sz="397">
              <a:latin typeface="Arial"/>
              <a:cs typeface="Arial"/>
            </a:endParaRPr>
          </a:p>
          <a:p>
            <a:pPr marL="11206">
              <a:spcBef>
                <a:spcPts val="472"/>
              </a:spcBef>
            </a:pPr>
            <a:r>
              <a:rPr sz="397" spc="-13" dirty="0">
                <a:solidFill>
                  <a:srgbClr val="58534E"/>
                </a:solidFill>
                <a:latin typeface="Arial"/>
                <a:cs typeface="Arial"/>
              </a:rPr>
              <a:t>DISTIN</a:t>
            </a:r>
            <a:r>
              <a:rPr sz="397" spc="-26" dirty="0">
                <a:solidFill>
                  <a:srgbClr val="58534E"/>
                </a:solidFill>
                <a:latin typeface="Arial"/>
                <a:cs typeface="Arial"/>
              </a:rPr>
              <a:t>C</a:t>
            </a:r>
            <a:r>
              <a:rPr sz="397" spc="-9" dirty="0">
                <a:solidFill>
                  <a:srgbClr val="58534E"/>
                </a:solidFill>
                <a:latin typeface="Arial"/>
                <a:cs typeface="Arial"/>
              </a:rPr>
              <a:t>T:</a:t>
            </a:r>
            <a:endParaRPr sz="397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3161" y="5493587"/>
            <a:ext cx="30482" cy="41348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2326618" y="5286081"/>
            <a:ext cx="355226" cy="26906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476"/>
              </a:lnSpc>
              <a:spcBef>
                <a:spcPts val="93"/>
              </a:spcBef>
            </a:pPr>
            <a:r>
              <a:rPr sz="397" dirty="0">
                <a:solidFill>
                  <a:srgbClr val="0087EC"/>
                </a:solidFill>
                <a:latin typeface="Arial"/>
                <a:cs typeface="Arial"/>
              </a:rPr>
              <a:t>37,109</a:t>
            </a:r>
            <a:r>
              <a:rPr sz="397" spc="-26" dirty="0">
                <a:solidFill>
                  <a:srgbClr val="0087EC"/>
                </a:solidFill>
                <a:latin typeface="Arial"/>
                <a:cs typeface="Arial"/>
              </a:rPr>
              <a:t> </a:t>
            </a:r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(100%)</a:t>
            </a:r>
            <a:endParaRPr sz="397">
              <a:latin typeface="Arial"/>
              <a:cs typeface="Arial"/>
            </a:endParaRPr>
          </a:p>
          <a:p>
            <a:pPr marL="117108"/>
            <a:r>
              <a:rPr sz="397" spc="-4" dirty="0">
                <a:solidFill>
                  <a:srgbClr val="0087EC"/>
                </a:solidFill>
                <a:latin typeface="Arial"/>
                <a:cs typeface="Arial"/>
              </a:rPr>
              <a:t>---</a:t>
            </a:r>
            <a:endParaRPr sz="397">
              <a:latin typeface="Arial"/>
              <a:cs typeface="Arial"/>
            </a:endParaRPr>
          </a:p>
          <a:p>
            <a:pPr marL="135598">
              <a:spcBef>
                <a:spcPts val="463"/>
              </a:spcBef>
            </a:pPr>
            <a:r>
              <a:rPr sz="441" dirty="0">
                <a:latin typeface="Arial"/>
                <a:cs typeface="Arial"/>
              </a:rPr>
              <a:t>4</a:t>
            </a:r>
            <a:r>
              <a:rPr sz="441" spc="190" dirty="0">
                <a:latin typeface="Arial"/>
                <a:cs typeface="Arial"/>
              </a:rPr>
              <a:t> </a:t>
            </a:r>
            <a:r>
              <a:rPr sz="596" spc="-19" baseline="6172" dirty="0">
                <a:solidFill>
                  <a:srgbClr val="0087EC"/>
                </a:solidFill>
                <a:latin typeface="Arial"/>
                <a:cs typeface="Arial"/>
              </a:rPr>
              <a:t>(&lt;1%)</a:t>
            </a:r>
            <a:endParaRPr sz="596" baseline="6172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848820" y="575691"/>
            <a:ext cx="4508126" cy="5260601"/>
            <a:chOff x="215729" y="652449"/>
            <a:chExt cx="5109210" cy="5962015"/>
          </a:xfrm>
        </p:grpSpPr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0434" y="5982545"/>
              <a:ext cx="3104399" cy="6314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729" y="652449"/>
              <a:ext cx="147327" cy="14732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729" y="1504844"/>
              <a:ext cx="147327" cy="14732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729" y="2357237"/>
              <a:ext cx="147327" cy="14732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729" y="3209633"/>
              <a:ext cx="147327" cy="14732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729" y="4062028"/>
              <a:ext cx="147327" cy="14732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729" y="4914420"/>
              <a:ext cx="147327" cy="14732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729" y="5766815"/>
              <a:ext cx="147327" cy="14732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Examples of Wearable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Devices</a:t>
            </a:r>
          </a:p>
          <a:p>
            <a:endParaRPr lang="en-US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Garmin  - 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VivoSmart4                                                  		</a:t>
            </a:r>
            <a:r>
              <a:rPr lang="en-US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Oura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Ring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sz="1600" b="1" dirty="0">
              <a:highlight>
                <a:srgbClr val="FFFFFF"/>
              </a:highlight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sz="1600" b="1" dirty="0">
              <a:highlight>
                <a:srgbClr val="FFFFFF"/>
              </a:highlight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sz="1600" b="1" dirty="0">
              <a:highlight>
                <a:srgbClr val="FFFFFF"/>
              </a:highlight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19E80-3B56-4AE0-A6B2-91E53C13C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66528"/>
            <a:ext cx="2853272" cy="2853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2A129-44F3-4769-95FC-D6CA5FEC05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429000"/>
            <a:ext cx="420213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Dashboard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4800600" cy="45720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Patient example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Dec 9</a:t>
            </a:r>
            <a:r>
              <a:rPr lang="en-US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 Daughter tested positive, Patient Tested negative for COVID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No symptoms until December 16</a:t>
            </a:r>
            <a:r>
              <a:rPr lang="en-US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. – Tested Positive on December 18</a:t>
            </a:r>
            <a:r>
              <a:rPr lang="en-US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( small spike in stress)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Illness progressed, with server symptoms requiring steroids, and two ER visits. December 25-27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Difficulty breathing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 resting HR (90’s – 150)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Significant chest pain and bilateral arm and hand pain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Noticed low Body Battery measurements as well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December 8-12 (likely from initial infection)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December 22-29 (likely intense immune response “cytokine storm”)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dirty="0"/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AFD02E4A-7461-4C00-959B-05BD89662A6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86402" y="1905000"/>
            <a:ext cx="5943600" cy="3048000"/>
          </a:xfrm>
          <a:prstGeom prst="rect">
            <a:avLst/>
          </a:prstGeom>
          <a:ln/>
        </p:spPr>
      </p:pic>
      <p:pic>
        <p:nvPicPr>
          <p:cNvPr id="9" name="image4.png">
            <a:extLst>
              <a:ext uri="{FF2B5EF4-FFF2-40B4-BE49-F238E27FC236}">
                <a16:creationId xmlns:a16="http://schemas.microsoft.com/office/drawing/2014/main" id="{E522AC20-2C50-466A-9007-41C1FF8E5EA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486402" y="5181600"/>
            <a:ext cx="5943600" cy="146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80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ource Sans Pro" panose="020B0503030403020204" pitchFamily="34" charset="0"/>
              </a:rPr>
              <a:t>Oura</a:t>
            </a:r>
            <a:r>
              <a:rPr lang="en-US" dirty="0">
                <a:latin typeface="Source Sans Pro" panose="020B0503030403020204" pitchFamily="34" charset="0"/>
              </a:rPr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Oura</a:t>
            </a:r>
            <a:r>
              <a:rPr lang="en-US" dirty="0"/>
              <a:t> app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sz="1600" b="1" dirty="0">
              <a:highlight>
                <a:srgbClr val="FFFFFF"/>
              </a:highlight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sz="1600" b="1" dirty="0">
              <a:highlight>
                <a:srgbClr val="FFFFFF"/>
              </a:highlight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-"/>
            </a:pPr>
            <a:endParaRPr lang="en-US" dirty="0"/>
          </a:p>
        </p:txBody>
      </p:sp>
      <p:pic>
        <p:nvPicPr>
          <p:cNvPr id="6" name="image8.png">
            <a:extLst>
              <a:ext uri="{FF2B5EF4-FFF2-40B4-BE49-F238E27FC236}">
                <a16:creationId xmlns:a16="http://schemas.microsoft.com/office/drawing/2014/main" id="{0156E167-B5C4-4013-B6AB-22D0E15D400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19209" y="2438399"/>
            <a:ext cx="2362200" cy="3352800"/>
          </a:xfrm>
          <a:prstGeom prst="rect">
            <a:avLst/>
          </a:prstGeom>
          <a:ln/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2D9DDD46-2CF3-4888-885F-AEC4E367731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896100" y="2402839"/>
            <a:ext cx="2476500" cy="3347720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0E799-2DBE-4889-B4B2-AC33F529B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5" y="2428563"/>
            <a:ext cx="188890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HPV</a:t>
            </a: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spc="25" dirty="0">
                <a:solidFill>
                  <a:srgbClr val="0C0C0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Heart Rate Variability is the </a:t>
            </a: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Variance between heartbeats in milliseconds (Mean Square root)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</a:t>
            </a: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en-US" sz="1600" b="1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</a:t>
            </a: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indicates your body is working hard for some reason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your autonomic </a:t>
            </a:r>
            <a:r>
              <a:rPr lang="en-US" sz="1600" b="1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nervous system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parasympathetic (deactivating) and sympathetic (activating).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b="1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Stress level</a:t>
            </a: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Calculated Using HRV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b="1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 Battery</a:t>
            </a: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Calculated using Heart Rate Variability, Stress, and activity to estimate a </a:t>
            </a:r>
            <a:r>
              <a:rPr lang="en-US" sz="1600" b="1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user’s energy reserves throughout the day.</a:t>
            </a:r>
            <a:r>
              <a:rPr lang="en-US" sz="1600" spc="25" dirty="0">
                <a:solidFill>
                  <a:srgbClr val="0C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Normalized to 1-100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Represents the individuals energy level.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Will change over the day but should be highest in the morning after sleep and get lower as the user completes tasks and activities.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the individual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 day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30-day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rolling average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Limits are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 deviations  </a:t>
            </a: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CRISP- DM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CRISP-DM framework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Understanding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Understanding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Preparation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D71DD-463F-4B4A-8A41-28EC41B7E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19400"/>
            <a:ext cx="5581301" cy="29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Problem 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was to research and identify correlations between different metrics available with off the shelf wearables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develop an algorithm that can 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onset of moving from one state to another.	 Multiclass Classification problem.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Possible States</a:t>
            </a:r>
            <a:endParaRPr lang="en-US" sz="2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Same	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Stressed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Unwell (Injured, ill, chronic, distress)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  <a:p>
            <a:pPr lvl="1"/>
            <a:r>
              <a:rPr lang="en-US" dirty="0"/>
              <a:t>Worked with my SME, Nick Pfaff to understand what questions they were trying to answer.</a:t>
            </a:r>
          </a:p>
          <a:p>
            <a:pPr lvl="1"/>
            <a:r>
              <a:rPr lang="en-US" dirty="0"/>
              <a:t>Wanted two things</a:t>
            </a:r>
          </a:p>
          <a:p>
            <a:pPr lvl="2"/>
            <a:r>
              <a:rPr lang="en-US" dirty="0"/>
              <a:t>Validation of what they were seeing and interpreting on the dashboard</a:t>
            </a:r>
          </a:p>
          <a:p>
            <a:pPr lvl="2"/>
            <a:r>
              <a:rPr lang="en-US" dirty="0"/>
              <a:t>Method to predict where the patient was headed  (same, better,  stress, injury) </a:t>
            </a:r>
          </a:p>
          <a:p>
            <a:pPr lvl="1"/>
            <a:r>
              <a:rPr lang="en-US" dirty="0"/>
              <a:t>Also worked with my other SME, Jessica Drummond who is was looking at recovery and wanted a way to predict when a patient was in a recovery phase.</a:t>
            </a:r>
          </a:p>
          <a:p>
            <a:pPr lvl="1"/>
            <a:r>
              <a:rPr lang="en-US" dirty="0"/>
              <a:t>The end goal for both is to be able to customize plans to better help the individual patient.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4523</TotalTime>
  <Words>4472</Words>
  <Application>Microsoft Office PowerPoint</Application>
  <PresentationFormat>Widescreen</PresentationFormat>
  <Paragraphs>1466</Paragraphs>
  <Slides>27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Franklin Gothic Medium</vt:lpstr>
      <vt:lpstr>Franklin Gothic Medium (Body)</vt:lpstr>
      <vt:lpstr>Helvetica Neue</vt:lpstr>
      <vt:lpstr>pt sans</vt:lpstr>
      <vt:lpstr>pt-serif-pro</vt:lpstr>
      <vt:lpstr>Roboto</vt:lpstr>
      <vt:lpstr>Source Sans Pro</vt:lpstr>
      <vt:lpstr>Times New Roman</vt:lpstr>
      <vt:lpstr>Medical Design 16x9</vt:lpstr>
      <vt:lpstr>Worksheet</vt:lpstr>
      <vt:lpstr>An Investigation of Wearables, Illness and Recovery</vt:lpstr>
      <vt:lpstr>Background</vt:lpstr>
      <vt:lpstr>Examples of Wearable Devices</vt:lpstr>
      <vt:lpstr>Dashboard example</vt:lpstr>
      <vt:lpstr>Oura Examples</vt:lpstr>
      <vt:lpstr>Metrics</vt:lpstr>
      <vt:lpstr>CRISP- DM Framework</vt:lpstr>
      <vt:lpstr>Problem Framing </vt:lpstr>
      <vt:lpstr>Business Understanding</vt:lpstr>
      <vt:lpstr>Data Understanding</vt:lpstr>
      <vt:lpstr>Data Preparation</vt:lpstr>
      <vt:lpstr>Data Preparation cont.</vt:lpstr>
      <vt:lpstr>Data Understanding Merged data set</vt:lpstr>
      <vt:lpstr>Data Understanding Merged data set cont.</vt:lpstr>
      <vt:lpstr>Modeling and Evaluation</vt:lpstr>
      <vt:lpstr>Reporting &amp; Next Steps</vt:lpstr>
      <vt:lpstr>MSBA Skills used</vt:lpstr>
      <vt:lpstr>Q&amp;A</vt:lpstr>
      <vt:lpstr>Appendix</vt:lpstr>
      <vt:lpstr>Tools Used</vt:lpstr>
      <vt:lpstr>Data Dictionary</vt:lpstr>
      <vt:lpstr>Project Rubric for project presentation</vt:lpstr>
      <vt:lpstr>Sweetviz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wearables, illness and recovery</dc:title>
  <dc:creator>Mark Drummond</dc:creator>
  <cp:lastModifiedBy>Mark Drummond</cp:lastModifiedBy>
  <cp:revision>128</cp:revision>
  <dcterms:created xsi:type="dcterms:W3CDTF">2021-02-25T21:05:25Z</dcterms:created>
  <dcterms:modified xsi:type="dcterms:W3CDTF">2021-09-14T19:36:55Z</dcterms:modified>
</cp:coreProperties>
</file>