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4" r:id="rId13"/>
    <p:sldId id="279" r:id="rId14"/>
    <p:sldId id="280" r:id="rId15"/>
    <p:sldId id="281" r:id="rId16"/>
    <p:sldId id="282" r:id="rId17"/>
    <p:sldId id="283" r:id="rId18"/>
    <p:sldId id="284" r:id="rId19"/>
    <p:sldId id="257" r:id="rId20"/>
    <p:sldId id="256" r:id="rId21"/>
    <p:sldId id="258" r:id="rId22"/>
    <p:sldId id="260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9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2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04ED-A04D-40F6-BC9A-C449C1E5AE3A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4D28-08D0-431D-AECD-89F14676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9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0"/>
            <a:ext cx="8760823" cy="68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3" y="776"/>
            <a:ext cx="8279731" cy="6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838103"/>
            <a:ext cx="826885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3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67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8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2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5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9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宽屏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guohui</dc:creator>
  <cp:lastModifiedBy>guohui</cp:lastModifiedBy>
  <cp:revision>11</cp:revision>
  <dcterms:created xsi:type="dcterms:W3CDTF">2016-03-15T05:08:52Z</dcterms:created>
  <dcterms:modified xsi:type="dcterms:W3CDTF">2016-03-29T10:13:24Z</dcterms:modified>
</cp:coreProperties>
</file>