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317" r:id="rId3"/>
    <p:sldId id="318" r:id="rId4"/>
    <p:sldId id="319" r:id="rId5"/>
    <p:sldId id="320" r:id="rId6"/>
    <p:sldId id="321" r:id="rId7"/>
    <p:sldId id="322" r:id="rId8"/>
    <p:sldId id="32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5FF2ED-5567-445A-B3E0-3393544B04A6}" v="675" dt="2022-05-11T04:00:20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3" autoAdjust="0"/>
    <p:restoredTop sz="94137" autoAdjust="0"/>
  </p:normalViewPr>
  <p:slideViewPr>
    <p:cSldViewPr snapToGrid="0">
      <p:cViewPr varScale="1">
        <p:scale>
          <a:sx n="67" d="100"/>
          <a:sy n="67" d="100"/>
        </p:scale>
        <p:origin x="66" y="19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6E1FD-E7A0-497B-BBC0-740BAAC97C64}" type="datetimeFigureOut">
              <a:rPr lang="en-PH" smtClean="0"/>
              <a:t>28/02/2023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0CCE9-4AAE-4E1F-85AD-521A406D65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985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38840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23817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262986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314298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064867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491902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914008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84554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B1E6E-2408-484E-8979-2DB96F2F8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7B426-68B8-4CB7-871C-5CC84E86C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52935-9451-4839-96FB-E9A8FCCD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28/02/2023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8F784-7AF5-4560-BEFA-8C8096530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98F6B-191E-4E4B-BE34-C7613712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193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9526-6B4B-4B7C-836C-CA5ECFEE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3F895-13B7-4F09-8F2B-7C7B281BD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D4FF3-605C-448B-ABE0-7A159B7B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28/02/2023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10917-6EAA-48EE-AE32-E15F33FCA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51C44-2EAE-49AE-A864-682DEB3D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941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CFD600-C7E3-42EE-9735-2FE3EDE77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80727-2711-434B-AEFB-9E214673E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47950-A376-49E5-A09E-DEAA9AD59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28/02/2023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8641F-5631-4BB0-94A8-CB1A2D78F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56033-BC76-47F3-AA32-F159420D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6884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87643-F5D7-48E2-ADAB-95C74CECF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FC6CC-B49B-452C-8E9C-808488E73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BF4EE-800F-479B-9D99-FD0B990C4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28/02/2023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E0ED-BABB-43F4-8ACF-6AB1C583C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6B210-80B8-4EC4-A5DD-626DF335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966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0E17-7239-452C-8B6C-2DE99BB75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621D8-37ED-476B-884F-26990A946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FE869-1B16-425A-9EFF-D1D147E64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28/02/2023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7772C-84B9-4CA4-BC65-3D41F9D3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6E878-86EF-4ABF-A7AD-65B43A87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262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03AF-7534-49E0-B0A2-F0403B15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63158-1F78-4261-99A0-55F573DD0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12B8E-1661-462B-A00C-FE1078E5F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763DF-E084-447E-A488-9F9D328A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28/02/2023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6663E-C0B8-407A-9C08-AD7A14CD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44692-F2BB-4F15-9AC6-1D337C5F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52483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4591-52D4-4A6A-81FF-CF9B69DD3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74561-7712-4BE5-B42C-1DF224123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6369D-C1D0-4A4F-85B0-DC21BD7E9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D26301-7EFA-4E2D-8E37-01989EDE4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8D5A3-0863-4C19-8CDF-E5F638009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1BD46F-0A9D-4A21-A809-A8A4915A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28/02/2023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B3FE40-3AE1-4501-BD99-5BB30AA8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9DB7BF-E7E2-4599-93C1-314862B4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9554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A4B7-5BD0-45CE-A3AB-0BDAEBCB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17F3A-B35D-4332-A083-A8EA82A8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28/02/2023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D1BAA-3C55-422C-9DDB-C8FA2466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45CCC-0421-4BC8-A428-7D689197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104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8D164-8317-4375-AC20-4E5ECFBC8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28/02/2023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65B31-8161-47C0-B8D2-02FC9D06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A5A49-C1DE-4043-9C4E-CA88B7D9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450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41128-45F1-4E37-A76C-48135B4B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6B574-F2D0-4A1E-971A-951AD113F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A9BF5-4AAF-46A8-9307-3E49D1DC7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4D477-7EF0-4092-A585-C8B452D8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28/02/2023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B03C4-61D6-4E97-BF6A-97F68327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C0268-0C31-4494-872A-FF14572B0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456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858D-F4CE-4847-9F4E-96911B72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12DC33-E4BE-4D59-8A3E-E5C8C7FEA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62A18-4E8B-44E0-95B0-48E49B06B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3A010-3289-4BEF-9BA6-B9291ECC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28/02/2023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1841C-B8D0-4564-AB48-104684286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FD835-28F9-4C9B-8DEF-1C8AF7C1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6918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2D0B8-307D-483C-BA2C-9A8A459E4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5D10E-5C2B-4972-BF7B-F95754607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C434A-E16E-4577-B5A4-C633EF521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F0B81-6BD8-4C65-9459-815598C5F1F4}" type="datetimeFigureOut">
              <a:rPr lang="en-PH" smtClean="0"/>
              <a:t>28/02/2023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472F3-C75B-4412-A75D-AF542B82A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A6DE4-6572-40B4-8CEF-D76FDC9FD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8681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PH" b="1" dirty="0"/>
              <a:t>Thread Synchronization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32827-4F60-4C85-BA9F-CAC18540AC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endParaRPr lang="en-PH" sz="2000" dirty="0"/>
          </a:p>
          <a:p>
            <a:pPr algn="l"/>
            <a:r>
              <a:rPr lang="en-PH" sz="2000" dirty="0"/>
              <a:t>Presented by:</a:t>
            </a:r>
          </a:p>
          <a:p>
            <a:pPr algn="l"/>
            <a:r>
              <a:rPr lang="en-PH" sz="2000" dirty="0" err="1"/>
              <a:t>Elizer</a:t>
            </a:r>
            <a:r>
              <a:rPr lang="en-PH" sz="2000" dirty="0"/>
              <a:t> Ponio Jr</a:t>
            </a:r>
            <a:r>
              <a:rPr lang="en-PH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005017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>
                <a:solidFill>
                  <a:schemeClr val="tx1"/>
                </a:solidFill>
              </a:rPr>
              <a:t>CCPRGG2L</a:t>
            </a:r>
            <a:endParaRPr lang="en-PH" dirty="0"/>
          </a:p>
        </p:txBody>
      </p:sp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2D26BDD8-8A10-4C05-9D0D-D4B052B60F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8951" y="977577"/>
            <a:ext cx="1798648" cy="1573817"/>
          </a:xfrm>
          <a:prstGeom prst="rect">
            <a:avLst/>
          </a:prstGeom>
        </p:spPr>
      </p:pic>
      <p:pic>
        <p:nvPicPr>
          <p:cNvPr id="10" name="Picture 9" descr="Graphical user interface&#10;&#10;Description automatically generated">
            <a:extLst>
              <a:ext uri="{FF2B5EF4-FFF2-40B4-BE49-F238E27FC236}">
                <a16:creationId xmlns:a16="http://schemas.microsoft.com/office/drawing/2014/main" id="{EA0ABADD-5BBA-F5EC-2776-082BD3077B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890" y="980729"/>
            <a:ext cx="1851159" cy="1567514"/>
          </a:xfrm>
          <a:prstGeom prst="rect">
            <a:avLst/>
          </a:prstGeom>
        </p:spPr>
      </p:pic>
      <p:pic>
        <p:nvPicPr>
          <p:cNvPr id="12" name="Picture 11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9202055-E205-2F05-E63F-FD1551CA8E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024388"/>
            <a:ext cx="3048000" cy="1495425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0048A4F-F6AA-05BC-2B1A-3BE9AC07C30D}"/>
              </a:ext>
            </a:extLst>
          </p:cNvPr>
          <p:cNvCxnSpPr>
            <a:stCxn id="10" idx="3"/>
            <a:endCxn id="12" idx="1"/>
          </p:cNvCxnSpPr>
          <p:nvPr/>
        </p:nvCxnSpPr>
        <p:spPr>
          <a:xfrm>
            <a:off x="2713049" y="1764486"/>
            <a:ext cx="1858951" cy="76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6BFDFC3-04BD-51D0-FCBB-B45555E8EE68}"/>
              </a:ext>
            </a:extLst>
          </p:cNvPr>
          <p:cNvCxnSpPr>
            <a:cxnSpLocks/>
            <a:stCxn id="8" idx="1"/>
            <a:endCxn id="12" idx="3"/>
          </p:cNvCxnSpPr>
          <p:nvPr/>
        </p:nvCxnSpPr>
        <p:spPr>
          <a:xfrm flipH="1">
            <a:off x="7620000" y="1764486"/>
            <a:ext cx="1858951" cy="76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A5C48D3-8643-05C3-C78A-6718805AABDE}"/>
              </a:ext>
            </a:extLst>
          </p:cNvPr>
          <p:cNvSpPr txBox="1"/>
          <p:nvPr/>
        </p:nvSpPr>
        <p:spPr>
          <a:xfrm>
            <a:off x="4403196" y="2690214"/>
            <a:ext cx="3385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Slot available in section INF226: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5CE41C1-459E-302B-314B-B753E26F4B33}"/>
              </a:ext>
            </a:extLst>
          </p:cNvPr>
          <p:cNvSpPr txBox="1"/>
          <p:nvPr/>
        </p:nvSpPr>
        <p:spPr>
          <a:xfrm>
            <a:off x="558030" y="4450673"/>
            <a:ext cx="2458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>
                <a:solidFill>
                  <a:srgbClr val="00B050"/>
                </a:solidFill>
              </a:rPr>
              <a:t>Registered Successfully!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DF73B81-AF64-ADC9-BCD6-0602696F5AB0}"/>
              </a:ext>
            </a:extLst>
          </p:cNvPr>
          <p:cNvSpPr txBox="1"/>
          <p:nvPr/>
        </p:nvSpPr>
        <p:spPr>
          <a:xfrm>
            <a:off x="9563629" y="4531510"/>
            <a:ext cx="158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>
                <a:solidFill>
                  <a:srgbClr val="FF0000"/>
                </a:solidFill>
              </a:rPr>
              <a:t>Fail to Register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7BEEC9C-3C9A-6B17-8F7F-2119E446F145}"/>
              </a:ext>
            </a:extLst>
          </p:cNvPr>
          <p:cNvCxnSpPr>
            <a:cxnSpLocks/>
            <a:stCxn id="10" idx="2"/>
            <a:endCxn id="24" idx="0"/>
          </p:cNvCxnSpPr>
          <p:nvPr/>
        </p:nvCxnSpPr>
        <p:spPr>
          <a:xfrm flipH="1">
            <a:off x="1787469" y="2548243"/>
            <a:ext cx="1" cy="19024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DB3FE7A-DF5C-D06E-9633-505993A4A025}"/>
              </a:ext>
            </a:extLst>
          </p:cNvPr>
          <p:cNvCxnSpPr>
            <a:cxnSpLocks/>
            <a:stCxn id="8" idx="2"/>
            <a:endCxn id="25" idx="0"/>
          </p:cNvCxnSpPr>
          <p:nvPr/>
        </p:nvCxnSpPr>
        <p:spPr>
          <a:xfrm flipH="1">
            <a:off x="10357436" y="2551394"/>
            <a:ext cx="20839" cy="19801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33D6003-C855-D8EA-D637-CA271332F97B}"/>
              </a:ext>
            </a:extLst>
          </p:cNvPr>
          <p:cNvSpPr txBox="1"/>
          <p:nvPr/>
        </p:nvSpPr>
        <p:spPr>
          <a:xfrm>
            <a:off x="1592892" y="5495469"/>
            <a:ext cx="9006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If both registered at the same time, any one of them will be </a:t>
            </a:r>
            <a:r>
              <a:rPr lang="en-PH" b="1" dirty="0">
                <a:solidFill>
                  <a:srgbClr val="00B050"/>
                </a:solidFill>
              </a:rPr>
              <a:t>registered</a:t>
            </a:r>
            <a:r>
              <a:rPr lang="en-PH" b="1" dirty="0"/>
              <a:t> or will </a:t>
            </a:r>
            <a:r>
              <a:rPr lang="en-PH" b="1" dirty="0">
                <a:solidFill>
                  <a:srgbClr val="FF0000"/>
                </a:solidFill>
              </a:rPr>
              <a:t>fail to register</a:t>
            </a:r>
          </a:p>
        </p:txBody>
      </p:sp>
    </p:spTree>
    <p:extLst>
      <p:ext uri="{BB962C8B-B14F-4D97-AF65-F5344CB8AC3E}">
        <p14:creationId xmlns:p14="http://schemas.microsoft.com/office/powerpoint/2010/main" val="266991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>
                <a:solidFill>
                  <a:schemeClr val="tx1"/>
                </a:solidFill>
              </a:rPr>
              <a:t>CCPRGG2L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73836-F5C1-AD01-8E3E-0332B98CDB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/>
              <a:t>Thread Synchronization</a:t>
            </a:r>
            <a:endParaRPr lang="en-PH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797E8E-1275-8938-C193-9C5459E2F310}"/>
              </a:ext>
            </a:extLst>
          </p:cNvPr>
          <p:cNvSpPr txBox="1"/>
          <p:nvPr/>
        </p:nvSpPr>
        <p:spPr>
          <a:xfrm>
            <a:off x="1524000" y="1466524"/>
            <a:ext cx="9144000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500" dirty="0"/>
              <a:t>Code synchronization helps in preventing multiple threads executing a code simultaneously.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5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PH" sz="2500" dirty="0"/>
              <a:t>Code synchronization is implemented with the help of locks.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PH" sz="25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PH" sz="2500" dirty="0"/>
              <a:t>A thread that is trying to access the code that is marked as synchronized should acquire the lock from the object.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PH" sz="25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PH" sz="2500" dirty="0"/>
              <a:t>Locks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PH" sz="2500" dirty="0"/>
              <a:t>Every object has a lock. Only one lock per object.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PH" sz="2500" dirty="0"/>
              <a:t>Every class has a lock. Only one lock per class file</a:t>
            </a:r>
          </a:p>
        </p:txBody>
      </p:sp>
    </p:spTree>
    <p:extLst>
      <p:ext uri="{BB962C8B-B14F-4D97-AF65-F5344CB8AC3E}">
        <p14:creationId xmlns:p14="http://schemas.microsoft.com/office/powerpoint/2010/main" val="3548278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>
                <a:solidFill>
                  <a:schemeClr val="tx1"/>
                </a:solidFill>
              </a:rPr>
              <a:t>CCPRGG2L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73836-F5C1-AD01-8E3E-0332B98CDB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Synchronization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797E8E-1275-8938-C193-9C5459E2F310}"/>
              </a:ext>
            </a:extLst>
          </p:cNvPr>
          <p:cNvSpPr txBox="1"/>
          <p:nvPr/>
        </p:nvSpPr>
        <p:spPr>
          <a:xfrm>
            <a:off x="1524000" y="1466524"/>
            <a:ext cx="9144000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PH" sz="2500" dirty="0"/>
              <a:t>Synchronize can only be applied for methods and block of code.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PH" sz="25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PH" sz="2500" dirty="0"/>
              <a:t>Synchronize cannot be applied for classes and instance fields.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PH" sz="2500" dirty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PH" sz="2500" dirty="0"/>
          </a:p>
        </p:txBody>
      </p:sp>
    </p:spTree>
    <p:extLst>
      <p:ext uri="{BB962C8B-B14F-4D97-AF65-F5344CB8AC3E}">
        <p14:creationId xmlns:p14="http://schemas.microsoft.com/office/powerpoint/2010/main" val="3658222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>
                <a:solidFill>
                  <a:schemeClr val="tx1"/>
                </a:solidFill>
              </a:rPr>
              <a:t>CCPRGG2L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73836-F5C1-AD01-8E3E-0332B98CDB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Syntax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AC505A-FD5B-9061-D4C0-CD0FD350DCDA}"/>
              </a:ext>
            </a:extLst>
          </p:cNvPr>
          <p:cNvSpPr txBox="1"/>
          <p:nvPr/>
        </p:nvSpPr>
        <p:spPr>
          <a:xfrm>
            <a:off x="1523999" y="1647024"/>
            <a:ext cx="775152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solidFill>
                  <a:srgbClr val="7030A0"/>
                </a:solidFill>
                <a:latin typeface="Consolas" panose="020B0609020204030204" pitchFamily="49" charset="0"/>
              </a:rPr>
              <a:t>public synchronize </a:t>
            </a:r>
            <a:r>
              <a:rPr lang="en-PH" sz="25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PH" sz="2500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PH" sz="2500" dirty="0" err="1">
                <a:solidFill>
                  <a:srgbClr val="7030A0"/>
                </a:solidFill>
                <a:latin typeface="Consolas" panose="020B0609020204030204" pitchFamily="49" charset="0"/>
              </a:rPr>
              <a:t>myMethod</a:t>
            </a:r>
            <a:r>
              <a:rPr lang="en-PH" sz="2500" dirty="0">
                <a:solidFill>
                  <a:srgbClr val="7030A0"/>
                </a:solidFill>
                <a:latin typeface="Consolas" panose="020B0609020204030204" pitchFamily="49" charset="0"/>
              </a:rPr>
              <a:t>()</a:t>
            </a:r>
            <a:r>
              <a:rPr lang="en-PH" sz="2500" dirty="0">
                <a:latin typeface="Consolas" panose="020B0609020204030204" pitchFamily="49" charset="0"/>
              </a:rPr>
              <a:t>{</a:t>
            </a:r>
            <a:endParaRPr lang="en-PH" sz="25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DD68CC-25EE-2C50-094F-9570ABABCEBF}"/>
              </a:ext>
            </a:extLst>
          </p:cNvPr>
          <p:cNvSpPr txBox="1"/>
          <p:nvPr/>
        </p:nvSpPr>
        <p:spPr>
          <a:xfrm>
            <a:off x="1523999" y="4198441"/>
            <a:ext cx="37578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latin typeface="Consolas" panose="020B0609020204030204" pitchFamily="49" charset="0"/>
              </a:rPr>
              <a:t>}</a:t>
            </a:r>
            <a:endParaRPr lang="en-PH" sz="25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B1EC49-5F85-1845-97D8-3353FACD0F51}"/>
              </a:ext>
            </a:extLst>
          </p:cNvPr>
          <p:cNvSpPr txBox="1"/>
          <p:nvPr/>
        </p:nvSpPr>
        <p:spPr>
          <a:xfrm>
            <a:off x="1899781" y="2421032"/>
            <a:ext cx="824003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solidFill>
                  <a:srgbClr val="00B050"/>
                </a:solidFill>
              </a:rPr>
              <a:t>// Do something…</a:t>
            </a:r>
          </a:p>
        </p:txBody>
      </p:sp>
    </p:spTree>
    <p:extLst>
      <p:ext uri="{BB962C8B-B14F-4D97-AF65-F5344CB8AC3E}">
        <p14:creationId xmlns:p14="http://schemas.microsoft.com/office/powerpoint/2010/main" val="2636067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>
                <a:solidFill>
                  <a:schemeClr val="tx1"/>
                </a:solidFill>
              </a:rPr>
              <a:t>CCPRGG2L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73836-F5C1-AD01-8E3E-0332B98CDB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Syntax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AC505A-FD5B-9061-D4C0-CD0FD350DCDA}"/>
              </a:ext>
            </a:extLst>
          </p:cNvPr>
          <p:cNvSpPr txBox="1"/>
          <p:nvPr/>
        </p:nvSpPr>
        <p:spPr>
          <a:xfrm>
            <a:off x="1523999" y="1647024"/>
            <a:ext cx="775152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solidFill>
                  <a:srgbClr val="7030A0"/>
                </a:solidFill>
                <a:latin typeface="Consolas" panose="020B0609020204030204" pitchFamily="49" charset="0"/>
              </a:rPr>
              <a:t>public static synchronize </a:t>
            </a:r>
            <a:r>
              <a:rPr lang="en-PH" sz="25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PH" sz="2500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PH" sz="2500" dirty="0" err="1">
                <a:solidFill>
                  <a:srgbClr val="7030A0"/>
                </a:solidFill>
                <a:latin typeface="Consolas" panose="020B0609020204030204" pitchFamily="49" charset="0"/>
              </a:rPr>
              <a:t>myMethod</a:t>
            </a:r>
            <a:r>
              <a:rPr lang="en-PH" sz="2500" dirty="0">
                <a:solidFill>
                  <a:srgbClr val="7030A0"/>
                </a:solidFill>
                <a:latin typeface="Consolas" panose="020B0609020204030204" pitchFamily="49" charset="0"/>
              </a:rPr>
              <a:t>()</a:t>
            </a:r>
            <a:r>
              <a:rPr lang="en-PH" sz="2500" dirty="0">
                <a:latin typeface="Consolas" panose="020B0609020204030204" pitchFamily="49" charset="0"/>
              </a:rPr>
              <a:t>{</a:t>
            </a:r>
            <a:endParaRPr lang="en-PH" sz="25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DD68CC-25EE-2C50-094F-9570ABABCEBF}"/>
              </a:ext>
            </a:extLst>
          </p:cNvPr>
          <p:cNvSpPr txBox="1"/>
          <p:nvPr/>
        </p:nvSpPr>
        <p:spPr>
          <a:xfrm>
            <a:off x="1523999" y="4198441"/>
            <a:ext cx="37578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latin typeface="Consolas" panose="020B0609020204030204" pitchFamily="49" charset="0"/>
              </a:rPr>
              <a:t>}</a:t>
            </a:r>
            <a:endParaRPr lang="en-PH" sz="25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B1EC49-5F85-1845-97D8-3353FACD0F51}"/>
              </a:ext>
            </a:extLst>
          </p:cNvPr>
          <p:cNvSpPr txBox="1"/>
          <p:nvPr/>
        </p:nvSpPr>
        <p:spPr>
          <a:xfrm>
            <a:off x="1899781" y="2421032"/>
            <a:ext cx="824003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solidFill>
                  <a:srgbClr val="00B050"/>
                </a:solidFill>
              </a:rPr>
              <a:t>// Do something…</a:t>
            </a:r>
          </a:p>
        </p:txBody>
      </p:sp>
    </p:spTree>
    <p:extLst>
      <p:ext uri="{BB962C8B-B14F-4D97-AF65-F5344CB8AC3E}">
        <p14:creationId xmlns:p14="http://schemas.microsoft.com/office/powerpoint/2010/main" val="4002831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>
                <a:solidFill>
                  <a:schemeClr val="tx1"/>
                </a:solidFill>
              </a:rPr>
              <a:t>CCPRGG2L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73836-F5C1-AD01-8E3E-0332B98CDB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Syntax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AC505A-FD5B-9061-D4C0-CD0FD350DCDA}"/>
              </a:ext>
            </a:extLst>
          </p:cNvPr>
          <p:cNvSpPr txBox="1"/>
          <p:nvPr/>
        </p:nvSpPr>
        <p:spPr>
          <a:xfrm>
            <a:off x="1523999" y="1647024"/>
            <a:ext cx="775152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solidFill>
                  <a:srgbClr val="7030A0"/>
                </a:solidFill>
                <a:latin typeface="Consolas" panose="020B0609020204030204" pitchFamily="49" charset="0"/>
              </a:rPr>
              <a:t>synchronize() {</a:t>
            </a:r>
            <a:endParaRPr lang="en-PH" sz="25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DD68CC-25EE-2C50-094F-9570ABABCEBF}"/>
              </a:ext>
            </a:extLst>
          </p:cNvPr>
          <p:cNvSpPr txBox="1"/>
          <p:nvPr/>
        </p:nvSpPr>
        <p:spPr>
          <a:xfrm>
            <a:off x="1523999" y="4198441"/>
            <a:ext cx="37578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latin typeface="Consolas" panose="020B0609020204030204" pitchFamily="49" charset="0"/>
              </a:rPr>
              <a:t>}</a:t>
            </a:r>
            <a:endParaRPr lang="en-PH" sz="25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B1EC49-5F85-1845-97D8-3353FACD0F51}"/>
              </a:ext>
            </a:extLst>
          </p:cNvPr>
          <p:cNvSpPr txBox="1"/>
          <p:nvPr/>
        </p:nvSpPr>
        <p:spPr>
          <a:xfrm>
            <a:off x="1899781" y="2421032"/>
            <a:ext cx="824003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solidFill>
                  <a:srgbClr val="00B050"/>
                </a:solidFill>
              </a:rPr>
              <a:t>// Do something…</a:t>
            </a:r>
          </a:p>
        </p:txBody>
      </p:sp>
    </p:spTree>
    <p:extLst>
      <p:ext uri="{BB962C8B-B14F-4D97-AF65-F5344CB8AC3E}">
        <p14:creationId xmlns:p14="http://schemas.microsoft.com/office/powerpoint/2010/main" val="183373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>
                <a:solidFill>
                  <a:schemeClr val="tx1"/>
                </a:solidFill>
              </a:rPr>
              <a:t>CCPRGG2L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73836-F5C1-AD01-8E3E-0332B98CDB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Locks</a:t>
            </a:r>
          </a:p>
        </p:txBody>
      </p:sp>
    </p:spTree>
    <p:extLst>
      <p:ext uri="{BB962C8B-B14F-4D97-AF65-F5344CB8AC3E}">
        <p14:creationId xmlns:p14="http://schemas.microsoft.com/office/powerpoint/2010/main" val="2824317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2172</TotalTime>
  <Words>184</Words>
  <Application>Microsoft Office PowerPoint</Application>
  <PresentationFormat>Widescreen</PresentationFormat>
  <Paragraphs>50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Wingdings</vt:lpstr>
      <vt:lpstr>Office Theme</vt:lpstr>
      <vt:lpstr>Thread Synchronization</vt:lpstr>
      <vt:lpstr>PowerPoint Presentation</vt:lpstr>
      <vt:lpstr>Thread Synchronization</vt:lpstr>
      <vt:lpstr>Synchronization</vt:lpstr>
      <vt:lpstr>Syntax</vt:lpstr>
      <vt:lpstr>Syntax</vt:lpstr>
      <vt:lpstr>Syntax</vt:lpstr>
      <vt:lpstr>Locks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SLY Ponio</dc:creator>
  <cp:lastModifiedBy>SLY Ponio</cp:lastModifiedBy>
  <cp:revision>267</cp:revision>
  <dcterms:created xsi:type="dcterms:W3CDTF">2022-05-11T03:47:05Z</dcterms:created>
  <dcterms:modified xsi:type="dcterms:W3CDTF">2023-02-28T04:29:22Z</dcterms:modified>
</cp:coreProperties>
</file>