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629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42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648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919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40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455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Thread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D26BDD8-8A10-4C05-9D0D-D4B052B6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51" y="977577"/>
            <a:ext cx="1798648" cy="157381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A0ABADD-5BBA-F5EC-2776-082BD3077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0" y="980729"/>
            <a:ext cx="1851159" cy="1567514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202055-E205-2F05-E63F-FD1551CA8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4388"/>
            <a:ext cx="3048000" cy="14954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48A4F-F6AA-05BC-2B1A-3BE9AC07C3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713049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BFDFC3-04BD-51D0-FCBB-B45555E8EE6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7620000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C48D3-8643-05C3-C78A-6718805AABDE}"/>
              </a:ext>
            </a:extLst>
          </p:cNvPr>
          <p:cNvSpPr txBox="1"/>
          <p:nvPr/>
        </p:nvSpPr>
        <p:spPr>
          <a:xfrm>
            <a:off x="4403196" y="2690214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Slot available in section INF226: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E41C1-459E-302B-314B-B753E26F4B33}"/>
              </a:ext>
            </a:extLst>
          </p:cNvPr>
          <p:cNvSpPr txBox="1"/>
          <p:nvPr/>
        </p:nvSpPr>
        <p:spPr>
          <a:xfrm>
            <a:off x="558030" y="4450673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Registered Successfully!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73B81-AF64-ADC9-BCD6-0602696F5AB0}"/>
              </a:ext>
            </a:extLst>
          </p:cNvPr>
          <p:cNvSpPr txBox="1"/>
          <p:nvPr/>
        </p:nvSpPr>
        <p:spPr>
          <a:xfrm>
            <a:off x="9563629" y="4531510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EEC9C-3C9A-6B17-8F7F-2119E446F145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1787469" y="2548243"/>
            <a:ext cx="1" cy="1902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3FE7A-DF5C-D06E-9633-505993A4A025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10357436" y="2551394"/>
            <a:ext cx="20839" cy="1980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3D6003-C855-D8EA-D637-CA271332F97B}"/>
              </a:ext>
            </a:extLst>
          </p:cNvPr>
          <p:cNvSpPr txBox="1"/>
          <p:nvPr/>
        </p:nvSpPr>
        <p:spPr>
          <a:xfrm>
            <a:off x="1592892" y="5495469"/>
            <a:ext cx="900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If both registered at the same time, any one of them will be </a:t>
            </a:r>
            <a:r>
              <a:rPr lang="en-PH" b="1" dirty="0">
                <a:solidFill>
                  <a:srgbClr val="00B050"/>
                </a:solidFill>
              </a:rPr>
              <a:t>registered</a:t>
            </a:r>
            <a:r>
              <a:rPr lang="en-PH" b="1" dirty="0"/>
              <a:t> or will </a:t>
            </a:r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Thread Synchronization</a:t>
            </a:r>
            <a:endParaRPr lang="en-P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Code synchronization helps in preventing multiple threads executing the </a:t>
            </a:r>
            <a:r>
              <a:rPr lang="en-US" sz="2500"/>
              <a:t>same method simultaneously</a:t>
            </a:r>
            <a:r>
              <a:rPr lang="en-US" sz="2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Code synchronization is implemented with the help of locks.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A thread that is trying to access the code that is marked as synchronized should acquire the lock from the object.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Locks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object has a lock. Only one lock per object.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class has a lock. Only one lock per class file</a:t>
            </a:r>
          </a:p>
        </p:txBody>
      </p:sp>
    </p:spTree>
    <p:extLst>
      <p:ext uri="{BB962C8B-B14F-4D97-AF65-F5344CB8AC3E}">
        <p14:creationId xmlns:p14="http://schemas.microsoft.com/office/powerpoint/2010/main" val="354827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Synchronization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 only be applied for methods and block of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cannot be applied for classes and instance fields.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6582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26360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40028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synchronize() 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18337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282431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2172</TotalTime>
  <Words>185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Thread Synchronization</vt:lpstr>
      <vt:lpstr>PowerPoint Presentation</vt:lpstr>
      <vt:lpstr>Thread Synchronization</vt:lpstr>
      <vt:lpstr>Synchronization</vt:lpstr>
      <vt:lpstr>Syntax</vt:lpstr>
      <vt:lpstr>Syntax</vt:lpstr>
      <vt:lpstr>Syntax</vt:lpstr>
      <vt:lpstr>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268</cp:revision>
  <dcterms:created xsi:type="dcterms:W3CDTF">2022-05-11T03:47:05Z</dcterms:created>
  <dcterms:modified xsi:type="dcterms:W3CDTF">2023-03-06T12:06:07Z</dcterms:modified>
</cp:coreProperties>
</file>