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314" r:id="rId3"/>
    <p:sldId id="31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137" autoAdjust="0"/>
  </p:normalViewPr>
  <p:slideViewPr>
    <p:cSldViewPr snapToGrid="0">
      <p:cViewPr varScale="1">
        <p:scale>
          <a:sx n="150" d="100"/>
          <a:sy n="150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04/02/2023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5251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2179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04/02/2023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04/02/2023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04/02/2023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04/02/2023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04/02/2023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04/02/2023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04/02/2023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Polymorphism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Polymorphism?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Polymorphism means "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Calibri (Body)"/>
              </a:rPr>
              <a:t>many forms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“.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000000"/>
              </a:solidFill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 The word “</a:t>
            </a:r>
            <a:r>
              <a:rPr lang="en-US" sz="2500" b="1" i="0" dirty="0">
                <a:solidFill>
                  <a:srgbClr val="273239"/>
                </a:solidFill>
                <a:effectLst/>
                <a:latin typeface="Calibri (Body)"/>
              </a:rPr>
              <a:t>poly</a:t>
            </a: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” means many. 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b="0" i="0" dirty="0">
              <a:solidFill>
                <a:srgbClr val="273239"/>
              </a:solidFill>
              <a:effectLst/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 The word “</a:t>
            </a:r>
            <a:r>
              <a:rPr lang="en-US" sz="2500" b="1" i="0" dirty="0">
                <a:solidFill>
                  <a:srgbClr val="273239"/>
                </a:solidFill>
                <a:effectLst/>
                <a:latin typeface="Calibri (Body)"/>
              </a:rPr>
              <a:t>morphs</a:t>
            </a: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” means forms.</a:t>
            </a:r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Polymorphism allows us to perform a single action in different ways.</a:t>
            </a:r>
            <a:endParaRPr lang="en-US" sz="2500" dirty="0">
              <a:solidFill>
                <a:srgbClr val="000000"/>
              </a:solidFill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000000"/>
              </a:solidFill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000000"/>
              </a:solidFill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2098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pic>
        <p:nvPicPr>
          <p:cNvPr id="20" name="Picture 19" descr="A person writing on a blackboard&#10;&#10;Description automatically generated with medium confidence">
            <a:extLst>
              <a:ext uri="{FF2B5EF4-FFF2-40B4-BE49-F238E27FC236}">
                <a16:creationId xmlns:a16="http://schemas.microsoft.com/office/drawing/2014/main" id="{6FA18AF8-D0F5-6EE8-27D1-6667F3F60F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14" y="1414609"/>
            <a:ext cx="2837803" cy="15962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78C4680-7500-37A3-1C78-EAD81B9726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458" y="3533668"/>
            <a:ext cx="1242748" cy="2049183"/>
          </a:xfrm>
          <a:prstGeom prst="rect">
            <a:avLst/>
          </a:prstGeom>
        </p:spPr>
      </p:pic>
      <p:pic>
        <p:nvPicPr>
          <p:cNvPr id="26" name="Picture 25" descr="A doll in a garden&#10;&#10;Description automatically generated with low confidence">
            <a:extLst>
              <a:ext uri="{FF2B5EF4-FFF2-40B4-BE49-F238E27FC236}">
                <a16:creationId xmlns:a16="http://schemas.microsoft.com/office/drawing/2014/main" id="{0F9CAC8A-3C00-FAB4-0312-EF74E67F50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592" y="3753880"/>
            <a:ext cx="2649514" cy="186790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30272C0-7E4E-1C08-5A52-FE44CA0080A3}"/>
              </a:ext>
            </a:extLst>
          </p:cNvPr>
          <p:cNvSpPr txBox="1"/>
          <p:nvPr/>
        </p:nvSpPr>
        <p:spPr>
          <a:xfrm>
            <a:off x="1547295" y="3037818"/>
            <a:ext cx="9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Teacher</a:t>
            </a:r>
            <a:endParaRPr lang="en-PH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CC6007-B368-1A08-8986-FD69E4DE4A21}"/>
              </a:ext>
            </a:extLst>
          </p:cNvPr>
          <p:cNvSpPr txBox="1"/>
          <p:nvPr/>
        </p:nvSpPr>
        <p:spPr>
          <a:xfrm>
            <a:off x="3875125" y="5624640"/>
            <a:ext cx="9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</a:t>
            </a:r>
            <a:endParaRPr lang="en-PH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7AA5DE-2574-D64C-9F72-E65413EAED88}"/>
              </a:ext>
            </a:extLst>
          </p:cNvPr>
          <p:cNvSpPr txBox="1"/>
          <p:nvPr/>
        </p:nvSpPr>
        <p:spPr>
          <a:xfrm>
            <a:off x="7951827" y="5676530"/>
            <a:ext cx="114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Gardener</a:t>
            </a:r>
            <a:endParaRPr lang="en-PH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E042D6-02F3-3914-3A94-B53C7BBD97FF}"/>
              </a:ext>
            </a:extLst>
          </p:cNvPr>
          <p:cNvSpPr txBox="1"/>
          <p:nvPr/>
        </p:nvSpPr>
        <p:spPr>
          <a:xfrm>
            <a:off x="10110623" y="3037818"/>
            <a:ext cx="74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Diver</a:t>
            </a:r>
            <a:endParaRPr lang="en-PH" b="1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66E84E4-88EE-8784-1426-FCCCCE611B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438" y="1236213"/>
            <a:ext cx="2578566" cy="1774660"/>
          </a:xfrm>
          <a:prstGeom prst="rect">
            <a:avLst/>
          </a:prstGeom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0AB506BF-3913-EE46-CEEA-B0E27788B688}"/>
              </a:ext>
            </a:extLst>
          </p:cNvPr>
          <p:cNvSpPr/>
          <p:nvPr/>
        </p:nvSpPr>
        <p:spPr>
          <a:xfrm rot="10800000">
            <a:off x="4075075" y="1976939"/>
            <a:ext cx="630883" cy="471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08322B2-DDB7-05E6-56FC-0FA517EF056E}"/>
              </a:ext>
            </a:extLst>
          </p:cNvPr>
          <p:cNvSpPr/>
          <p:nvPr/>
        </p:nvSpPr>
        <p:spPr>
          <a:xfrm rot="8346583">
            <a:off x="4775365" y="3137356"/>
            <a:ext cx="630883" cy="471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62D84384-1683-A66E-8E6C-E39A4B098B1F}"/>
              </a:ext>
            </a:extLst>
          </p:cNvPr>
          <p:cNvSpPr/>
          <p:nvPr/>
        </p:nvSpPr>
        <p:spPr>
          <a:xfrm rot="2709872">
            <a:off x="6810478" y="3161978"/>
            <a:ext cx="630883" cy="471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EB281E43-241D-C0C7-6BE7-BE17C2A77843}"/>
              </a:ext>
            </a:extLst>
          </p:cNvPr>
          <p:cNvSpPr/>
          <p:nvPr/>
        </p:nvSpPr>
        <p:spPr>
          <a:xfrm>
            <a:off x="7760006" y="1927882"/>
            <a:ext cx="630883" cy="471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AA3580B-2851-5C8D-6065-A3CE12C38767}"/>
              </a:ext>
            </a:extLst>
          </p:cNvPr>
          <p:cNvGrpSpPr/>
          <p:nvPr/>
        </p:nvGrpSpPr>
        <p:grpSpPr>
          <a:xfrm>
            <a:off x="5233543" y="0"/>
            <a:ext cx="1724914" cy="3481229"/>
            <a:chOff x="5233543" y="0"/>
            <a:chExt cx="1724914" cy="3481229"/>
          </a:xfrm>
        </p:grpSpPr>
        <p:pic>
          <p:nvPicPr>
            <p:cNvPr id="34" name="Picture 33" descr="A picture containing clothing&#10;&#10;Description automatically generated">
              <a:extLst>
                <a:ext uri="{FF2B5EF4-FFF2-40B4-BE49-F238E27FC236}">
                  <a16:creationId xmlns:a16="http://schemas.microsoft.com/office/drawing/2014/main" id="{C7887F39-432C-03A8-C177-AEE2C4D6F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3543" y="0"/>
              <a:ext cx="1724914" cy="3150994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A13BC2-B623-8AEB-1B00-2CBBE1E9E4C8}"/>
                </a:ext>
              </a:extLst>
            </p:cNvPr>
            <p:cNvSpPr txBox="1"/>
            <p:nvPr/>
          </p:nvSpPr>
          <p:spPr>
            <a:xfrm>
              <a:off x="5938809" y="3111897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</a:t>
              </a:r>
              <a:endParaRPr lang="en-PH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3215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7" grpId="0" animBg="1"/>
      <p:bldP spid="38" grpId="0" animBg="1"/>
      <p:bldP spid="39" grpId="0" animBg="1"/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1127</TotalTime>
  <Words>58</Words>
  <Application>Microsoft Office PowerPoint</Application>
  <PresentationFormat>Widescreen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(Body)</vt:lpstr>
      <vt:lpstr>Calibri Light</vt:lpstr>
      <vt:lpstr>Wingdings</vt:lpstr>
      <vt:lpstr>Office Theme</vt:lpstr>
      <vt:lpstr>Polymorphism</vt:lpstr>
      <vt:lpstr>What is Polymorphism?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146</cp:revision>
  <dcterms:created xsi:type="dcterms:W3CDTF">2022-05-11T03:47:05Z</dcterms:created>
  <dcterms:modified xsi:type="dcterms:W3CDTF">2023-02-04T15:00:11Z</dcterms:modified>
</cp:coreProperties>
</file>