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317" r:id="rId3"/>
    <p:sldId id="318" r:id="rId4"/>
    <p:sldId id="319" r:id="rId5"/>
    <p:sldId id="320" r:id="rId6"/>
    <p:sldId id="321" r:id="rId7"/>
    <p:sldId id="32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94137" autoAdjust="0"/>
  </p:normalViewPr>
  <p:slideViewPr>
    <p:cSldViewPr snapToGrid="0">
      <p:cViewPr varScale="1">
        <p:scale>
          <a:sx n="153" d="100"/>
          <a:sy n="153" d="100"/>
        </p:scale>
        <p:origin x="6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06/03/2023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3817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6298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1429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6486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9190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1400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06/03/2023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06/03/2023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06/03/2023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06/03/2023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06/03/2023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06/03/2023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06/03/2023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Thread Synchronization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2D26BDD8-8A10-4C05-9D0D-D4B052B60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951" y="977577"/>
            <a:ext cx="1798648" cy="1573817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EA0ABADD-5BBA-F5EC-2776-082BD3077B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90" y="980729"/>
            <a:ext cx="1851159" cy="1567514"/>
          </a:xfrm>
          <a:prstGeom prst="rect">
            <a:avLst/>
          </a:prstGeom>
        </p:spPr>
      </p:pic>
      <p:pic>
        <p:nvPicPr>
          <p:cNvPr id="12" name="Picture 1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9202055-E205-2F05-E63F-FD1551CA8E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24388"/>
            <a:ext cx="3048000" cy="149542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048A4F-F6AA-05BC-2B1A-3BE9AC07C30D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2713049" y="1764486"/>
            <a:ext cx="1858951" cy="7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BFDFC3-04BD-51D0-FCBB-B45555E8EE68}"/>
              </a:ext>
            </a:extLst>
          </p:cNvPr>
          <p:cNvCxnSpPr>
            <a:cxnSpLocks/>
            <a:stCxn id="8" idx="1"/>
            <a:endCxn id="12" idx="3"/>
          </p:cNvCxnSpPr>
          <p:nvPr/>
        </p:nvCxnSpPr>
        <p:spPr>
          <a:xfrm flipH="1">
            <a:off x="7620000" y="1764486"/>
            <a:ext cx="1858951" cy="7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A5C48D3-8643-05C3-C78A-6718805AABDE}"/>
              </a:ext>
            </a:extLst>
          </p:cNvPr>
          <p:cNvSpPr txBox="1"/>
          <p:nvPr/>
        </p:nvSpPr>
        <p:spPr>
          <a:xfrm>
            <a:off x="4403196" y="2690214"/>
            <a:ext cx="338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Slot available in section INF226: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CE41C1-459E-302B-314B-B753E26F4B33}"/>
              </a:ext>
            </a:extLst>
          </p:cNvPr>
          <p:cNvSpPr txBox="1"/>
          <p:nvPr/>
        </p:nvSpPr>
        <p:spPr>
          <a:xfrm>
            <a:off x="558030" y="4450673"/>
            <a:ext cx="2458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rgbClr val="00B050"/>
                </a:solidFill>
              </a:rPr>
              <a:t>Registered Successfully!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F73B81-AF64-ADC9-BCD6-0602696F5AB0}"/>
              </a:ext>
            </a:extLst>
          </p:cNvPr>
          <p:cNvSpPr txBox="1"/>
          <p:nvPr/>
        </p:nvSpPr>
        <p:spPr>
          <a:xfrm>
            <a:off x="9563629" y="4531510"/>
            <a:ext cx="158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rgbClr val="FF0000"/>
                </a:solidFill>
              </a:rPr>
              <a:t>Fail to Register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BEEC9C-3C9A-6B17-8F7F-2119E446F145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 flipH="1">
            <a:off x="1787469" y="2548243"/>
            <a:ext cx="1" cy="1902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B3FE7A-DF5C-D06E-9633-505993A4A025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10357436" y="2551394"/>
            <a:ext cx="20839" cy="19801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33D6003-C855-D8EA-D637-CA271332F97B}"/>
              </a:ext>
            </a:extLst>
          </p:cNvPr>
          <p:cNvSpPr txBox="1"/>
          <p:nvPr/>
        </p:nvSpPr>
        <p:spPr>
          <a:xfrm>
            <a:off x="1592892" y="5495469"/>
            <a:ext cx="900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If both registered at the same time, any one of them will be </a:t>
            </a:r>
            <a:r>
              <a:rPr lang="en-PH" b="1" dirty="0">
                <a:solidFill>
                  <a:srgbClr val="00B050"/>
                </a:solidFill>
              </a:rPr>
              <a:t>registered</a:t>
            </a:r>
            <a:r>
              <a:rPr lang="en-PH" b="1" dirty="0"/>
              <a:t> or will </a:t>
            </a:r>
            <a:r>
              <a:rPr lang="en-PH" b="1" dirty="0">
                <a:solidFill>
                  <a:srgbClr val="FF0000"/>
                </a:solidFill>
              </a:rPr>
              <a:t>fail to register</a:t>
            </a:r>
          </a:p>
        </p:txBody>
      </p:sp>
    </p:spTree>
    <p:extLst>
      <p:ext uri="{BB962C8B-B14F-4D97-AF65-F5344CB8AC3E}">
        <p14:creationId xmlns:p14="http://schemas.microsoft.com/office/powerpoint/2010/main" val="26699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73836-F5C1-AD01-8E3E-0332B98CD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/>
              <a:t>Thread Synchronization</a:t>
            </a:r>
            <a:endParaRPr lang="en-PH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97E8E-1275-8938-C193-9C5459E2F310}"/>
              </a:ext>
            </a:extLst>
          </p:cNvPr>
          <p:cNvSpPr txBox="1"/>
          <p:nvPr/>
        </p:nvSpPr>
        <p:spPr>
          <a:xfrm>
            <a:off x="1524000" y="1466524"/>
            <a:ext cx="914400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dirty="0"/>
              <a:t>Code synchronization helps in preventing multiple threads executing the </a:t>
            </a:r>
            <a:r>
              <a:rPr lang="en-US" sz="2500"/>
              <a:t>same method simultaneously</a:t>
            </a:r>
            <a:r>
              <a:rPr lang="en-US" sz="25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PH" sz="2500" dirty="0"/>
              <a:t>Code synchronization is implemented with the help of locks.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PH" sz="25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PH" sz="2500" dirty="0"/>
              <a:t>A thread that is trying to access the code that is marked as synchronized should acquire the lock from the object.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PH" sz="25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PH" sz="2500" dirty="0"/>
              <a:t>Locks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PH" sz="2500" dirty="0"/>
              <a:t>Every object has a lock. Only one lock per object.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PH" sz="2500" dirty="0"/>
              <a:t>Every class has a lock. Only one lock per class file</a:t>
            </a:r>
          </a:p>
        </p:txBody>
      </p:sp>
    </p:spTree>
    <p:extLst>
      <p:ext uri="{BB962C8B-B14F-4D97-AF65-F5344CB8AC3E}">
        <p14:creationId xmlns:p14="http://schemas.microsoft.com/office/powerpoint/2010/main" val="354827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73836-F5C1-AD01-8E3E-0332B98CD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Synchronization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97E8E-1275-8938-C193-9C5459E2F310}"/>
              </a:ext>
            </a:extLst>
          </p:cNvPr>
          <p:cNvSpPr txBox="1"/>
          <p:nvPr/>
        </p:nvSpPr>
        <p:spPr>
          <a:xfrm>
            <a:off x="1524000" y="1466524"/>
            <a:ext cx="9144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PH" sz="2500" dirty="0"/>
              <a:t>Synchronize can only be applied for methods and block of code.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PH" sz="25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PH" sz="2500" dirty="0"/>
              <a:t>Synchronize cannot be applied for classes and instance fields.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PH" sz="25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365822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73836-F5C1-AD01-8E3E-0332B98CD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Syntax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C505A-FD5B-9061-D4C0-CD0FD350DCDA}"/>
              </a:ext>
            </a:extLst>
          </p:cNvPr>
          <p:cNvSpPr txBox="1"/>
          <p:nvPr/>
        </p:nvSpPr>
        <p:spPr>
          <a:xfrm>
            <a:off x="1523999" y="1647024"/>
            <a:ext cx="77515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 synchronize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 err="1">
                <a:solidFill>
                  <a:srgbClr val="7030A0"/>
                </a:solidFill>
                <a:latin typeface="Consolas" panose="020B0609020204030204" pitchFamily="49" charset="0"/>
              </a:rPr>
              <a:t>myMethod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D68CC-25EE-2C50-094F-9570ABABCEBF}"/>
              </a:ext>
            </a:extLst>
          </p:cNvPr>
          <p:cNvSpPr txBox="1"/>
          <p:nvPr/>
        </p:nvSpPr>
        <p:spPr>
          <a:xfrm>
            <a:off x="1523999" y="4198441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1EC49-5F85-1845-97D8-3353FACD0F51}"/>
              </a:ext>
            </a:extLst>
          </p:cNvPr>
          <p:cNvSpPr txBox="1"/>
          <p:nvPr/>
        </p:nvSpPr>
        <p:spPr>
          <a:xfrm>
            <a:off x="1899781" y="2421032"/>
            <a:ext cx="82400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B050"/>
                </a:solidFill>
              </a:rPr>
              <a:t>// Do something…</a:t>
            </a:r>
          </a:p>
        </p:txBody>
      </p:sp>
    </p:spTree>
    <p:extLst>
      <p:ext uri="{BB962C8B-B14F-4D97-AF65-F5344CB8AC3E}">
        <p14:creationId xmlns:p14="http://schemas.microsoft.com/office/powerpoint/2010/main" val="263606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73836-F5C1-AD01-8E3E-0332B98CD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Syntax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C505A-FD5B-9061-D4C0-CD0FD350DCDA}"/>
              </a:ext>
            </a:extLst>
          </p:cNvPr>
          <p:cNvSpPr txBox="1"/>
          <p:nvPr/>
        </p:nvSpPr>
        <p:spPr>
          <a:xfrm>
            <a:off x="1523999" y="1647024"/>
            <a:ext cx="77515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 static synchronize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 err="1">
                <a:solidFill>
                  <a:srgbClr val="7030A0"/>
                </a:solidFill>
                <a:latin typeface="Consolas" panose="020B0609020204030204" pitchFamily="49" charset="0"/>
              </a:rPr>
              <a:t>myMethod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D68CC-25EE-2C50-094F-9570ABABCEBF}"/>
              </a:ext>
            </a:extLst>
          </p:cNvPr>
          <p:cNvSpPr txBox="1"/>
          <p:nvPr/>
        </p:nvSpPr>
        <p:spPr>
          <a:xfrm>
            <a:off x="1523999" y="4198441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1EC49-5F85-1845-97D8-3353FACD0F51}"/>
              </a:ext>
            </a:extLst>
          </p:cNvPr>
          <p:cNvSpPr txBox="1"/>
          <p:nvPr/>
        </p:nvSpPr>
        <p:spPr>
          <a:xfrm>
            <a:off x="1899781" y="2421032"/>
            <a:ext cx="82400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B050"/>
                </a:solidFill>
              </a:rPr>
              <a:t>// Do something…</a:t>
            </a:r>
          </a:p>
        </p:txBody>
      </p:sp>
    </p:spTree>
    <p:extLst>
      <p:ext uri="{BB962C8B-B14F-4D97-AF65-F5344CB8AC3E}">
        <p14:creationId xmlns:p14="http://schemas.microsoft.com/office/powerpoint/2010/main" val="400283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73836-F5C1-AD01-8E3E-0332B98CD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Syntax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C505A-FD5B-9061-D4C0-CD0FD350DCDA}"/>
              </a:ext>
            </a:extLst>
          </p:cNvPr>
          <p:cNvSpPr txBox="1"/>
          <p:nvPr/>
        </p:nvSpPr>
        <p:spPr>
          <a:xfrm>
            <a:off x="1523999" y="1647024"/>
            <a:ext cx="77515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synchronize() {</a:t>
            </a:r>
            <a:endParaRPr lang="en-PH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D68CC-25EE-2C50-094F-9570ABABCEBF}"/>
              </a:ext>
            </a:extLst>
          </p:cNvPr>
          <p:cNvSpPr txBox="1"/>
          <p:nvPr/>
        </p:nvSpPr>
        <p:spPr>
          <a:xfrm>
            <a:off x="1523999" y="4198441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1EC49-5F85-1845-97D8-3353FACD0F51}"/>
              </a:ext>
            </a:extLst>
          </p:cNvPr>
          <p:cNvSpPr txBox="1"/>
          <p:nvPr/>
        </p:nvSpPr>
        <p:spPr>
          <a:xfrm>
            <a:off x="1899781" y="2421032"/>
            <a:ext cx="82400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B050"/>
                </a:solidFill>
              </a:rPr>
              <a:t>// Do something…</a:t>
            </a:r>
          </a:p>
        </p:txBody>
      </p:sp>
    </p:spTree>
    <p:extLst>
      <p:ext uri="{BB962C8B-B14F-4D97-AF65-F5344CB8AC3E}">
        <p14:creationId xmlns:p14="http://schemas.microsoft.com/office/powerpoint/2010/main" val="183373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2185</TotalTime>
  <Words>182</Words>
  <Application>Microsoft Office PowerPoint</Application>
  <PresentationFormat>Widescreen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Wingdings</vt:lpstr>
      <vt:lpstr>Office Theme</vt:lpstr>
      <vt:lpstr>Thread Synchronization</vt:lpstr>
      <vt:lpstr>PowerPoint Presentation</vt:lpstr>
      <vt:lpstr>Thread Synchronization</vt:lpstr>
      <vt:lpstr>Synchronization</vt:lpstr>
      <vt:lpstr>Syntax</vt:lpstr>
      <vt:lpstr>Syntax</vt:lpstr>
      <vt:lpstr>Syntax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269</cp:revision>
  <dcterms:created xsi:type="dcterms:W3CDTF">2022-05-11T03:47:05Z</dcterms:created>
  <dcterms:modified xsi:type="dcterms:W3CDTF">2023-03-06T13:28:34Z</dcterms:modified>
</cp:coreProperties>
</file>