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sldIdLst>
    <p:sldId id="256" r:id="rId5"/>
    <p:sldId id="259" r:id="rId6"/>
    <p:sldId id="257" r:id="rId7"/>
    <p:sldId id="260" r:id="rId8"/>
    <p:sldId id="264" r:id="rId9"/>
    <p:sldId id="261" r:id="rId10"/>
    <p:sldId id="265" r:id="rId11"/>
    <p:sldId id="266" r:id="rId12"/>
    <p:sldId id="267" r:id="rId13"/>
    <p:sldId id="262" r:id="rId14"/>
    <p:sldId id="26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D593C99-08E9-B933-FC78-10C8DD6BE138}" v="833" dt="2024-12-11T01:03:43.1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1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2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D8FF0A5-42BE-47A7-9046-0412A2754B8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CF25F5F-BF1B-4E15-BF96-B665AE13528C}">
      <dgm:prSet/>
      <dgm:spPr/>
      <dgm:t>
        <a:bodyPr/>
        <a:lstStyle/>
        <a:p>
          <a:r>
            <a:rPr lang="en-US"/>
            <a:t>Monitor Environmental factors(temp, humidity, wind speed)</a:t>
          </a:r>
        </a:p>
      </dgm:t>
    </dgm:pt>
    <dgm:pt modelId="{9F06781F-26BD-4118-B2E3-EC7761880569}" type="parTrans" cxnId="{971D3503-2738-4D07-92D0-E00C291A5F5C}">
      <dgm:prSet/>
      <dgm:spPr/>
      <dgm:t>
        <a:bodyPr/>
        <a:lstStyle/>
        <a:p>
          <a:endParaRPr lang="en-US"/>
        </a:p>
      </dgm:t>
    </dgm:pt>
    <dgm:pt modelId="{80177C29-6AED-4208-8A73-84AA627EA5A4}" type="sibTrans" cxnId="{971D3503-2738-4D07-92D0-E00C291A5F5C}">
      <dgm:prSet/>
      <dgm:spPr/>
      <dgm:t>
        <a:bodyPr/>
        <a:lstStyle/>
        <a:p>
          <a:endParaRPr lang="en-US"/>
        </a:p>
      </dgm:t>
    </dgm:pt>
    <dgm:pt modelId="{445ECE0C-D825-47A2-AACE-49D56A1FFBCD}">
      <dgm:prSet/>
      <dgm:spPr/>
      <dgm:t>
        <a:bodyPr/>
        <a:lstStyle/>
        <a:p>
          <a:r>
            <a:rPr lang="en-US"/>
            <a:t>Provide a secure interface with login authentication</a:t>
          </a:r>
        </a:p>
      </dgm:t>
    </dgm:pt>
    <dgm:pt modelId="{6B20F61B-3CAD-4898-A0D0-DACDA2DB769A}" type="parTrans" cxnId="{9D9B693C-5EBF-4E90-BEB2-76388F2394A4}">
      <dgm:prSet/>
      <dgm:spPr/>
      <dgm:t>
        <a:bodyPr/>
        <a:lstStyle/>
        <a:p>
          <a:endParaRPr lang="en-US"/>
        </a:p>
      </dgm:t>
    </dgm:pt>
    <dgm:pt modelId="{D130BBBF-4720-4A1A-B623-583EC1A8AE44}" type="sibTrans" cxnId="{9D9B693C-5EBF-4E90-BEB2-76388F2394A4}">
      <dgm:prSet/>
      <dgm:spPr/>
      <dgm:t>
        <a:bodyPr/>
        <a:lstStyle/>
        <a:p>
          <a:endParaRPr lang="en-US"/>
        </a:p>
      </dgm:t>
    </dgm:pt>
    <dgm:pt modelId="{7744FC00-CF44-4CF3-A1DF-755E3D7CBD28}">
      <dgm:prSet/>
      <dgm:spPr/>
      <dgm:t>
        <a:bodyPr/>
        <a:lstStyle/>
        <a:p>
          <a:r>
            <a:rPr lang="en-US"/>
            <a:t>Save and visualize sensor data for analysis</a:t>
          </a:r>
        </a:p>
      </dgm:t>
    </dgm:pt>
    <dgm:pt modelId="{3CCD6A05-CBC4-4B12-810B-F441B2151492}" type="parTrans" cxnId="{C1E954D5-5DFE-4B7E-B65E-CB68DC8CCA8B}">
      <dgm:prSet/>
      <dgm:spPr/>
      <dgm:t>
        <a:bodyPr/>
        <a:lstStyle/>
        <a:p>
          <a:endParaRPr lang="en-US"/>
        </a:p>
      </dgm:t>
    </dgm:pt>
    <dgm:pt modelId="{A7794214-4F1C-4D08-9DAE-405F2BDDAC69}" type="sibTrans" cxnId="{C1E954D5-5DFE-4B7E-B65E-CB68DC8CCA8B}">
      <dgm:prSet/>
      <dgm:spPr/>
      <dgm:t>
        <a:bodyPr/>
        <a:lstStyle/>
        <a:p>
          <a:endParaRPr lang="en-US"/>
        </a:p>
      </dgm:t>
    </dgm:pt>
    <dgm:pt modelId="{3925943B-212D-49B6-9715-3746D1D838CB}">
      <dgm:prSet/>
      <dgm:spPr/>
      <dgm:t>
        <a:bodyPr/>
        <a:lstStyle/>
        <a:p>
          <a:r>
            <a:rPr lang="en-US"/>
            <a:t>Warn users</a:t>
          </a:r>
        </a:p>
      </dgm:t>
    </dgm:pt>
    <dgm:pt modelId="{2189282D-0108-4AAE-9F25-EE5577327DF2}" type="parTrans" cxnId="{0B61B77E-F6B0-40A4-944F-2661829E74E9}">
      <dgm:prSet/>
      <dgm:spPr/>
      <dgm:t>
        <a:bodyPr/>
        <a:lstStyle/>
        <a:p>
          <a:endParaRPr lang="en-US"/>
        </a:p>
      </dgm:t>
    </dgm:pt>
    <dgm:pt modelId="{63863852-B2E5-42FD-96EE-54AE7DB5E002}" type="sibTrans" cxnId="{0B61B77E-F6B0-40A4-944F-2661829E74E9}">
      <dgm:prSet/>
      <dgm:spPr/>
      <dgm:t>
        <a:bodyPr/>
        <a:lstStyle/>
        <a:p>
          <a:endParaRPr lang="en-US"/>
        </a:p>
      </dgm:t>
    </dgm:pt>
    <dgm:pt modelId="{4BD816F4-B7A2-4811-8558-926AB38EC48D}" type="pres">
      <dgm:prSet presAssocID="{3D8FF0A5-42BE-47A7-9046-0412A2754B86}" presName="root" presStyleCnt="0">
        <dgm:presLayoutVars>
          <dgm:dir/>
          <dgm:resizeHandles val="exact"/>
        </dgm:presLayoutVars>
      </dgm:prSet>
      <dgm:spPr/>
    </dgm:pt>
    <dgm:pt modelId="{65E1A230-50F4-492D-A410-0995CE811C1A}" type="pres">
      <dgm:prSet presAssocID="{ECF25F5F-BF1B-4E15-BF96-B665AE13528C}" presName="compNode" presStyleCnt="0"/>
      <dgm:spPr/>
    </dgm:pt>
    <dgm:pt modelId="{4268BB0D-F8FB-4E75-9926-075F4C0402F1}" type="pres">
      <dgm:prSet presAssocID="{ECF25F5F-BF1B-4E15-BF96-B665AE13528C}" presName="bgRect" presStyleLbl="bgShp" presStyleIdx="0" presStyleCnt="4"/>
      <dgm:spPr/>
    </dgm:pt>
    <dgm:pt modelId="{DE5CC739-C242-47AA-8698-69C536C6004E}" type="pres">
      <dgm:prSet presAssocID="{ECF25F5F-BF1B-4E15-BF96-B665AE13528C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hermometer"/>
        </a:ext>
      </dgm:extLst>
    </dgm:pt>
    <dgm:pt modelId="{EB24A1DD-7FFC-4A89-B874-DB3A5012BDF1}" type="pres">
      <dgm:prSet presAssocID="{ECF25F5F-BF1B-4E15-BF96-B665AE13528C}" presName="spaceRect" presStyleCnt="0"/>
      <dgm:spPr/>
    </dgm:pt>
    <dgm:pt modelId="{72D84D9F-CA99-43E2-BC88-ECC30878F853}" type="pres">
      <dgm:prSet presAssocID="{ECF25F5F-BF1B-4E15-BF96-B665AE13528C}" presName="parTx" presStyleLbl="revTx" presStyleIdx="0" presStyleCnt="4">
        <dgm:presLayoutVars>
          <dgm:chMax val="0"/>
          <dgm:chPref val="0"/>
        </dgm:presLayoutVars>
      </dgm:prSet>
      <dgm:spPr/>
    </dgm:pt>
    <dgm:pt modelId="{F2AA0945-9C97-415E-ACA0-711A30BE2ECE}" type="pres">
      <dgm:prSet presAssocID="{80177C29-6AED-4208-8A73-84AA627EA5A4}" presName="sibTrans" presStyleCnt="0"/>
      <dgm:spPr/>
    </dgm:pt>
    <dgm:pt modelId="{C9DEF81A-07EB-4C8E-B096-F3DA63A33F25}" type="pres">
      <dgm:prSet presAssocID="{445ECE0C-D825-47A2-AACE-49D56A1FFBCD}" presName="compNode" presStyleCnt="0"/>
      <dgm:spPr/>
    </dgm:pt>
    <dgm:pt modelId="{E1B74CE1-212D-4B1A-ADDA-2EB19CCE6AFF}" type="pres">
      <dgm:prSet presAssocID="{445ECE0C-D825-47A2-AACE-49D56A1FFBCD}" presName="bgRect" presStyleLbl="bgShp" presStyleIdx="1" presStyleCnt="4"/>
      <dgm:spPr/>
    </dgm:pt>
    <dgm:pt modelId="{F0E12C9D-9FFF-4BE3-BA0D-5F293BF8E178}" type="pres">
      <dgm:prSet presAssocID="{445ECE0C-D825-47A2-AACE-49D56A1FFBCD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5B8C5B89-E5E2-447B-A1EC-724F91EFBA6E}" type="pres">
      <dgm:prSet presAssocID="{445ECE0C-D825-47A2-AACE-49D56A1FFBCD}" presName="spaceRect" presStyleCnt="0"/>
      <dgm:spPr/>
    </dgm:pt>
    <dgm:pt modelId="{4EDE5BBF-16E1-45CB-946A-E2FB2B73561D}" type="pres">
      <dgm:prSet presAssocID="{445ECE0C-D825-47A2-AACE-49D56A1FFBCD}" presName="parTx" presStyleLbl="revTx" presStyleIdx="1" presStyleCnt="4">
        <dgm:presLayoutVars>
          <dgm:chMax val="0"/>
          <dgm:chPref val="0"/>
        </dgm:presLayoutVars>
      </dgm:prSet>
      <dgm:spPr/>
    </dgm:pt>
    <dgm:pt modelId="{1D4DA401-0BD5-4BC7-8BFF-E155AE648FCF}" type="pres">
      <dgm:prSet presAssocID="{D130BBBF-4720-4A1A-B623-583EC1A8AE44}" presName="sibTrans" presStyleCnt="0"/>
      <dgm:spPr/>
    </dgm:pt>
    <dgm:pt modelId="{1FF9F9E8-16E2-49F2-87E4-5F0C8CEA0612}" type="pres">
      <dgm:prSet presAssocID="{7744FC00-CF44-4CF3-A1DF-755E3D7CBD28}" presName="compNode" presStyleCnt="0"/>
      <dgm:spPr/>
    </dgm:pt>
    <dgm:pt modelId="{D6D00D9C-A7B1-41F6-9880-D71DA4A7AA39}" type="pres">
      <dgm:prSet presAssocID="{7744FC00-CF44-4CF3-A1DF-755E3D7CBD28}" presName="bgRect" presStyleLbl="bgShp" presStyleIdx="2" presStyleCnt="4"/>
      <dgm:spPr/>
    </dgm:pt>
    <dgm:pt modelId="{29AF6AB7-5710-47B0-ADC6-0E9F10881D5E}" type="pres">
      <dgm:prSet presAssocID="{7744FC00-CF44-4CF3-A1DF-755E3D7CBD28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1018BED0-A597-4FCF-A313-870913A334AC}" type="pres">
      <dgm:prSet presAssocID="{7744FC00-CF44-4CF3-A1DF-755E3D7CBD28}" presName="spaceRect" presStyleCnt="0"/>
      <dgm:spPr/>
    </dgm:pt>
    <dgm:pt modelId="{EE26E845-90EC-46E4-8A95-491DEAEBD258}" type="pres">
      <dgm:prSet presAssocID="{7744FC00-CF44-4CF3-A1DF-755E3D7CBD28}" presName="parTx" presStyleLbl="revTx" presStyleIdx="2" presStyleCnt="4">
        <dgm:presLayoutVars>
          <dgm:chMax val="0"/>
          <dgm:chPref val="0"/>
        </dgm:presLayoutVars>
      </dgm:prSet>
      <dgm:spPr/>
    </dgm:pt>
    <dgm:pt modelId="{419B1D49-0995-4038-B8A0-13395C962FF3}" type="pres">
      <dgm:prSet presAssocID="{A7794214-4F1C-4D08-9DAE-405F2BDDAC69}" presName="sibTrans" presStyleCnt="0"/>
      <dgm:spPr/>
    </dgm:pt>
    <dgm:pt modelId="{E3F56B51-1F7F-49C4-B0D9-2C93B730DB45}" type="pres">
      <dgm:prSet presAssocID="{3925943B-212D-49B6-9715-3746D1D838CB}" presName="compNode" presStyleCnt="0"/>
      <dgm:spPr/>
    </dgm:pt>
    <dgm:pt modelId="{BFE39B56-E73A-43B7-8ECC-5149D7C47246}" type="pres">
      <dgm:prSet presAssocID="{3925943B-212D-49B6-9715-3746D1D838CB}" presName="bgRect" presStyleLbl="bgShp" presStyleIdx="3" presStyleCnt="4"/>
      <dgm:spPr/>
    </dgm:pt>
    <dgm:pt modelId="{F9B307F4-E4C6-4349-9536-9194A183FD2C}" type="pres">
      <dgm:prSet presAssocID="{3925943B-212D-49B6-9715-3746D1D838CB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D631DB8C-1953-4BA1-9FC9-30493D8C32E8}" type="pres">
      <dgm:prSet presAssocID="{3925943B-212D-49B6-9715-3746D1D838CB}" presName="spaceRect" presStyleCnt="0"/>
      <dgm:spPr/>
    </dgm:pt>
    <dgm:pt modelId="{150D2347-D29B-419A-8216-B8F65293460D}" type="pres">
      <dgm:prSet presAssocID="{3925943B-212D-49B6-9715-3746D1D838CB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971D3503-2738-4D07-92D0-E00C291A5F5C}" srcId="{3D8FF0A5-42BE-47A7-9046-0412A2754B86}" destId="{ECF25F5F-BF1B-4E15-BF96-B665AE13528C}" srcOrd="0" destOrd="0" parTransId="{9F06781F-26BD-4118-B2E3-EC7761880569}" sibTransId="{80177C29-6AED-4208-8A73-84AA627EA5A4}"/>
    <dgm:cxn modelId="{EC9EA80E-7AED-435B-8CAB-66F7036F0046}" type="presOf" srcId="{3D8FF0A5-42BE-47A7-9046-0412A2754B86}" destId="{4BD816F4-B7A2-4811-8558-926AB38EC48D}" srcOrd="0" destOrd="0" presId="urn:microsoft.com/office/officeart/2018/2/layout/IconVerticalSolidList"/>
    <dgm:cxn modelId="{D4F18B1E-1A39-4528-A7E1-420E4A7FFB63}" type="presOf" srcId="{445ECE0C-D825-47A2-AACE-49D56A1FFBCD}" destId="{4EDE5BBF-16E1-45CB-946A-E2FB2B73561D}" srcOrd="0" destOrd="0" presId="urn:microsoft.com/office/officeart/2018/2/layout/IconVerticalSolidList"/>
    <dgm:cxn modelId="{9D9B693C-5EBF-4E90-BEB2-76388F2394A4}" srcId="{3D8FF0A5-42BE-47A7-9046-0412A2754B86}" destId="{445ECE0C-D825-47A2-AACE-49D56A1FFBCD}" srcOrd="1" destOrd="0" parTransId="{6B20F61B-3CAD-4898-A0D0-DACDA2DB769A}" sibTransId="{D130BBBF-4720-4A1A-B623-583EC1A8AE44}"/>
    <dgm:cxn modelId="{0B61B77E-F6B0-40A4-944F-2661829E74E9}" srcId="{3D8FF0A5-42BE-47A7-9046-0412A2754B86}" destId="{3925943B-212D-49B6-9715-3746D1D838CB}" srcOrd="3" destOrd="0" parTransId="{2189282D-0108-4AAE-9F25-EE5577327DF2}" sibTransId="{63863852-B2E5-42FD-96EE-54AE7DB5E002}"/>
    <dgm:cxn modelId="{19116184-AB82-4605-9F05-D96E01575903}" type="presOf" srcId="{3925943B-212D-49B6-9715-3746D1D838CB}" destId="{150D2347-D29B-419A-8216-B8F65293460D}" srcOrd="0" destOrd="0" presId="urn:microsoft.com/office/officeart/2018/2/layout/IconVerticalSolidList"/>
    <dgm:cxn modelId="{3EACBBBC-7A30-49B0-BAF1-77CA0125DB14}" type="presOf" srcId="{7744FC00-CF44-4CF3-A1DF-755E3D7CBD28}" destId="{EE26E845-90EC-46E4-8A95-491DEAEBD258}" srcOrd="0" destOrd="0" presId="urn:microsoft.com/office/officeart/2018/2/layout/IconVerticalSolidList"/>
    <dgm:cxn modelId="{C1E954D5-5DFE-4B7E-B65E-CB68DC8CCA8B}" srcId="{3D8FF0A5-42BE-47A7-9046-0412A2754B86}" destId="{7744FC00-CF44-4CF3-A1DF-755E3D7CBD28}" srcOrd="2" destOrd="0" parTransId="{3CCD6A05-CBC4-4B12-810B-F441B2151492}" sibTransId="{A7794214-4F1C-4D08-9DAE-405F2BDDAC69}"/>
    <dgm:cxn modelId="{36FC8EF1-DAA7-43F1-8F77-E90E76C5FE58}" type="presOf" srcId="{ECF25F5F-BF1B-4E15-BF96-B665AE13528C}" destId="{72D84D9F-CA99-43E2-BC88-ECC30878F853}" srcOrd="0" destOrd="0" presId="urn:microsoft.com/office/officeart/2018/2/layout/IconVerticalSolidList"/>
    <dgm:cxn modelId="{B8AFF94B-BEE7-41FA-8DDE-AB69A0B2C5A4}" type="presParOf" srcId="{4BD816F4-B7A2-4811-8558-926AB38EC48D}" destId="{65E1A230-50F4-492D-A410-0995CE811C1A}" srcOrd="0" destOrd="0" presId="urn:microsoft.com/office/officeart/2018/2/layout/IconVerticalSolidList"/>
    <dgm:cxn modelId="{D6350954-01D4-4F13-8DEC-3C8764610C6C}" type="presParOf" srcId="{65E1A230-50F4-492D-A410-0995CE811C1A}" destId="{4268BB0D-F8FB-4E75-9926-075F4C0402F1}" srcOrd="0" destOrd="0" presId="urn:microsoft.com/office/officeart/2018/2/layout/IconVerticalSolidList"/>
    <dgm:cxn modelId="{D2212BC2-761F-4757-933E-8FCA0ADA90FD}" type="presParOf" srcId="{65E1A230-50F4-492D-A410-0995CE811C1A}" destId="{DE5CC739-C242-47AA-8698-69C536C6004E}" srcOrd="1" destOrd="0" presId="urn:microsoft.com/office/officeart/2018/2/layout/IconVerticalSolidList"/>
    <dgm:cxn modelId="{9D57EF9C-04A0-4E93-965C-2600F54F9FE8}" type="presParOf" srcId="{65E1A230-50F4-492D-A410-0995CE811C1A}" destId="{EB24A1DD-7FFC-4A89-B874-DB3A5012BDF1}" srcOrd="2" destOrd="0" presId="urn:microsoft.com/office/officeart/2018/2/layout/IconVerticalSolidList"/>
    <dgm:cxn modelId="{26C629FA-8387-42E4-B96C-272A21AB41CD}" type="presParOf" srcId="{65E1A230-50F4-492D-A410-0995CE811C1A}" destId="{72D84D9F-CA99-43E2-BC88-ECC30878F853}" srcOrd="3" destOrd="0" presId="urn:microsoft.com/office/officeart/2018/2/layout/IconVerticalSolidList"/>
    <dgm:cxn modelId="{4AAA6A0F-E540-46F0-84C6-D64BA2B646F7}" type="presParOf" srcId="{4BD816F4-B7A2-4811-8558-926AB38EC48D}" destId="{F2AA0945-9C97-415E-ACA0-711A30BE2ECE}" srcOrd="1" destOrd="0" presId="urn:microsoft.com/office/officeart/2018/2/layout/IconVerticalSolidList"/>
    <dgm:cxn modelId="{7D276EFD-50F1-4966-87DA-550F6AABF342}" type="presParOf" srcId="{4BD816F4-B7A2-4811-8558-926AB38EC48D}" destId="{C9DEF81A-07EB-4C8E-B096-F3DA63A33F25}" srcOrd="2" destOrd="0" presId="urn:microsoft.com/office/officeart/2018/2/layout/IconVerticalSolidList"/>
    <dgm:cxn modelId="{FDCBD0B3-275C-4970-A22D-48E1BF63782B}" type="presParOf" srcId="{C9DEF81A-07EB-4C8E-B096-F3DA63A33F25}" destId="{E1B74CE1-212D-4B1A-ADDA-2EB19CCE6AFF}" srcOrd="0" destOrd="0" presId="urn:microsoft.com/office/officeart/2018/2/layout/IconVerticalSolidList"/>
    <dgm:cxn modelId="{D4222C4C-F84C-41B4-8738-570D79FFBA8F}" type="presParOf" srcId="{C9DEF81A-07EB-4C8E-B096-F3DA63A33F25}" destId="{F0E12C9D-9FFF-4BE3-BA0D-5F293BF8E178}" srcOrd="1" destOrd="0" presId="urn:microsoft.com/office/officeart/2018/2/layout/IconVerticalSolidList"/>
    <dgm:cxn modelId="{8F844CF8-2003-404A-B715-40F0630404E9}" type="presParOf" srcId="{C9DEF81A-07EB-4C8E-B096-F3DA63A33F25}" destId="{5B8C5B89-E5E2-447B-A1EC-724F91EFBA6E}" srcOrd="2" destOrd="0" presId="urn:microsoft.com/office/officeart/2018/2/layout/IconVerticalSolidList"/>
    <dgm:cxn modelId="{28F26A7C-92D6-4665-83B0-1BF393423A47}" type="presParOf" srcId="{C9DEF81A-07EB-4C8E-B096-F3DA63A33F25}" destId="{4EDE5BBF-16E1-45CB-946A-E2FB2B73561D}" srcOrd="3" destOrd="0" presId="urn:microsoft.com/office/officeart/2018/2/layout/IconVerticalSolidList"/>
    <dgm:cxn modelId="{D64765FE-D27A-460D-BC44-2A8EA86C38CB}" type="presParOf" srcId="{4BD816F4-B7A2-4811-8558-926AB38EC48D}" destId="{1D4DA401-0BD5-4BC7-8BFF-E155AE648FCF}" srcOrd="3" destOrd="0" presId="urn:microsoft.com/office/officeart/2018/2/layout/IconVerticalSolidList"/>
    <dgm:cxn modelId="{E66CF134-FADC-4D2A-83FF-9D43AFF38C53}" type="presParOf" srcId="{4BD816F4-B7A2-4811-8558-926AB38EC48D}" destId="{1FF9F9E8-16E2-49F2-87E4-5F0C8CEA0612}" srcOrd="4" destOrd="0" presId="urn:microsoft.com/office/officeart/2018/2/layout/IconVerticalSolidList"/>
    <dgm:cxn modelId="{8D55DBA1-6293-4588-AEC9-1595412D7400}" type="presParOf" srcId="{1FF9F9E8-16E2-49F2-87E4-5F0C8CEA0612}" destId="{D6D00D9C-A7B1-41F6-9880-D71DA4A7AA39}" srcOrd="0" destOrd="0" presId="urn:microsoft.com/office/officeart/2018/2/layout/IconVerticalSolidList"/>
    <dgm:cxn modelId="{6232A74E-582F-4928-9840-5530E237A46B}" type="presParOf" srcId="{1FF9F9E8-16E2-49F2-87E4-5F0C8CEA0612}" destId="{29AF6AB7-5710-47B0-ADC6-0E9F10881D5E}" srcOrd="1" destOrd="0" presId="urn:microsoft.com/office/officeart/2018/2/layout/IconVerticalSolidList"/>
    <dgm:cxn modelId="{C4875F1A-BBE9-4881-ADAC-CBB652C852F2}" type="presParOf" srcId="{1FF9F9E8-16E2-49F2-87E4-5F0C8CEA0612}" destId="{1018BED0-A597-4FCF-A313-870913A334AC}" srcOrd="2" destOrd="0" presId="urn:microsoft.com/office/officeart/2018/2/layout/IconVerticalSolidList"/>
    <dgm:cxn modelId="{8C6B1DB6-2A89-4C3A-AE84-055B65DE6BE9}" type="presParOf" srcId="{1FF9F9E8-16E2-49F2-87E4-5F0C8CEA0612}" destId="{EE26E845-90EC-46E4-8A95-491DEAEBD258}" srcOrd="3" destOrd="0" presId="urn:microsoft.com/office/officeart/2018/2/layout/IconVerticalSolidList"/>
    <dgm:cxn modelId="{2E09BFFE-352A-4700-B19C-C58ED7B5670F}" type="presParOf" srcId="{4BD816F4-B7A2-4811-8558-926AB38EC48D}" destId="{419B1D49-0995-4038-B8A0-13395C962FF3}" srcOrd="5" destOrd="0" presId="urn:microsoft.com/office/officeart/2018/2/layout/IconVerticalSolidList"/>
    <dgm:cxn modelId="{D2F6F7E3-1856-43B5-8D1C-7DDC923A9806}" type="presParOf" srcId="{4BD816F4-B7A2-4811-8558-926AB38EC48D}" destId="{E3F56B51-1F7F-49C4-B0D9-2C93B730DB45}" srcOrd="6" destOrd="0" presId="urn:microsoft.com/office/officeart/2018/2/layout/IconVerticalSolidList"/>
    <dgm:cxn modelId="{D5AE0455-E647-42A4-ACC1-7034E4A627D4}" type="presParOf" srcId="{E3F56B51-1F7F-49C4-B0D9-2C93B730DB45}" destId="{BFE39B56-E73A-43B7-8ECC-5149D7C47246}" srcOrd="0" destOrd="0" presId="urn:microsoft.com/office/officeart/2018/2/layout/IconVerticalSolidList"/>
    <dgm:cxn modelId="{5025963B-F0EB-4F69-8FB0-FF9490417673}" type="presParOf" srcId="{E3F56B51-1F7F-49C4-B0D9-2C93B730DB45}" destId="{F9B307F4-E4C6-4349-9536-9194A183FD2C}" srcOrd="1" destOrd="0" presId="urn:microsoft.com/office/officeart/2018/2/layout/IconVerticalSolidList"/>
    <dgm:cxn modelId="{A9708C56-3770-4204-BE29-D45C5AF21E51}" type="presParOf" srcId="{E3F56B51-1F7F-49C4-B0D9-2C93B730DB45}" destId="{D631DB8C-1953-4BA1-9FC9-30493D8C32E8}" srcOrd="2" destOrd="0" presId="urn:microsoft.com/office/officeart/2018/2/layout/IconVerticalSolidList"/>
    <dgm:cxn modelId="{B88B2EA7-44C7-4598-B8BA-97C4E54D9390}" type="presParOf" srcId="{E3F56B51-1F7F-49C4-B0D9-2C93B730DB45}" destId="{150D2347-D29B-419A-8216-B8F65293460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8A142A2-2725-4BF1-A3C5-B1C6E8B24DA2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8D36BCA-B231-49F6-AA8E-71440DED8768}">
      <dgm:prSet/>
      <dgm:spPr/>
      <dgm:t>
        <a:bodyPr/>
        <a:lstStyle/>
        <a:p>
          <a:r>
            <a:rPr lang="en-US" b="1"/>
            <a:t>LoginScreen Class</a:t>
          </a:r>
          <a:r>
            <a:rPr lang="en-US"/>
            <a:t>: Handles authentication.</a:t>
          </a:r>
        </a:p>
      </dgm:t>
    </dgm:pt>
    <dgm:pt modelId="{557C280A-E4A5-463E-910C-856E27FB09C7}" type="parTrans" cxnId="{D402DC48-345F-4E47-AA0C-7B752C69ABA0}">
      <dgm:prSet/>
      <dgm:spPr/>
      <dgm:t>
        <a:bodyPr/>
        <a:lstStyle/>
        <a:p>
          <a:endParaRPr lang="en-US"/>
        </a:p>
      </dgm:t>
    </dgm:pt>
    <dgm:pt modelId="{9C63A6C7-E138-45BF-A480-B8D7EDCCEDAE}" type="sibTrans" cxnId="{D402DC48-345F-4E47-AA0C-7B752C69ABA0}">
      <dgm:prSet/>
      <dgm:spPr/>
      <dgm:t>
        <a:bodyPr/>
        <a:lstStyle/>
        <a:p>
          <a:endParaRPr lang="en-US"/>
        </a:p>
      </dgm:t>
    </dgm:pt>
    <dgm:pt modelId="{D0689BB4-4F81-4F8C-8CDE-3B19335FDDE4}">
      <dgm:prSet/>
      <dgm:spPr/>
      <dgm:t>
        <a:bodyPr/>
        <a:lstStyle/>
        <a:p>
          <a:r>
            <a:rPr lang="en-US" b="1"/>
            <a:t>WildfireListUI Class</a:t>
          </a:r>
          <a:r>
            <a:rPr lang="en-US"/>
            <a:t>: Constructs and manages the ListView.</a:t>
          </a:r>
        </a:p>
      </dgm:t>
    </dgm:pt>
    <dgm:pt modelId="{9E00790F-4592-4F46-9C15-72977449C48A}" type="parTrans" cxnId="{8918DE33-F124-4D4B-B069-D9DAD97E8D00}">
      <dgm:prSet/>
      <dgm:spPr/>
      <dgm:t>
        <a:bodyPr/>
        <a:lstStyle/>
        <a:p>
          <a:endParaRPr lang="en-US"/>
        </a:p>
      </dgm:t>
    </dgm:pt>
    <dgm:pt modelId="{F831ACA3-CE3C-4DA1-B289-AAA1D1D59CC6}" type="sibTrans" cxnId="{8918DE33-F124-4D4B-B069-D9DAD97E8D00}">
      <dgm:prSet/>
      <dgm:spPr/>
      <dgm:t>
        <a:bodyPr/>
        <a:lstStyle/>
        <a:p>
          <a:endParaRPr lang="en-US"/>
        </a:p>
      </dgm:t>
    </dgm:pt>
    <dgm:pt modelId="{8EFEDA54-90B4-46D1-B80A-BAB077AE02F8}">
      <dgm:prSet/>
      <dgm:spPr/>
      <dgm:t>
        <a:bodyPr/>
        <a:lstStyle/>
        <a:p>
          <a:r>
            <a:rPr lang="en-US" b="1"/>
            <a:t>Sensor Class</a:t>
          </a:r>
          <a:r>
            <a:rPr lang="en-US"/>
            <a:t>: Simulates data and writes to CSV.</a:t>
          </a:r>
        </a:p>
      </dgm:t>
    </dgm:pt>
    <dgm:pt modelId="{262FC509-B113-41AE-A2F3-340E65931D3D}" type="parTrans" cxnId="{7FAACD75-F5F8-4FE0-BF2F-FE78796F9C8E}">
      <dgm:prSet/>
      <dgm:spPr/>
      <dgm:t>
        <a:bodyPr/>
        <a:lstStyle/>
        <a:p>
          <a:endParaRPr lang="en-US"/>
        </a:p>
      </dgm:t>
    </dgm:pt>
    <dgm:pt modelId="{37B1F38C-C5DA-4E94-A54E-864BDE77108C}" type="sibTrans" cxnId="{7FAACD75-F5F8-4FE0-BF2F-FE78796F9C8E}">
      <dgm:prSet/>
      <dgm:spPr/>
      <dgm:t>
        <a:bodyPr/>
        <a:lstStyle/>
        <a:p>
          <a:endParaRPr lang="en-US"/>
        </a:p>
      </dgm:t>
    </dgm:pt>
    <dgm:pt modelId="{90CC6326-0785-4AC8-A840-F227386CFC9A}">
      <dgm:prSet/>
      <dgm:spPr/>
      <dgm:t>
        <a:bodyPr/>
        <a:lstStyle/>
        <a:p>
          <a:r>
            <a:rPr lang="en-US" b="1"/>
            <a:t>ListViewAppWithLogin Class</a:t>
          </a:r>
          <a:r>
            <a:rPr lang="en-US"/>
            <a:t>: Integrates login and ListView.</a:t>
          </a:r>
        </a:p>
      </dgm:t>
    </dgm:pt>
    <dgm:pt modelId="{C624A05A-763D-4B74-A9A7-07B20DF4B41E}" type="parTrans" cxnId="{5D052A4F-F167-4C44-AAD2-D44855274EC2}">
      <dgm:prSet/>
      <dgm:spPr/>
      <dgm:t>
        <a:bodyPr/>
        <a:lstStyle/>
        <a:p>
          <a:endParaRPr lang="en-US"/>
        </a:p>
      </dgm:t>
    </dgm:pt>
    <dgm:pt modelId="{EAD34E9D-0FA7-4789-BB7C-570C780A6059}" type="sibTrans" cxnId="{5D052A4F-F167-4C44-AAD2-D44855274EC2}">
      <dgm:prSet/>
      <dgm:spPr/>
      <dgm:t>
        <a:bodyPr/>
        <a:lstStyle/>
        <a:p>
          <a:endParaRPr lang="en-US"/>
        </a:p>
      </dgm:t>
    </dgm:pt>
    <dgm:pt modelId="{3359F6E5-4276-40D4-9FF8-DF7A7F6A2805}" type="pres">
      <dgm:prSet presAssocID="{78A142A2-2725-4BF1-A3C5-B1C6E8B24DA2}" presName="root" presStyleCnt="0">
        <dgm:presLayoutVars>
          <dgm:dir/>
          <dgm:resizeHandles val="exact"/>
        </dgm:presLayoutVars>
      </dgm:prSet>
      <dgm:spPr/>
    </dgm:pt>
    <dgm:pt modelId="{3E1B7DE7-68F9-4515-967A-3A7D2C511C42}" type="pres">
      <dgm:prSet presAssocID="{08D36BCA-B231-49F6-AA8E-71440DED8768}" presName="compNode" presStyleCnt="0"/>
      <dgm:spPr/>
    </dgm:pt>
    <dgm:pt modelId="{C2D2C1A3-9910-48DC-AF1B-00A073E7B2D8}" type="pres">
      <dgm:prSet presAssocID="{08D36BCA-B231-49F6-AA8E-71440DED8768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mployee Badge"/>
        </a:ext>
      </dgm:extLst>
    </dgm:pt>
    <dgm:pt modelId="{9A3414FF-6BE9-4257-A130-1BEC990F0F56}" type="pres">
      <dgm:prSet presAssocID="{08D36BCA-B231-49F6-AA8E-71440DED8768}" presName="spaceRect" presStyleCnt="0"/>
      <dgm:spPr/>
    </dgm:pt>
    <dgm:pt modelId="{8F6C41F2-F03A-4C42-A6AE-190B75E2AD97}" type="pres">
      <dgm:prSet presAssocID="{08D36BCA-B231-49F6-AA8E-71440DED8768}" presName="textRect" presStyleLbl="revTx" presStyleIdx="0" presStyleCnt="4">
        <dgm:presLayoutVars>
          <dgm:chMax val="1"/>
          <dgm:chPref val="1"/>
        </dgm:presLayoutVars>
      </dgm:prSet>
      <dgm:spPr/>
    </dgm:pt>
    <dgm:pt modelId="{F08087E7-0B65-4EB1-BA2F-A8FD51AA062C}" type="pres">
      <dgm:prSet presAssocID="{9C63A6C7-E138-45BF-A480-B8D7EDCCEDAE}" presName="sibTrans" presStyleCnt="0"/>
      <dgm:spPr/>
    </dgm:pt>
    <dgm:pt modelId="{C8364BDE-3211-4FDE-B833-C42B20C5D6CB}" type="pres">
      <dgm:prSet presAssocID="{D0689BB4-4F81-4F8C-8CDE-3B19335FDDE4}" presName="compNode" presStyleCnt="0"/>
      <dgm:spPr/>
    </dgm:pt>
    <dgm:pt modelId="{3F6C2090-B997-4782-A856-0A1809A86A1A}" type="pres">
      <dgm:prSet presAssocID="{D0689BB4-4F81-4F8C-8CDE-3B19335FDDE4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nching Diagram"/>
        </a:ext>
      </dgm:extLst>
    </dgm:pt>
    <dgm:pt modelId="{E6F6CE19-B72E-4462-ADA0-A4E13EADCED5}" type="pres">
      <dgm:prSet presAssocID="{D0689BB4-4F81-4F8C-8CDE-3B19335FDDE4}" presName="spaceRect" presStyleCnt="0"/>
      <dgm:spPr/>
    </dgm:pt>
    <dgm:pt modelId="{B7E16CD6-7569-4A8F-BA87-0947A2945B47}" type="pres">
      <dgm:prSet presAssocID="{D0689BB4-4F81-4F8C-8CDE-3B19335FDDE4}" presName="textRect" presStyleLbl="revTx" presStyleIdx="1" presStyleCnt="4">
        <dgm:presLayoutVars>
          <dgm:chMax val="1"/>
          <dgm:chPref val="1"/>
        </dgm:presLayoutVars>
      </dgm:prSet>
      <dgm:spPr/>
    </dgm:pt>
    <dgm:pt modelId="{342BB7C3-CD30-49E8-8B0C-E8E49D5BFF60}" type="pres">
      <dgm:prSet presAssocID="{F831ACA3-CE3C-4DA1-B289-AAA1D1D59CC6}" presName="sibTrans" presStyleCnt="0"/>
      <dgm:spPr/>
    </dgm:pt>
    <dgm:pt modelId="{21D4AB90-ED7E-40AB-B1C5-144FB4E20CB6}" type="pres">
      <dgm:prSet presAssocID="{8EFEDA54-90B4-46D1-B80A-BAB077AE02F8}" presName="compNode" presStyleCnt="0"/>
      <dgm:spPr/>
    </dgm:pt>
    <dgm:pt modelId="{203E1FF4-60EE-43A9-81B7-B52DE8B27FF7}" type="pres">
      <dgm:prSet presAssocID="{8EFEDA54-90B4-46D1-B80A-BAB077AE02F8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AE8F2BA9-C3DE-4088-93DD-5EE71D80C2D2}" type="pres">
      <dgm:prSet presAssocID="{8EFEDA54-90B4-46D1-B80A-BAB077AE02F8}" presName="spaceRect" presStyleCnt="0"/>
      <dgm:spPr/>
    </dgm:pt>
    <dgm:pt modelId="{D38429B5-65F5-4778-9056-85080776B910}" type="pres">
      <dgm:prSet presAssocID="{8EFEDA54-90B4-46D1-B80A-BAB077AE02F8}" presName="textRect" presStyleLbl="revTx" presStyleIdx="2" presStyleCnt="4">
        <dgm:presLayoutVars>
          <dgm:chMax val="1"/>
          <dgm:chPref val="1"/>
        </dgm:presLayoutVars>
      </dgm:prSet>
      <dgm:spPr/>
    </dgm:pt>
    <dgm:pt modelId="{CC5B190D-BC09-42DE-9683-CA379F8D8DEA}" type="pres">
      <dgm:prSet presAssocID="{37B1F38C-C5DA-4E94-A54E-864BDE77108C}" presName="sibTrans" presStyleCnt="0"/>
      <dgm:spPr/>
    </dgm:pt>
    <dgm:pt modelId="{CE7243DD-0FCB-4AF4-9AB0-8B8597A13E4F}" type="pres">
      <dgm:prSet presAssocID="{90CC6326-0785-4AC8-A840-F227386CFC9A}" presName="compNode" presStyleCnt="0"/>
      <dgm:spPr/>
    </dgm:pt>
    <dgm:pt modelId="{FB9C7AEB-F506-4AB3-B71D-BF267EAAF917}" type="pres">
      <dgm:prSet presAssocID="{90CC6326-0785-4AC8-A840-F227386CFC9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46DD46ED-DAA0-4C02-BC5F-0DAFD05D02B3}" type="pres">
      <dgm:prSet presAssocID="{90CC6326-0785-4AC8-A840-F227386CFC9A}" presName="spaceRect" presStyleCnt="0"/>
      <dgm:spPr/>
    </dgm:pt>
    <dgm:pt modelId="{08C7BECC-25A0-4ADC-8818-85C2F0AAAC1B}" type="pres">
      <dgm:prSet presAssocID="{90CC6326-0785-4AC8-A840-F227386CFC9A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8918DE33-F124-4D4B-B069-D9DAD97E8D00}" srcId="{78A142A2-2725-4BF1-A3C5-B1C6E8B24DA2}" destId="{D0689BB4-4F81-4F8C-8CDE-3B19335FDDE4}" srcOrd="1" destOrd="0" parTransId="{9E00790F-4592-4F46-9C15-72977449C48A}" sibTransId="{F831ACA3-CE3C-4DA1-B289-AAA1D1D59CC6}"/>
    <dgm:cxn modelId="{04DF8D66-2BBB-4477-B5E4-E8C78488710F}" type="presOf" srcId="{90CC6326-0785-4AC8-A840-F227386CFC9A}" destId="{08C7BECC-25A0-4ADC-8818-85C2F0AAAC1B}" srcOrd="0" destOrd="0" presId="urn:microsoft.com/office/officeart/2018/2/layout/IconLabelList"/>
    <dgm:cxn modelId="{D402DC48-345F-4E47-AA0C-7B752C69ABA0}" srcId="{78A142A2-2725-4BF1-A3C5-B1C6E8B24DA2}" destId="{08D36BCA-B231-49F6-AA8E-71440DED8768}" srcOrd="0" destOrd="0" parTransId="{557C280A-E4A5-463E-910C-856E27FB09C7}" sibTransId="{9C63A6C7-E138-45BF-A480-B8D7EDCCEDAE}"/>
    <dgm:cxn modelId="{5D052A4F-F167-4C44-AAD2-D44855274EC2}" srcId="{78A142A2-2725-4BF1-A3C5-B1C6E8B24DA2}" destId="{90CC6326-0785-4AC8-A840-F227386CFC9A}" srcOrd="3" destOrd="0" parTransId="{C624A05A-763D-4B74-A9A7-07B20DF4B41E}" sibTransId="{EAD34E9D-0FA7-4789-BB7C-570C780A6059}"/>
    <dgm:cxn modelId="{7FAACD75-F5F8-4FE0-BF2F-FE78796F9C8E}" srcId="{78A142A2-2725-4BF1-A3C5-B1C6E8B24DA2}" destId="{8EFEDA54-90B4-46D1-B80A-BAB077AE02F8}" srcOrd="2" destOrd="0" parTransId="{262FC509-B113-41AE-A2F3-340E65931D3D}" sibTransId="{37B1F38C-C5DA-4E94-A54E-864BDE77108C}"/>
    <dgm:cxn modelId="{8C2438A0-E3F8-4E90-B662-24E993E503E9}" type="presOf" srcId="{8EFEDA54-90B4-46D1-B80A-BAB077AE02F8}" destId="{D38429B5-65F5-4778-9056-85080776B910}" srcOrd="0" destOrd="0" presId="urn:microsoft.com/office/officeart/2018/2/layout/IconLabelList"/>
    <dgm:cxn modelId="{17C369C1-65EA-44DB-ABC9-592BC6B682E9}" type="presOf" srcId="{08D36BCA-B231-49F6-AA8E-71440DED8768}" destId="{8F6C41F2-F03A-4C42-A6AE-190B75E2AD97}" srcOrd="0" destOrd="0" presId="urn:microsoft.com/office/officeart/2018/2/layout/IconLabelList"/>
    <dgm:cxn modelId="{15993BC8-273B-44A1-8941-6DA32EC13F05}" type="presOf" srcId="{D0689BB4-4F81-4F8C-8CDE-3B19335FDDE4}" destId="{B7E16CD6-7569-4A8F-BA87-0947A2945B47}" srcOrd="0" destOrd="0" presId="urn:microsoft.com/office/officeart/2018/2/layout/IconLabelList"/>
    <dgm:cxn modelId="{3F029AFD-49E5-4C93-8370-1B4DC802F052}" type="presOf" srcId="{78A142A2-2725-4BF1-A3C5-B1C6E8B24DA2}" destId="{3359F6E5-4276-40D4-9FF8-DF7A7F6A2805}" srcOrd="0" destOrd="0" presId="urn:microsoft.com/office/officeart/2018/2/layout/IconLabelList"/>
    <dgm:cxn modelId="{E190F562-1978-4868-A2C4-40BC1F54537F}" type="presParOf" srcId="{3359F6E5-4276-40D4-9FF8-DF7A7F6A2805}" destId="{3E1B7DE7-68F9-4515-967A-3A7D2C511C42}" srcOrd="0" destOrd="0" presId="urn:microsoft.com/office/officeart/2018/2/layout/IconLabelList"/>
    <dgm:cxn modelId="{119649CC-A524-453A-A9DB-EFD34A9134CA}" type="presParOf" srcId="{3E1B7DE7-68F9-4515-967A-3A7D2C511C42}" destId="{C2D2C1A3-9910-48DC-AF1B-00A073E7B2D8}" srcOrd="0" destOrd="0" presId="urn:microsoft.com/office/officeart/2018/2/layout/IconLabelList"/>
    <dgm:cxn modelId="{BACE2061-211D-4310-A780-C551DE8F7B31}" type="presParOf" srcId="{3E1B7DE7-68F9-4515-967A-3A7D2C511C42}" destId="{9A3414FF-6BE9-4257-A130-1BEC990F0F56}" srcOrd="1" destOrd="0" presId="urn:microsoft.com/office/officeart/2018/2/layout/IconLabelList"/>
    <dgm:cxn modelId="{618FB2FD-3F13-4903-996F-C9C6117C5F78}" type="presParOf" srcId="{3E1B7DE7-68F9-4515-967A-3A7D2C511C42}" destId="{8F6C41F2-F03A-4C42-A6AE-190B75E2AD97}" srcOrd="2" destOrd="0" presId="urn:microsoft.com/office/officeart/2018/2/layout/IconLabelList"/>
    <dgm:cxn modelId="{D40590EB-9B2B-4C0B-BAB4-456A475BAA7E}" type="presParOf" srcId="{3359F6E5-4276-40D4-9FF8-DF7A7F6A2805}" destId="{F08087E7-0B65-4EB1-BA2F-A8FD51AA062C}" srcOrd="1" destOrd="0" presId="urn:microsoft.com/office/officeart/2018/2/layout/IconLabelList"/>
    <dgm:cxn modelId="{42AD7BEE-5BF4-40BF-8236-EE2649B20DD0}" type="presParOf" srcId="{3359F6E5-4276-40D4-9FF8-DF7A7F6A2805}" destId="{C8364BDE-3211-4FDE-B833-C42B20C5D6CB}" srcOrd="2" destOrd="0" presId="urn:microsoft.com/office/officeart/2018/2/layout/IconLabelList"/>
    <dgm:cxn modelId="{6793818E-B073-44F5-BB89-E32279811DE1}" type="presParOf" srcId="{C8364BDE-3211-4FDE-B833-C42B20C5D6CB}" destId="{3F6C2090-B997-4782-A856-0A1809A86A1A}" srcOrd="0" destOrd="0" presId="urn:microsoft.com/office/officeart/2018/2/layout/IconLabelList"/>
    <dgm:cxn modelId="{0F250D95-F556-4795-B070-C327AABBFB26}" type="presParOf" srcId="{C8364BDE-3211-4FDE-B833-C42B20C5D6CB}" destId="{E6F6CE19-B72E-4462-ADA0-A4E13EADCED5}" srcOrd="1" destOrd="0" presId="urn:microsoft.com/office/officeart/2018/2/layout/IconLabelList"/>
    <dgm:cxn modelId="{20CCA311-70A2-4883-8F85-A6A33887DEC2}" type="presParOf" srcId="{C8364BDE-3211-4FDE-B833-C42B20C5D6CB}" destId="{B7E16CD6-7569-4A8F-BA87-0947A2945B47}" srcOrd="2" destOrd="0" presId="urn:microsoft.com/office/officeart/2018/2/layout/IconLabelList"/>
    <dgm:cxn modelId="{70E0F601-7329-4DE2-8C8B-549924093BD1}" type="presParOf" srcId="{3359F6E5-4276-40D4-9FF8-DF7A7F6A2805}" destId="{342BB7C3-CD30-49E8-8B0C-E8E49D5BFF60}" srcOrd="3" destOrd="0" presId="urn:microsoft.com/office/officeart/2018/2/layout/IconLabelList"/>
    <dgm:cxn modelId="{D5AB0E3D-F8C7-47CE-AF3F-0BC67D040982}" type="presParOf" srcId="{3359F6E5-4276-40D4-9FF8-DF7A7F6A2805}" destId="{21D4AB90-ED7E-40AB-B1C5-144FB4E20CB6}" srcOrd="4" destOrd="0" presId="urn:microsoft.com/office/officeart/2018/2/layout/IconLabelList"/>
    <dgm:cxn modelId="{AD916DA4-58B0-4B2B-BFA4-8844CE66E55E}" type="presParOf" srcId="{21D4AB90-ED7E-40AB-B1C5-144FB4E20CB6}" destId="{203E1FF4-60EE-43A9-81B7-B52DE8B27FF7}" srcOrd="0" destOrd="0" presId="urn:microsoft.com/office/officeart/2018/2/layout/IconLabelList"/>
    <dgm:cxn modelId="{B3F1E7B3-67AA-49B0-9C92-FB263DCB6C07}" type="presParOf" srcId="{21D4AB90-ED7E-40AB-B1C5-144FB4E20CB6}" destId="{AE8F2BA9-C3DE-4088-93DD-5EE71D80C2D2}" srcOrd="1" destOrd="0" presId="urn:microsoft.com/office/officeart/2018/2/layout/IconLabelList"/>
    <dgm:cxn modelId="{42940B2E-DD55-4AC9-8526-689EBB13E2E5}" type="presParOf" srcId="{21D4AB90-ED7E-40AB-B1C5-144FB4E20CB6}" destId="{D38429B5-65F5-4778-9056-85080776B910}" srcOrd="2" destOrd="0" presId="urn:microsoft.com/office/officeart/2018/2/layout/IconLabelList"/>
    <dgm:cxn modelId="{C22ACADF-E690-4F37-A3FF-FA4717EBA4D5}" type="presParOf" srcId="{3359F6E5-4276-40D4-9FF8-DF7A7F6A2805}" destId="{CC5B190D-BC09-42DE-9683-CA379F8D8DEA}" srcOrd="5" destOrd="0" presId="urn:microsoft.com/office/officeart/2018/2/layout/IconLabelList"/>
    <dgm:cxn modelId="{A3B350DD-F7F3-498A-A312-C4164DF4E7AF}" type="presParOf" srcId="{3359F6E5-4276-40D4-9FF8-DF7A7F6A2805}" destId="{CE7243DD-0FCB-4AF4-9AB0-8B8597A13E4F}" srcOrd="6" destOrd="0" presId="urn:microsoft.com/office/officeart/2018/2/layout/IconLabelList"/>
    <dgm:cxn modelId="{E8C973B5-FC84-4A4E-B44B-E0D0D617387C}" type="presParOf" srcId="{CE7243DD-0FCB-4AF4-9AB0-8B8597A13E4F}" destId="{FB9C7AEB-F506-4AB3-B71D-BF267EAAF917}" srcOrd="0" destOrd="0" presId="urn:microsoft.com/office/officeart/2018/2/layout/IconLabelList"/>
    <dgm:cxn modelId="{0FAE6F6E-C6DA-4E02-B4D8-7D781F250283}" type="presParOf" srcId="{CE7243DD-0FCB-4AF4-9AB0-8B8597A13E4F}" destId="{46DD46ED-DAA0-4C02-BC5F-0DAFD05D02B3}" srcOrd="1" destOrd="0" presId="urn:microsoft.com/office/officeart/2018/2/layout/IconLabelList"/>
    <dgm:cxn modelId="{1AB64488-1B95-4005-8546-C81A2AA9D7FF}" type="presParOf" srcId="{CE7243DD-0FCB-4AF4-9AB0-8B8597A13E4F}" destId="{08C7BECC-25A0-4ADC-8818-85C2F0AAAC1B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315AB95-2A4B-4288-9B28-DF71D3AE19DD}" type="doc">
      <dgm:prSet loTypeId="urn:microsoft.com/office/officeart/2005/8/layout/vProcess5" loCatId="process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392122C5-D6F9-4218-BA4D-90DF6142A2D7}">
      <dgm:prSet/>
      <dgm:spPr/>
      <dgm:t>
        <a:bodyPr/>
        <a:lstStyle/>
        <a:p>
          <a:r>
            <a:rPr lang="en-US"/>
            <a:t>Sensors generate data by utilizing threads</a:t>
          </a:r>
        </a:p>
      </dgm:t>
    </dgm:pt>
    <dgm:pt modelId="{970D8ADC-D2A7-4360-82DD-A8D9705D5749}" type="parTrans" cxnId="{F133F947-2672-4B1B-A7FB-6BA5B0CC0A84}">
      <dgm:prSet/>
      <dgm:spPr/>
      <dgm:t>
        <a:bodyPr/>
        <a:lstStyle/>
        <a:p>
          <a:endParaRPr lang="en-US"/>
        </a:p>
      </dgm:t>
    </dgm:pt>
    <dgm:pt modelId="{4438F8F5-31EF-4C81-98A0-24496CA136B0}" type="sibTrans" cxnId="{F133F947-2672-4B1B-A7FB-6BA5B0CC0A84}">
      <dgm:prSet/>
      <dgm:spPr/>
      <dgm:t>
        <a:bodyPr/>
        <a:lstStyle/>
        <a:p>
          <a:endParaRPr lang="en-US"/>
        </a:p>
      </dgm:t>
    </dgm:pt>
    <dgm:pt modelId="{55D56BD6-B183-4AD6-9202-3AAD42C1A03D}">
      <dgm:prSet/>
      <dgm:spPr/>
      <dgm:t>
        <a:bodyPr/>
        <a:lstStyle/>
        <a:p>
          <a:r>
            <a:rPr lang="en-US"/>
            <a:t>Data is queued and consumed by listview ui</a:t>
          </a:r>
        </a:p>
      </dgm:t>
    </dgm:pt>
    <dgm:pt modelId="{0230C9E0-CA6A-4291-8D80-D1B70AEAD78B}" type="parTrans" cxnId="{49517E49-155C-4B3D-B58C-6926278C5DB2}">
      <dgm:prSet/>
      <dgm:spPr/>
      <dgm:t>
        <a:bodyPr/>
        <a:lstStyle/>
        <a:p>
          <a:endParaRPr lang="en-US"/>
        </a:p>
      </dgm:t>
    </dgm:pt>
    <dgm:pt modelId="{E57C8985-95C5-404B-8D3A-20040CEC1D8A}" type="sibTrans" cxnId="{49517E49-155C-4B3D-B58C-6926278C5DB2}">
      <dgm:prSet/>
      <dgm:spPr/>
      <dgm:t>
        <a:bodyPr/>
        <a:lstStyle/>
        <a:p>
          <a:endParaRPr lang="en-US"/>
        </a:p>
      </dgm:t>
    </dgm:pt>
    <dgm:pt modelId="{17F3CD2E-19F5-4114-AFAD-FF0878AC0C9C}">
      <dgm:prSet/>
      <dgm:spPr/>
      <dgm:t>
        <a:bodyPr/>
        <a:lstStyle/>
        <a:p>
          <a:r>
            <a:rPr lang="en-US"/>
            <a:t>Thresholds on values display different colors (green, yellow, red)</a:t>
          </a:r>
        </a:p>
      </dgm:t>
    </dgm:pt>
    <dgm:pt modelId="{B7B69F6C-71E6-4EDF-935D-1D5D6E78ED8E}" type="parTrans" cxnId="{A0D4552D-8222-4283-9702-88255022139D}">
      <dgm:prSet/>
      <dgm:spPr/>
      <dgm:t>
        <a:bodyPr/>
        <a:lstStyle/>
        <a:p>
          <a:endParaRPr lang="en-US"/>
        </a:p>
      </dgm:t>
    </dgm:pt>
    <dgm:pt modelId="{23BC86F2-D4AA-4AC6-8B59-F28D67E8C0B6}" type="sibTrans" cxnId="{A0D4552D-8222-4283-9702-88255022139D}">
      <dgm:prSet/>
      <dgm:spPr/>
      <dgm:t>
        <a:bodyPr/>
        <a:lstStyle/>
        <a:p>
          <a:endParaRPr lang="en-US"/>
        </a:p>
      </dgm:t>
    </dgm:pt>
    <dgm:pt modelId="{B0ED3819-BFD2-458C-846D-DF95B172DE5E}" type="pres">
      <dgm:prSet presAssocID="{1315AB95-2A4B-4288-9B28-DF71D3AE19DD}" presName="outerComposite" presStyleCnt="0">
        <dgm:presLayoutVars>
          <dgm:chMax val="5"/>
          <dgm:dir/>
          <dgm:resizeHandles val="exact"/>
        </dgm:presLayoutVars>
      </dgm:prSet>
      <dgm:spPr/>
    </dgm:pt>
    <dgm:pt modelId="{04B53AF9-DDEB-4D28-AD88-87C28772138C}" type="pres">
      <dgm:prSet presAssocID="{1315AB95-2A4B-4288-9B28-DF71D3AE19DD}" presName="dummyMaxCanvas" presStyleCnt="0">
        <dgm:presLayoutVars/>
      </dgm:prSet>
      <dgm:spPr/>
    </dgm:pt>
    <dgm:pt modelId="{D888E5AD-582C-4032-BC80-F4E712BF9CE1}" type="pres">
      <dgm:prSet presAssocID="{1315AB95-2A4B-4288-9B28-DF71D3AE19DD}" presName="ThreeNodes_1" presStyleLbl="node1" presStyleIdx="0" presStyleCnt="3">
        <dgm:presLayoutVars>
          <dgm:bulletEnabled val="1"/>
        </dgm:presLayoutVars>
      </dgm:prSet>
      <dgm:spPr/>
    </dgm:pt>
    <dgm:pt modelId="{10EF3A5C-ECED-4C79-9C61-5C8A73011716}" type="pres">
      <dgm:prSet presAssocID="{1315AB95-2A4B-4288-9B28-DF71D3AE19DD}" presName="ThreeNodes_2" presStyleLbl="node1" presStyleIdx="1" presStyleCnt="3">
        <dgm:presLayoutVars>
          <dgm:bulletEnabled val="1"/>
        </dgm:presLayoutVars>
      </dgm:prSet>
      <dgm:spPr/>
    </dgm:pt>
    <dgm:pt modelId="{7DDB5894-EB60-404B-B116-22115760CF49}" type="pres">
      <dgm:prSet presAssocID="{1315AB95-2A4B-4288-9B28-DF71D3AE19DD}" presName="ThreeNodes_3" presStyleLbl="node1" presStyleIdx="2" presStyleCnt="3">
        <dgm:presLayoutVars>
          <dgm:bulletEnabled val="1"/>
        </dgm:presLayoutVars>
      </dgm:prSet>
      <dgm:spPr/>
    </dgm:pt>
    <dgm:pt modelId="{BED5CEAC-F696-455C-8162-4ECCA3AF66A5}" type="pres">
      <dgm:prSet presAssocID="{1315AB95-2A4B-4288-9B28-DF71D3AE19DD}" presName="ThreeConn_1-2" presStyleLbl="fgAccFollowNode1" presStyleIdx="0" presStyleCnt="2">
        <dgm:presLayoutVars>
          <dgm:bulletEnabled val="1"/>
        </dgm:presLayoutVars>
      </dgm:prSet>
      <dgm:spPr/>
    </dgm:pt>
    <dgm:pt modelId="{0EDA0AE5-7393-49BD-81C3-582099D4B9F4}" type="pres">
      <dgm:prSet presAssocID="{1315AB95-2A4B-4288-9B28-DF71D3AE19DD}" presName="ThreeConn_2-3" presStyleLbl="fgAccFollowNode1" presStyleIdx="1" presStyleCnt="2">
        <dgm:presLayoutVars>
          <dgm:bulletEnabled val="1"/>
        </dgm:presLayoutVars>
      </dgm:prSet>
      <dgm:spPr/>
    </dgm:pt>
    <dgm:pt modelId="{2378F75A-57E5-48EB-823C-A27E690D553B}" type="pres">
      <dgm:prSet presAssocID="{1315AB95-2A4B-4288-9B28-DF71D3AE19DD}" presName="ThreeNodes_1_text" presStyleLbl="node1" presStyleIdx="2" presStyleCnt="3">
        <dgm:presLayoutVars>
          <dgm:bulletEnabled val="1"/>
        </dgm:presLayoutVars>
      </dgm:prSet>
      <dgm:spPr/>
    </dgm:pt>
    <dgm:pt modelId="{6D1E72D3-47AE-4C58-8338-9F62FA77AB57}" type="pres">
      <dgm:prSet presAssocID="{1315AB95-2A4B-4288-9B28-DF71D3AE19DD}" presName="ThreeNodes_2_text" presStyleLbl="node1" presStyleIdx="2" presStyleCnt="3">
        <dgm:presLayoutVars>
          <dgm:bulletEnabled val="1"/>
        </dgm:presLayoutVars>
      </dgm:prSet>
      <dgm:spPr/>
    </dgm:pt>
    <dgm:pt modelId="{C288F3F3-5D9C-4EAF-9AF1-870B20C4B538}" type="pres">
      <dgm:prSet presAssocID="{1315AB95-2A4B-4288-9B28-DF71D3AE19DD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A0D4552D-8222-4283-9702-88255022139D}" srcId="{1315AB95-2A4B-4288-9B28-DF71D3AE19DD}" destId="{17F3CD2E-19F5-4114-AFAD-FF0878AC0C9C}" srcOrd="2" destOrd="0" parTransId="{B7B69F6C-71E6-4EDF-935D-1D5D6E78ED8E}" sibTransId="{23BC86F2-D4AA-4AC6-8B59-F28D67E8C0B6}"/>
    <dgm:cxn modelId="{7EB41231-4025-4A65-BC14-64799633F963}" type="presOf" srcId="{55D56BD6-B183-4AD6-9202-3AAD42C1A03D}" destId="{6D1E72D3-47AE-4C58-8338-9F62FA77AB57}" srcOrd="1" destOrd="0" presId="urn:microsoft.com/office/officeart/2005/8/layout/vProcess5"/>
    <dgm:cxn modelId="{F133F947-2672-4B1B-A7FB-6BA5B0CC0A84}" srcId="{1315AB95-2A4B-4288-9B28-DF71D3AE19DD}" destId="{392122C5-D6F9-4218-BA4D-90DF6142A2D7}" srcOrd="0" destOrd="0" parTransId="{970D8ADC-D2A7-4360-82DD-A8D9705D5749}" sibTransId="{4438F8F5-31EF-4C81-98A0-24496CA136B0}"/>
    <dgm:cxn modelId="{A16E4948-C82C-4312-B1EB-2A66C89860E5}" type="presOf" srcId="{17F3CD2E-19F5-4114-AFAD-FF0878AC0C9C}" destId="{C288F3F3-5D9C-4EAF-9AF1-870B20C4B538}" srcOrd="1" destOrd="0" presId="urn:microsoft.com/office/officeart/2005/8/layout/vProcess5"/>
    <dgm:cxn modelId="{49517E49-155C-4B3D-B58C-6926278C5DB2}" srcId="{1315AB95-2A4B-4288-9B28-DF71D3AE19DD}" destId="{55D56BD6-B183-4AD6-9202-3AAD42C1A03D}" srcOrd="1" destOrd="0" parTransId="{0230C9E0-CA6A-4291-8D80-D1B70AEAD78B}" sibTransId="{E57C8985-95C5-404B-8D3A-20040CEC1D8A}"/>
    <dgm:cxn modelId="{AAAD9482-E27D-4D08-B462-8F1464C03D42}" type="presOf" srcId="{392122C5-D6F9-4218-BA4D-90DF6142A2D7}" destId="{2378F75A-57E5-48EB-823C-A27E690D553B}" srcOrd="1" destOrd="0" presId="urn:microsoft.com/office/officeart/2005/8/layout/vProcess5"/>
    <dgm:cxn modelId="{7F583C8F-3C03-42AD-9A57-22F5797D4313}" type="presOf" srcId="{55D56BD6-B183-4AD6-9202-3AAD42C1A03D}" destId="{10EF3A5C-ECED-4C79-9C61-5C8A73011716}" srcOrd="0" destOrd="0" presId="urn:microsoft.com/office/officeart/2005/8/layout/vProcess5"/>
    <dgm:cxn modelId="{6148FFA6-8E81-4C3E-BCAA-84ACABB11076}" type="presOf" srcId="{1315AB95-2A4B-4288-9B28-DF71D3AE19DD}" destId="{B0ED3819-BFD2-458C-846D-DF95B172DE5E}" srcOrd="0" destOrd="0" presId="urn:microsoft.com/office/officeart/2005/8/layout/vProcess5"/>
    <dgm:cxn modelId="{D00A9CB8-F668-4BA8-B6F2-9EFFA138950E}" type="presOf" srcId="{17F3CD2E-19F5-4114-AFAD-FF0878AC0C9C}" destId="{7DDB5894-EB60-404B-B116-22115760CF49}" srcOrd="0" destOrd="0" presId="urn:microsoft.com/office/officeart/2005/8/layout/vProcess5"/>
    <dgm:cxn modelId="{D1ACDED4-C2C7-45A2-ACFD-89D40388DB9D}" type="presOf" srcId="{4438F8F5-31EF-4C81-98A0-24496CA136B0}" destId="{BED5CEAC-F696-455C-8162-4ECCA3AF66A5}" srcOrd="0" destOrd="0" presId="urn:microsoft.com/office/officeart/2005/8/layout/vProcess5"/>
    <dgm:cxn modelId="{CD2A24DA-2E4D-4E35-9273-9ADD7DCA62E0}" type="presOf" srcId="{392122C5-D6F9-4218-BA4D-90DF6142A2D7}" destId="{D888E5AD-582C-4032-BC80-F4E712BF9CE1}" srcOrd="0" destOrd="0" presId="urn:microsoft.com/office/officeart/2005/8/layout/vProcess5"/>
    <dgm:cxn modelId="{12B734E2-00BC-4EC5-B067-AF193625911D}" type="presOf" srcId="{E57C8985-95C5-404B-8D3A-20040CEC1D8A}" destId="{0EDA0AE5-7393-49BD-81C3-582099D4B9F4}" srcOrd="0" destOrd="0" presId="urn:microsoft.com/office/officeart/2005/8/layout/vProcess5"/>
    <dgm:cxn modelId="{67684D7E-D8E2-455C-BF81-8A59E2B82B56}" type="presParOf" srcId="{B0ED3819-BFD2-458C-846D-DF95B172DE5E}" destId="{04B53AF9-DDEB-4D28-AD88-87C28772138C}" srcOrd="0" destOrd="0" presId="urn:microsoft.com/office/officeart/2005/8/layout/vProcess5"/>
    <dgm:cxn modelId="{B8A7DFAE-B7E5-45C2-BAFF-97437C8EAB9F}" type="presParOf" srcId="{B0ED3819-BFD2-458C-846D-DF95B172DE5E}" destId="{D888E5AD-582C-4032-BC80-F4E712BF9CE1}" srcOrd="1" destOrd="0" presId="urn:microsoft.com/office/officeart/2005/8/layout/vProcess5"/>
    <dgm:cxn modelId="{190F8BF4-88B5-4DC3-AF6F-4A1437AA1C3F}" type="presParOf" srcId="{B0ED3819-BFD2-458C-846D-DF95B172DE5E}" destId="{10EF3A5C-ECED-4C79-9C61-5C8A73011716}" srcOrd="2" destOrd="0" presId="urn:microsoft.com/office/officeart/2005/8/layout/vProcess5"/>
    <dgm:cxn modelId="{BEC73E11-58EF-438C-B265-2FF582A2E183}" type="presParOf" srcId="{B0ED3819-BFD2-458C-846D-DF95B172DE5E}" destId="{7DDB5894-EB60-404B-B116-22115760CF49}" srcOrd="3" destOrd="0" presId="urn:microsoft.com/office/officeart/2005/8/layout/vProcess5"/>
    <dgm:cxn modelId="{F31FB966-2C1E-47F7-A1CB-26DFB64026AD}" type="presParOf" srcId="{B0ED3819-BFD2-458C-846D-DF95B172DE5E}" destId="{BED5CEAC-F696-455C-8162-4ECCA3AF66A5}" srcOrd="4" destOrd="0" presId="urn:microsoft.com/office/officeart/2005/8/layout/vProcess5"/>
    <dgm:cxn modelId="{EB1840C6-1FA1-45B8-9F89-9EB9F75BBD4E}" type="presParOf" srcId="{B0ED3819-BFD2-458C-846D-DF95B172DE5E}" destId="{0EDA0AE5-7393-49BD-81C3-582099D4B9F4}" srcOrd="5" destOrd="0" presId="urn:microsoft.com/office/officeart/2005/8/layout/vProcess5"/>
    <dgm:cxn modelId="{B4C96D52-A81C-4102-8AD6-FEBAB3BC5F52}" type="presParOf" srcId="{B0ED3819-BFD2-458C-846D-DF95B172DE5E}" destId="{2378F75A-57E5-48EB-823C-A27E690D553B}" srcOrd="6" destOrd="0" presId="urn:microsoft.com/office/officeart/2005/8/layout/vProcess5"/>
    <dgm:cxn modelId="{4A1FD2DE-90CB-4ACF-A628-C5F03B515607}" type="presParOf" srcId="{B0ED3819-BFD2-458C-846D-DF95B172DE5E}" destId="{6D1E72D3-47AE-4C58-8338-9F62FA77AB57}" srcOrd="7" destOrd="0" presId="urn:microsoft.com/office/officeart/2005/8/layout/vProcess5"/>
    <dgm:cxn modelId="{696D2D37-A7C2-4A2A-904D-F2B3E930501D}" type="presParOf" srcId="{B0ED3819-BFD2-458C-846D-DF95B172DE5E}" destId="{C288F3F3-5D9C-4EAF-9AF1-870B20C4B538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68BB0D-F8FB-4E75-9926-075F4C0402F1}">
      <dsp:nvSpPr>
        <dsp:cNvPr id="0" name=""/>
        <dsp:cNvSpPr/>
      </dsp:nvSpPr>
      <dsp:spPr>
        <a:xfrm>
          <a:off x="0" y="2312"/>
          <a:ext cx="6243991" cy="117188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5CC739-C242-47AA-8698-69C536C6004E}">
      <dsp:nvSpPr>
        <dsp:cNvPr id="0" name=""/>
        <dsp:cNvSpPr/>
      </dsp:nvSpPr>
      <dsp:spPr>
        <a:xfrm>
          <a:off x="354494" y="265985"/>
          <a:ext cx="644535" cy="64453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D84D9F-CA99-43E2-BC88-ECC30878F853}">
      <dsp:nvSpPr>
        <dsp:cNvPr id="0" name=""/>
        <dsp:cNvSpPr/>
      </dsp:nvSpPr>
      <dsp:spPr>
        <a:xfrm>
          <a:off x="1353523" y="2312"/>
          <a:ext cx="4890468" cy="11718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024" tIns="124024" rIns="124024" bIns="124024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Monitor Environmental factors(temp, humidity, wind speed)</a:t>
          </a:r>
        </a:p>
      </dsp:txBody>
      <dsp:txXfrm>
        <a:off x="1353523" y="2312"/>
        <a:ext cx="4890468" cy="1171882"/>
      </dsp:txXfrm>
    </dsp:sp>
    <dsp:sp modelId="{E1B74CE1-212D-4B1A-ADDA-2EB19CCE6AFF}">
      <dsp:nvSpPr>
        <dsp:cNvPr id="0" name=""/>
        <dsp:cNvSpPr/>
      </dsp:nvSpPr>
      <dsp:spPr>
        <a:xfrm>
          <a:off x="0" y="1467164"/>
          <a:ext cx="6243991" cy="117188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E12C9D-9FFF-4BE3-BA0D-5F293BF8E178}">
      <dsp:nvSpPr>
        <dsp:cNvPr id="0" name=""/>
        <dsp:cNvSpPr/>
      </dsp:nvSpPr>
      <dsp:spPr>
        <a:xfrm>
          <a:off x="354494" y="1730838"/>
          <a:ext cx="644535" cy="64453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DE5BBF-16E1-45CB-946A-E2FB2B73561D}">
      <dsp:nvSpPr>
        <dsp:cNvPr id="0" name=""/>
        <dsp:cNvSpPr/>
      </dsp:nvSpPr>
      <dsp:spPr>
        <a:xfrm>
          <a:off x="1353523" y="1467164"/>
          <a:ext cx="4890468" cy="11718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024" tIns="124024" rIns="124024" bIns="124024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Provide a secure interface with login authentication</a:t>
          </a:r>
        </a:p>
      </dsp:txBody>
      <dsp:txXfrm>
        <a:off x="1353523" y="1467164"/>
        <a:ext cx="4890468" cy="1171882"/>
      </dsp:txXfrm>
    </dsp:sp>
    <dsp:sp modelId="{D6D00D9C-A7B1-41F6-9880-D71DA4A7AA39}">
      <dsp:nvSpPr>
        <dsp:cNvPr id="0" name=""/>
        <dsp:cNvSpPr/>
      </dsp:nvSpPr>
      <dsp:spPr>
        <a:xfrm>
          <a:off x="0" y="2932017"/>
          <a:ext cx="6243991" cy="117188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AF6AB7-5710-47B0-ADC6-0E9F10881D5E}">
      <dsp:nvSpPr>
        <dsp:cNvPr id="0" name=""/>
        <dsp:cNvSpPr/>
      </dsp:nvSpPr>
      <dsp:spPr>
        <a:xfrm>
          <a:off x="354494" y="3195691"/>
          <a:ext cx="644535" cy="64453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26E845-90EC-46E4-8A95-491DEAEBD258}">
      <dsp:nvSpPr>
        <dsp:cNvPr id="0" name=""/>
        <dsp:cNvSpPr/>
      </dsp:nvSpPr>
      <dsp:spPr>
        <a:xfrm>
          <a:off x="1353523" y="2932017"/>
          <a:ext cx="4890468" cy="11718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024" tIns="124024" rIns="124024" bIns="124024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Save and visualize sensor data for analysis</a:t>
          </a:r>
        </a:p>
      </dsp:txBody>
      <dsp:txXfrm>
        <a:off x="1353523" y="2932017"/>
        <a:ext cx="4890468" cy="1171882"/>
      </dsp:txXfrm>
    </dsp:sp>
    <dsp:sp modelId="{BFE39B56-E73A-43B7-8ECC-5149D7C47246}">
      <dsp:nvSpPr>
        <dsp:cNvPr id="0" name=""/>
        <dsp:cNvSpPr/>
      </dsp:nvSpPr>
      <dsp:spPr>
        <a:xfrm>
          <a:off x="0" y="4396870"/>
          <a:ext cx="6243991" cy="117188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B307F4-E4C6-4349-9536-9194A183FD2C}">
      <dsp:nvSpPr>
        <dsp:cNvPr id="0" name=""/>
        <dsp:cNvSpPr/>
      </dsp:nvSpPr>
      <dsp:spPr>
        <a:xfrm>
          <a:off x="354494" y="4660544"/>
          <a:ext cx="644535" cy="64453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0D2347-D29B-419A-8216-B8F65293460D}">
      <dsp:nvSpPr>
        <dsp:cNvPr id="0" name=""/>
        <dsp:cNvSpPr/>
      </dsp:nvSpPr>
      <dsp:spPr>
        <a:xfrm>
          <a:off x="1353523" y="4396870"/>
          <a:ext cx="4890468" cy="11718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024" tIns="124024" rIns="124024" bIns="124024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Warn users</a:t>
          </a:r>
        </a:p>
      </dsp:txBody>
      <dsp:txXfrm>
        <a:off x="1353523" y="4396870"/>
        <a:ext cx="4890468" cy="117188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D2C1A3-9910-48DC-AF1B-00A073E7B2D8}">
      <dsp:nvSpPr>
        <dsp:cNvPr id="0" name=""/>
        <dsp:cNvSpPr/>
      </dsp:nvSpPr>
      <dsp:spPr>
        <a:xfrm>
          <a:off x="872041" y="726631"/>
          <a:ext cx="923990" cy="92399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6C41F2-F03A-4C42-A6AE-190B75E2AD97}">
      <dsp:nvSpPr>
        <dsp:cNvPr id="0" name=""/>
        <dsp:cNvSpPr/>
      </dsp:nvSpPr>
      <dsp:spPr>
        <a:xfrm>
          <a:off x="307380" y="1940804"/>
          <a:ext cx="20533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LoginScreen Class</a:t>
          </a:r>
          <a:r>
            <a:rPr lang="en-US" sz="1400" kern="1200"/>
            <a:t>: Handles authentication.</a:t>
          </a:r>
        </a:p>
      </dsp:txBody>
      <dsp:txXfrm>
        <a:off x="307380" y="1940804"/>
        <a:ext cx="2053312" cy="720000"/>
      </dsp:txXfrm>
    </dsp:sp>
    <dsp:sp modelId="{3F6C2090-B997-4782-A856-0A1809A86A1A}">
      <dsp:nvSpPr>
        <dsp:cNvPr id="0" name=""/>
        <dsp:cNvSpPr/>
      </dsp:nvSpPr>
      <dsp:spPr>
        <a:xfrm>
          <a:off x="3284683" y="726631"/>
          <a:ext cx="923990" cy="92399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E16CD6-7569-4A8F-BA87-0947A2945B47}">
      <dsp:nvSpPr>
        <dsp:cNvPr id="0" name=""/>
        <dsp:cNvSpPr/>
      </dsp:nvSpPr>
      <dsp:spPr>
        <a:xfrm>
          <a:off x="2720022" y="1940804"/>
          <a:ext cx="20533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WildfireListUI Class</a:t>
          </a:r>
          <a:r>
            <a:rPr lang="en-US" sz="1400" kern="1200"/>
            <a:t>: Constructs and manages the ListView.</a:t>
          </a:r>
        </a:p>
      </dsp:txBody>
      <dsp:txXfrm>
        <a:off x="2720022" y="1940804"/>
        <a:ext cx="2053312" cy="720000"/>
      </dsp:txXfrm>
    </dsp:sp>
    <dsp:sp modelId="{203E1FF4-60EE-43A9-81B7-B52DE8B27FF7}">
      <dsp:nvSpPr>
        <dsp:cNvPr id="0" name=""/>
        <dsp:cNvSpPr/>
      </dsp:nvSpPr>
      <dsp:spPr>
        <a:xfrm>
          <a:off x="5697325" y="726631"/>
          <a:ext cx="923990" cy="92399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8429B5-65F5-4778-9056-85080776B910}">
      <dsp:nvSpPr>
        <dsp:cNvPr id="0" name=""/>
        <dsp:cNvSpPr/>
      </dsp:nvSpPr>
      <dsp:spPr>
        <a:xfrm>
          <a:off x="5132664" y="1940804"/>
          <a:ext cx="20533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Sensor Class</a:t>
          </a:r>
          <a:r>
            <a:rPr lang="en-US" sz="1400" kern="1200"/>
            <a:t>: Simulates data and writes to CSV.</a:t>
          </a:r>
        </a:p>
      </dsp:txBody>
      <dsp:txXfrm>
        <a:off x="5132664" y="1940804"/>
        <a:ext cx="2053312" cy="720000"/>
      </dsp:txXfrm>
    </dsp:sp>
    <dsp:sp modelId="{FB9C7AEB-F506-4AB3-B71D-BF267EAAF917}">
      <dsp:nvSpPr>
        <dsp:cNvPr id="0" name=""/>
        <dsp:cNvSpPr/>
      </dsp:nvSpPr>
      <dsp:spPr>
        <a:xfrm>
          <a:off x="8109967" y="726631"/>
          <a:ext cx="923990" cy="92399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C7BECC-25A0-4ADC-8818-85C2F0AAAC1B}">
      <dsp:nvSpPr>
        <dsp:cNvPr id="0" name=""/>
        <dsp:cNvSpPr/>
      </dsp:nvSpPr>
      <dsp:spPr>
        <a:xfrm>
          <a:off x="7545307" y="1940804"/>
          <a:ext cx="20533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ListViewAppWithLogin Class</a:t>
          </a:r>
          <a:r>
            <a:rPr lang="en-US" sz="1400" kern="1200"/>
            <a:t>: Integrates login and ListView.</a:t>
          </a:r>
        </a:p>
      </dsp:txBody>
      <dsp:txXfrm>
        <a:off x="7545307" y="1940804"/>
        <a:ext cx="2053312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88E5AD-582C-4032-BC80-F4E712BF9CE1}">
      <dsp:nvSpPr>
        <dsp:cNvPr id="0" name=""/>
        <dsp:cNvSpPr/>
      </dsp:nvSpPr>
      <dsp:spPr>
        <a:xfrm>
          <a:off x="0" y="0"/>
          <a:ext cx="5139213" cy="138175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Sensors generate data by utilizing threads</a:t>
          </a:r>
        </a:p>
      </dsp:txBody>
      <dsp:txXfrm>
        <a:off x="40470" y="40470"/>
        <a:ext cx="3648187" cy="1300819"/>
      </dsp:txXfrm>
    </dsp:sp>
    <dsp:sp modelId="{10EF3A5C-ECED-4C79-9C61-5C8A73011716}">
      <dsp:nvSpPr>
        <dsp:cNvPr id="0" name=""/>
        <dsp:cNvSpPr/>
      </dsp:nvSpPr>
      <dsp:spPr>
        <a:xfrm>
          <a:off x="453459" y="1612053"/>
          <a:ext cx="5139213" cy="138175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245438"/>
                <a:satOff val="19406"/>
                <a:lumOff val="-392"/>
                <a:alphaOff val="0"/>
                <a:tint val="96000"/>
                <a:lumMod val="104000"/>
              </a:schemeClr>
            </a:gs>
            <a:gs pos="100000">
              <a:schemeClr val="accent2">
                <a:hueOff val="-245438"/>
                <a:satOff val="19406"/>
                <a:lumOff val="-392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Data is queued and consumed by listview ui</a:t>
          </a:r>
        </a:p>
      </dsp:txBody>
      <dsp:txXfrm>
        <a:off x="493929" y="1652523"/>
        <a:ext cx="3706669" cy="1300819"/>
      </dsp:txXfrm>
    </dsp:sp>
    <dsp:sp modelId="{7DDB5894-EB60-404B-B116-22115760CF49}">
      <dsp:nvSpPr>
        <dsp:cNvPr id="0" name=""/>
        <dsp:cNvSpPr/>
      </dsp:nvSpPr>
      <dsp:spPr>
        <a:xfrm>
          <a:off x="906919" y="3224106"/>
          <a:ext cx="5139213" cy="138175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490875"/>
                <a:satOff val="38812"/>
                <a:lumOff val="-784"/>
                <a:alphaOff val="0"/>
                <a:tint val="96000"/>
                <a:lumMod val="104000"/>
              </a:schemeClr>
            </a:gs>
            <a:gs pos="100000">
              <a:schemeClr val="accent2">
                <a:hueOff val="-490875"/>
                <a:satOff val="38812"/>
                <a:lumOff val="-784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Thresholds on values display different colors (green, yellow, red)</a:t>
          </a:r>
        </a:p>
      </dsp:txBody>
      <dsp:txXfrm>
        <a:off x="947389" y="3264576"/>
        <a:ext cx="3706669" cy="1300819"/>
      </dsp:txXfrm>
    </dsp:sp>
    <dsp:sp modelId="{BED5CEAC-F696-455C-8162-4ECCA3AF66A5}">
      <dsp:nvSpPr>
        <dsp:cNvPr id="0" name=""/>
        <dsp:cNvSpPr/>
      </dsp:nvSpPr>
      <dsp:spPr>
        <a:xfrm>
          <a:off x="4241069" y="1047834"/>
          <a:ext cx="898143" cy="898143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4443151" y="1047834"/>
        <a:ext cx="493979" cy="675853"/>
      </dsp:txXfrm>
    </dsp:sp>
    <dsp:sp modelId="{0EDA0AE5-7393-49BD-81C3-582099D4B9F4}">
      <dsp:nvSpPr>
        <dsp:cNvPr id="0" name=""/>
        <dsp:cNvSpPr/>
      </dsp:nvSpPr>
      <dsp:spPr>
        <a:xfrm>
          <a:off x="4694529" y="2650675"/>
          <a:ext cx="898143" cy="898143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594733"/>
            <a:satOff val="34536"/>
            <a:lumOff val="338"/>
            <a:alphaOff val="0"/>
          </a:schemeClr>
        </a:solidFill>
        <a:ln w="9525" cap="rnd" cmpd="sng" algn="ctr">
          <a:solidFill>
            <a:schemeClr val="accent2">
              <a:tint val="40000"/>
              <a:alpha val="90000"/>
              <a:hueOff val="-594733"/>
              <a:satOff val="34536"/>
              <a:lumOff val="33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4896611" y="2650675"/>
        <a:ext cx="493979" cy="67585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8449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354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6990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80594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0726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17493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64480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6523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846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152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1538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7039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1823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89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292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095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12/10/2024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092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0189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Fire and smoke">
            <a:extLst>
              <a:ext uri="{FF2B5EF4-FFF2-40B4-BE49-F238E27FC236}">
                <a16:creationId xmlns:a16="http://schemas.microsoft.com/office/drawing/2014/main" id="{7F4EAEB2-6AF1-F5EF-3A49-55126493B5E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4756" b="974"/>
          <a:stretch/>
        </p:blipFill>
        <p:spPr>
          <a:xfrm>
            <a:off x="20" y="-4"/>
            <a:ext cx="12191980" cy="685800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5744D1-813F-6023-0E2F-6474C64330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81199" y="2362200"/>
            <a:ext cx="6438645" cy="2400300"/>
          </a:xfrm>
        </p:spPr>
        <p:txBody>
          <a:bodyPr>
            <a:normAutofit/>
          </a:bodyPr>
          <a:lstStyle/>
          <a:p>
            <a:r>
              <a:rPr lang="en-US" sz="4400" dirty="0"/>
              <a:t>Wildfire Monitoring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9803BD-5C18-AEEE-ED62-BED2B2B681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18489" y="5075226"/>
            <a:ext cx="6438645" cy="113507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Mark Vernachio and Marcos Ramirez</a:t>
            </a:r>
          </a:p>
        </p:txBody>
      </p:sp>
    </p:spTree>
    <p:extLst>
      <p:ext uri="{BB962C8B-B14F-4D97-AF65-F5344CB8AC3E}">
        <p14:creationId xmlns:p14="http://schemas.microsoft.com/office/powerpoint/2010/main" val="3023284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7E020-7980-52A6-2122-1DCAD76F9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714" y="609600"/>
            <a:ext cx="6542315" cy="1905000"/>
          </a:xfrm>
        </p:spPr>
        <p:txBody>
          <a:bodyPr>
            <a:normAutofit/>
          </a:bodyPr>
          <a:lstStyle/>
          <a:p>
            <a:r>
              <a:rPr lang="en-US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Future Enhancements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C5428B-8635-702B-6C97-D23B1CFA45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1115" y="609600"/>
            <a:ext cx="3903181" cy="5725886"/>
          </a:xfrm>
        </p:spPr>
        <p:txBody>
          <a:bodyPr>
            <a:normAutofit/>
          </a:bodyPr>
          <a:lstStyle/>
          <a:p>
            <a:r>
              <a:rPr lang="en-US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Multi-user </a:t>
            </a:r>
            <a:r>
              <a:rPr lang="en-US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authentification</a:t>
            </a:r>
          </a:p>
          <a:p>
            <a:pPr>
              <a:buClr>
                <a:srgbClr val="FFFFFF"/>
              </a:buClr>
            </a:pPr>
            <a:r>
              <a:rPr lang="en-US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Integrate alerts for bad conditions</a:t>
            </a:r>
          </a:p>
          <a:p>
            <a:pPr>
              <a:buClr>
                <a:srgbClr val="FFFFFF"/>
              </a:buClr>
            </a:pPr>
            <a:r>
              <a:rPr lang="en-US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Utilize actual IOT sensors</a:t>
            </a:r>
          </a:p>
          <a:p>
            <a:pPr>
              <a:buClr>
                <a:srgbClr val="FFFFFF"/>
              </a:buClr>
            </a:pPr>
            <a:endParaRPr lang="en-US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</p:txBody>
      </p:sp>
      <p:pic>
        <p:nvPicPr>
          <p:cNvPr id="4" name="Picture 3" descr="Wind Speed Sensor, Anemometer at Rs 6900 | Wind Speed Direction Sensor in  Gautam Budh Nagar | ID: 22953753888">
            <a:extLst>
              <a:ext uri="{FF2B5EF4-FFF2-40B4-BE49-F238E27FC236}">
                <a16:creationId xmlns:a16="http://schemas.microsoft.com/office/drawing/2014/main" id="{704334C0-CEDE-81FF-6A13-4A394D3346B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8077" r="-3" b="2362"/>
          <a:stretch/>
        </p:blipFill>
        <p:spPr>
          <a:xfrm>
            <a:off x="5055764" y="2666999"/>
            <a:ext cx="2990088" cy="2677887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pic>
        <p:nvPicPr>
          <p:cNvPr id="5" name="Picture 4" descr="Soil Moisture Sensor with Arduino: A Comprehensive Project Guide - Yara Fert">
            <a:extLst>
              <a:ext uri="{FF2B5EF4-FFF2-40B4-BE49-F238E27FC236}">
                <a16:creationId xmlns:a16="http://schemas.microsoft.com/office/drawing/2014/main" id="{7127143D-5269-EEA0-0FD8-4D940BE82A7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10492" r="7" b="7"/>
          <a:stretch/>
        </p:blipFill>
        <p:spPr>
          <a:xfrm>
            <a:off x="8447321" y="2666999"/>
            <a:ext cx="2991801" cy="2677887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40069251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23EB6-D11B-6902-7F92-A08A453DA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5454314"/>
          </a:xfrm>
        </p:spPr>
        <p:txBody>
          <a:bodyPr>
            <a:normAutofit/>
          </a:bodyPr>
          <a:lstStyle/>
          <a:p>
            <a:pPr algn="ctr"/>
            <a:r>
              <a:rPr lang="en-US" sz="6000" dirty="0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Thank you</a:t>
            </a:r>
            <a:endParaRPr lang="en-US" sz="6000" dirty="0">
              <a:gradFill flip="none" rotWithShape="1">
                <a:gsLst>
                  <a:gs pos="0">
                    <a:prstClr val="white"/>
                  </a:gs>
                  <a:gs pos="100000">
                    <a:prstClr val="white">
                      <a:lumMod val="65000"/>
                    </a:prstClr>
                  </a:gs>
                </a:gsLst>
                <a:lin ang="5580000" scaled="0"/>
                <a:tileRect/>
              </a:gradFill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29604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0C8DE-1268-1B6F-63FE-EA78BEF15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9869" y="643466"/>
            <a:ext cx="3143875" cy="5571065"/>
          </a:xfrm>
        </p:spPr>
        <p:txBody>
          <a:bodyPr anchor="ctr">
            <a:normAutofit/>
          </a:bodyPr>
          <a:lstStyle/>
          <a:p>
            <a:r>
              <a:rPr lang="en-US" sz="360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Project Goals</a:t>
            </a:r>
            <a:endParaRPr lang="en-US" sz="36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672142-94D6-400E-B188-309B101D8B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32169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127259A-B804-4AD2-9BC6-66F7BB218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908066" y="3195797"/>
            <a:ext cx="6858000" cy="466406"/>
          </a:xfrm>
          <a:prstGeom prst="rect">
            <a:avLst/>
          </a:prstGeom>
          <a:gradFill>
            <a:gsLst>
              <a:gs pos="0">
                <a:srgbClr val="363D46">
                  <a:alpha val="0"/>
                </a:srgbClr>
              </a:gs>
              <a:gs pos="100000">
                <a:srgbClr val="363D46">
                  <a:lumMod val="75000"/>
                </a:srgbClr>
              </a:gs>
            </a:gsLst>
            <a:lin ang="5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9B4E8A7-8505-4752-9B81-C739116CE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4150420" y="3429000"/>
            <a:ext cx="6858000" cy="0"/>
          </a:xfrm>
          <a:prstGeom prst="line">
            <a:avLst/>
          </a:prstGeom>
          <a:solidFill>
            <a:srgbClr val="FFFFFF"/>
          </a:solidFill>
          <a:ln w="38100" cap="flat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2DEC83C-3CC6-2D63-7F7D-42D61E40ED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9117685"/>
              </p:ext>
            </p:extLst>
          </p:nvPr>
        </p:nvGraphicFramePr>
        <p:xfrm>
          <a:off x="643467" y="643467"/>
          <a:ext cx="6243992" cy="55710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2113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5D7D0-51AE-023A-B7CA-1468335A7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0465" y="609600"/>
            <a:ext cx="5122606" cy="1905000"/>
          </a:xfrm>
        </p:spPr>
        <p:txBody>
          <a:bodyPr>
            <a:normAutofit/>
          </a:bodyPr>
          <a:lstStyle/>
          <a:p>
            <a:r>
              <a:rPr lang="en-US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725A0A-7F51-884E-1712-94BC68ED1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0465" y="2666999"/>
            <a:ext cx="5122606" cy="3216276"/>
          </a:xfrm>
        </p:spPr>
        <p:txBody>
          <a:bodyPr anchor="t">
            <a:normAutofit/>
          </a:bodyPr>
          <a:lstStyle/>
          <a:p>
            <a:r>
              <a:rPr lang="en-US" dirty="0"/>
              <a:t>Purpose of the System: Monitoring wildfire conditions through sensors.</a:t>
            </a:r>
          </a:p>
          <a:p>
            <a:endParaRPr lang="en-US" dirty="0"/>
          </a:p>
          <a:p>
            <a:r>
              <a:rPr lang="en-US" dirty="0"/>
              <a:t>Key Features:</a:t>
            </a:r>
          </a:p>
          <a:p>
            <a:pPr lvl="1"/>
            <a:r>
              <a:rPr lang="en-US" dirty="0"/>
              <a:t>Secure login.</a:t>
            </a:r>
          </a:p>
          <a:p>
            <a:pPr lvl="1"/>
            <a:r>
              <a:rPr lang="en-US" dirty="0"/>
              <a:t>Real-time sensor data visualization.</a:t>
            </a:r>
          </a:p>
          <a:p>
            <a:pPr lvl="1"/>
            <a:r>
              <a:rPr lang="en-US" dirty="0"/>
              <a:t>Color coded display to alert level of threat for fire.</a:t>
            </a:r>
          </a:p>
        </p:txBody>
      </p:sp>
      <p:pic>
        <p:nvPicPr>
          <p:cNvPr id="4" name="Picture 3" descr="Wildfire Detection Sensors to Catch Fires Earlier | WFCA">
            <a:extLst>
              <a:ext uri="{FF2B5EF4-FFF2-40B4-BE49-F238E27FC236}">
                <a16:creationId xmlns:a16="http://schemas.microsoft.com/office/drawing/2014/main" id="{AAA61E90-2E01-ADD1-444B-76B14DF886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192" y="1565346"/>
            <a:ext cx="5451627" cy="3407266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1457850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13BC7-50AB-7E48-EECE-67A9E5DBE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191" y="609600"/>
            <a:ext cx="6573685" cy="1905000"/>
          </a:xfrm>
        </p:spPr>
        <p:txBody>
          <a:bodyPr>
            <a:normAutofit/>
          </a:bodyPr>
          <a:lstStyle/>
          <a:p>
            <a:r>
              <a:rPr lang="en-US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Functionality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CC826C-A912-C13C-47B6-7103246243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192" y="2666999"/>
            <a:ext cx="6573684" cy="3216276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500" b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Login Screen</a:t>
            </a:r>
            <a:r>
              <a:rPr lang="en-US" sz="150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:</a:t>
            </a:r>
            <a:endParaRPr lang="en-US" sz="150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 lvl="1">
              <a:lnSpc>
                <a:spcPct val="90000"/>
              </a:lnSpc>
              <a:buClr>
                <a:srgbClr val="FFFFFF"/>
              </a:buClr>
            </a:pPr>
            <a:r>
              <a:rPr lang="en-US" sz="150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Secure user authentication.</a:t>
            </a:r>
            <a:endParaRPr lang="en-US" sz="1500"/>
          </a:p>
          <a:p>
            <a:pPr lvl="1">
              <a:lnSpc>
                <a:spcPct val="90000"/>
              </a:lnSpc>
              <a:buClr>
                <a:srgbClr val="FFFFFF"/>
              </a:buClr>
            </a:pPr>
            <a:r>
              <a:rPr lang="en-US" sz="150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Success callback integrates with main app.</a:t>
            </a:r>
            <a:endParaRPr lang="en-US" sz="1500"/>
          </a:p>
          <a:p>
            <a:pPr>
              <a:lnSpc>
                <a:spcPct val="90000"/>
              </a:lnSpc>
              <a:buClr>
                <a:srgbClr val="FFFFFF"/>
              </a:buClr>
            </a:pPr>
            <a:r>
              <a:rPr lang="en-US" sz="1500" b="1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ListView</a:t>
            </a:r>
            <a:r>
              <a:rPr lang="en-US" sz="1500" b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 UI</a:t>
            </a:r>
            <a:r>
              <a:rPr lang="en-US" sz="150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:</a:t>
            </a:r>
            <a:endParaRPr lang="en-US" sz="1500"/>
          </a:p>
          <a:p>
            <a:pPr lvl="1">
              <a:lnSpc>
                <a:spcPct val="90000"/>
              </a:lnSpc>
              <a:buClr>
                <a:srgbClr val="FFFFFF"/>
              </a:buClr>
            </a:pPr>
            <a:r>
              <a:rPr lang="en-US" sz="150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Real-time sensor data display.</a:t>
            </a:r>
            <a:endParaRPr lang="en-US" sz="1500"/>
          </a:p>
          <a:p>
            <a:pPr lvl="1">
              <a:lnSpc>
                <a:spcPct val="90000"/>
              </a:lnSpc>
              <a:buClr>
                <a:srgbClr val="FFFFFF"/>
              </a:buClr>
            </a:pPr>
            <a:r>
              <a:rPr lang="en-US" sz="150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Dynamic background color based on thresholds.</a:t>
            </a:r>
            <a:endParaRPr lang="en-US" sz="1500"/>
          </a:p>
          <a:p>
            <a:pPr>
              <a:lnSpc>
                <a:spcPct val="90000"/>
              </a:lnSpc>
              <a:buClr>
                <a:srgbClr val="FFFFFF"/>
              </a:buClr>
            </a:pPr>
            <a:r>
              <a:rPr lang="en-US" sz="1500" b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Sensor Threads</a:t>
            </a:r>
            <a:r>
              <a:rPr lang="en-US" sz="150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:</a:t>
            </a:r>
            <a:endParaRPr lang="en-US" sz="1500"/>
          </a:p>
          <a:p>
            <a:pPr lvl="1">
              <a:lnSpc>
                <a:spcPct val="90000"/>
              </a:lnSpc>
              <a:buClr>
                <a:srgbClr val="FFFFFF"/>
              </a:buClr>
            </a:pPr>
            <a:r>
              <a:rPr lang="en-US" sz="150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Continuous data generation with CSV storage.</a:t>
            </a:r>
            <a:endParaRPr lang="en-US" sz="1500"/>
          </a:p>
          <a:p>
            <a:pPr lvl="1">
              <a:lnSpc>
                <a:spcPct val="90000"/>
              </a:lnSpc>
              <a:buClr>
                <a:srgbClr val="FFFFFF"/>
              </a:buClr>
            </a:pPr>
            <a:r>
              <a:rPr lang="en-US" sz="150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Clamp and simulate values to realistic ranges. </a:t>
            </a:r>
            <a:endParaRPr lang="en-US" sz="150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>
              <a:lnSpc>
                <a:spcPct val="90000"/>
              </a:lnSpc>
              <a:buClr>
                <a:srgbClr val="FFFFFF"/>
              </a:buClr>
            </a:pPr>
            <a:endParaRPr lang="en-US" sz="150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 lvl="1">
              <a:lnSpc>
                <a:spcPct val="90000"/>
              </a:lnSpc>
              <a:buClr>
                <a:srgbClr val="FFFFFF"/>
              </a:buClr>
              <a:buFont typeface="Courier New"/>
              <a:buChar char="o"/>
            </a:pPr>
            <a:endParaRPr lang="en-US" sz="150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</p:txBody>
      </p:sp>
      <p:pic>
        <p:nvPicPr>
          <p:cNvPr id="4" name="Picture 3" descr="A screenshot of a login box&#10;&#10;Description automatically generated">
            <a:extLst>
              <a:ext uri="{FF2B5EF4-FFF2-40B4-BE49-F238E27FC236}">
                <a16:creationId xmlns:a16="http://schemas.microsoft.com/office/drawing/2014/main" id="{5445A981-EE0F-0B78-F543-E620E1DF86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0839" y="2132754"/>
            <a:ext cx="3976788" cy="2272450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2460056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06BAB-A839-9652-B330-0565085AC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468582"/>
          </a:xfrm>
        </p:spPr>
        <p:txBody>
          <a:bodyPr>
            <a:normAutofit/>
          </a:bodyPr>
          <a:lstStyle/>
          <a:p>
            <a:r>
              <a:rPr lang="en-US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Code integration</a:t>
            </a:r>
            <a:endParaRPr lang="en-US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A87B86DC-54C4-710D-3353-A3A2D0F15D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1620369"/>
              </p:ext>
            </p:extLst>
          </p:nvPr>
        </p:nvGraphicFramePr>
        <p:xfrm>
          <a:off x="1141413" y="2286000"/>
          <a:ext cx="9906000" cy="33874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28412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3E686-DF8D-9B75-371B-197281BBC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851" y="1430179"/>
            <a:ext cx="3029313" cy="3675908"/>
          </a:xfrm>
        </p:spPr>
        <p:txBody>
          <a:bodyPr anchor="ctr">
            <a:normAutofit/>
          </a:bodyPr>
          <a:lstStyle/>
          <a:p>
            <a:r>
              <a:rPr lang="en-US" sz="400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Data flow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E475056-B0EB-44BE-8568-61ABEFB2E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934" y="0"/>
            <a:ext cx="8132066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2C8E2EC-73A4-48C2-B4D7-D7726BD90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9971" y="0"/>
            <a:ext cx="0" cy="6858000"/>
          </a:xfrm>
          <a:prstGeom prst="line">
            <a:avLst/>
          </a:prstGeom>
          <a:solidFill>
            <a:srgbClr val="FFFFFF"/>
          </a:solidFill>
          <a:ln w="38100" cap="flat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E82ABBDC-7A44-4AE8-A04F-B5495481B9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894952" y="3195797"/>
            <a:ext cx="6858000" cy="466406"/>
          </a:xfrm>
          <a:prstGeom prst="rect">
            <a:avLst/>
          </a:prstGeom>
          <a:gradFill>
            <a:gsLst>
              <a:gs pos="0">
                <a:srgbClr val="363D46">
                  <a:alpha val="0"/>
                </a:srgbClr>
              </a:gs>
              <a:gs pos="100000">
                <a:srgbClr val="363D46">
                  <a:lumMod val="75000"/>
                </a:srgbClr>
              </a:gs>
            </a:gsLst>
            <a:lin ang="5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E3AAED2-BF52-BC01-A9D2-E78DAC2407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56812558"/>
              </p:ext>
            </p:extLst>
          </p:nvPr>
        </p:nvGraphicFramePr>
        <p:xfrm>
          <a:off x="5054375" y="965200"/>
          <a:ext cx="6046133" cy="46058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587271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AF49D-B61A-6F23-EFAB-3367D337F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Data Storage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E81424-3C72-2A59-C084-E31E531813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Sensor data is stored periodically in CSV files.</a:t>
            </a:r>
            <a:endParaRPr lang="en-US" dirty="0">
              <a:gradFill flip="none" rotWithShape="1">
                <a:gsLst>
                  <a:gs pos="0">
                    <a:prstClr val="white"/>
                  </a:gs>
                  <a:gs pos="100000">
                    <a:prstClr val="white">
                      <a:lumMod val="75000"/>
                    </a:prstClr>
                  </a:gs>
                </a:gsLst>
                <a:lin ang="5580000" scaled="0"/>
                <a:tileRect/>
              </a:gra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>
              <a:buClr>
                <a:srgbClr val="FFFFFF"/>
              </a:buClr>
            </a:pPr>
            <a:r>
              <a:rPr lang="en-US" dirty="0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Data includes:</a:t>
            </a:r>
            <a:endParaRPr lang="en-US" dirty="0"/>
          </a:p>
          <a:p>
            <a:pPr lvl="1">
              <a:buClr>
                <a:srgbClr val="FFFFFF"/>
              </a:buClr>
            </a:pPr>
            <a:r>
              <a:rPr lang="en-US" dirty="0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Timestamp</a:t>
            </a:r>
            <a:endParaRPr lang="en-US" dirty="0"/>
          </a:p>
          <a:p>
            <a:pPr lvl="1">
              <a:buClr>
                <a:srgbClr val="FFFFFF"/>
              </a:buClr>
            </a:pPr>
            <a:r>
              <a:rPr lang="en-US" dirty="0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Temperature</a:t>
            </a:r>
            <a:endParaRPr lang="en-US"/>
          </a:p>
          <a:p>
            <a:pPr lvl="1">
              <a:buClr>
                <a:srgbClr val="FFFFFF"/>
              </a:buClr>
            </a:pPr>
            <a:r>
              <a:rPr lang="en-US" dirty="0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Humidity</a:t>
            </a:r>
            <a:endParaRPr lang="en-US"/>
          </a:p>
          <a:p>
            <a:pPr lvl="1">
              <a:buClr>
                <a:srgbClr val="FFFFFF"/>
              </a:buClr>
            </a:pPr>
            <a:r>
              <a:rPr lang="en-US" dirty="0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Wind speed</a:t>
            </a:r>
            <a:endParaRPr lang="en-US" dirty="0"/>
          </a:p>
          <a:p>
            <a:pPr>
              <a:buClr>
                <a:srgbClr val="FFFFFF"/>
              </a:buClr>
            </a:pPr>
            <a:r>
              <a:rPr lang="en-US" dirty="0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Allows historical data analysis and backup. </a:t>
            </a:r>
            <a:endParaRPr lang="en-US" dirty="0">
              <a:gradFill flip="none"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580000" scaled="0"/>
                <a:tileRect/>
              </a:gra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CDC9F7E0-7046-2CEC-CC2C-6DD36C2974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5520" y="1751286"/>
            <a:ext cx="3971925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3413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F9324-685B-D13D-62AE-AA5F7E580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192" y="609600"/>
            <a:ext cx="3643674" cy="1905000"/>
          </a:xfrm>
        </p:spPr>
        <p:txBody>
          <a:bodyPr>
            <a:normAutofit/>
          </a:bodyPr>
          <a:lstStyle/>
          <a:p>
            <a:r>
              <a:rPr lang="en-US" sz="280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Visual Representation</a:t>
            </a:r>
            <a:endParaRPr lang="en-US" sz="28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61725A-BF15-C77B-0C74-025AE99CBE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192" y="2666999"/>
            <a:ext cx="3643674" cy="3216276"/>
          </a:xfrm>
        </p:spPr>
        <p:txBody>
          <a:bodyPr anchor="t">
            <a:normAutofit/>
          </a:bodyPr>
          <a:lstStyle/>
          <a:p>
            <a:r>
              <a:rPr lang="en-US" sz="1800" b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Login Screen</a:t>
            </a:r>
            <a:r>
              <a:rPr lang="en-US" sz="180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: Demonstrates authentication flow.</a:t>
            </a:r>
            <a:endParaRPr lang="en-US" sz="180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>
              <a:buClr>
                <a:srgbClr val="FFFFFF"/>
              </a:buClr>
            </a:pPr>
            <a:r>
              <a:rPr lang="en-US" sz="1800" b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ListView UI</a:t>
            </a:r>
            <a:r>
              <a:rPr lang="en-US" sz="180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: Displays sensor data dynamically.</a:t>
            </a:r>
            <a:endParaRPr lang="en-US" sz="1800"/>
          </a:p>
          <a:p>
            <a:pPr>
              <a:buClr>
                <a:srgbClr val="FFFFFF"/>
              </a:buClr>
            </a:pPr>
            <a:r>
              <a:rPr lang="en-US" sz="180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Color-coded warnings:</a:t>
            </a:r>
            <a:endParaRPr lang="en-US" sz="1800"/>
          </a:p>
          <a:p>
            <a:pPr lvl="1">
              <a:buClr>
                <a:srgbClr val="FFFFFF"/>
              </a:buClr>
            </a:pPr>
            <a:r>
              <a:rPr lang="en-US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Green: Normal</a:t>
            </a:r>
            <a:endParaRPr lang="en-US" dirty="0"/>
          </a:p>
          <a:p>
            <a:pPr lvl="1">
              <a:buClr>
                <a:srgbClr val="FFFFFF"/>
              </a:buClr>
            </a:pPr>
            <a:r>
              <a:rPr lang="en-US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Yellow: Warning</a:t>
            </a:r>
            <a:endParaRPr lang="en-US"/>
          </a:p>
          <a:p>
            <a:pPr lvl="1">
              <a:buClr>
                <a:srgbClr val="FFFFFF"/>
              </a:buClr>
            </a:pPr>
            <a:r>
              <a:rPr lang="en-US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Red: Critical </a:t>
            </a:r>
            <a:endParaRPr lang="en-US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>
              <a:buClr>
                <a:srgbClr val="FFFFFF"/>
              </a:buClr>
            </a:pPr>
            <a:endParaRPr lang="en-US" sz="180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FCA0DA23-0FCD-A7D5-272D-3519FCC729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0994" y="2010124"/>
            <a:ext cx="6916633" cy="2517711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8418066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E9F33-2487-1285-C7D9-012733615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Results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1A8CD4-50EC-F29A-9976-0E1739A69A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Secure login interface.</a:t>
            </a:r>
            <a:endParaRPr lang="en-US" dirty="0">
              <a:gradFill flip="none" rotWithShape="1">
                <a:gsLst>
                  <a:gs pos="0">
                    <a:prstClr val="white"/>
                  </a:gs>
                  <a:gs pos="100000">
                    <a:prstClr val="white">
                      <a:lumMod val="75000"/>
                    </a:prstClr>
                  </a:gs>
                </a:gsLst>
                <a:lin ang="5580000" scaled="0"/>
                <a:tileRect/>
              </a:gra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>
              <a:buClr>
                <a:srgbClr val="FFFFFF"/>
              </a:buClr>
            </a:pPr>
            <a:r>
              <a:rPr lang="en-US" dirty="0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Responsive and dynamic UI for monitoring sensors.</a:t>
            </a:r>
            <a:endParaRPr lang="en-US" dirty="0"/>
          </a:p>
          <a:p>
            <a:pPr>
              <a:buClr>
                <a:srgbClr val="FFFFFF"/>
              </a:buClr>
            </a:pPr>
            <a:r>
              <a:rPr lang="en-US" dirty="0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Historical data stored in CSVs for analysis.</a:t>
            </a:r>
            <a:endParaRPr lang="en-US" dirty="0"/>
          </a:p>
          <a:p>
            <a:pPr>
              <a:buClr>
                <a:srgbClr val="FFFFFF"/>
              </a:buClr>
            </a:pPr>
            <a:r>
              <a:rPr lang="en-US" dirty="0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Real-time updates with critical condition alerts.</a:t>
            </a:r>
            <a:endParaRPr lang="en-US" dirty="0"/>
          </a:p>
          <a:p>
            <a:pPr>
              <a:buClr>
                <a:srgbClr val="FFFFFF"/>
              </a:buClr>
            </a:pPr>
            <a:endParaRPr lang="en-US" dirty="0">
              <a:gradFill flip="none"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580000" scaled="0"/>
                <a:tileRect/>
              </a:gra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042521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BE24B76A44EF046B2CBC8F011C7F1EF" ma:contentTypeVersion="14" ma:contentTypeDescription="Create a new document." ma:contentTypeScope="" ma:versionID="c2e125acf71805c1c3e8709cca24b226">
  <xsd:schema xmlns:xsd="http://www.w3.org/2001/XMLSchema" xmlns:xs="http://www.w3.org/2001/XMLSchema" xmlns:p="http://schemas.microsoft.com/office/2006/metadata/properties" xmlns:ns3="94deef3c-4372-4442-9d80-c4e96ee9d0b6" xmlns:ns4="fdaac03c-082d-4b89-8571-c24609f3b550" targetNamespace="http://schemas.microsoft.com/office/2006/metadata/properties" ma:root="true" ma:fieldsID="905a7c3e3291485b3fff7752310caa5e" ns3:_="" ns4:_="">
    <xsd:import namespace="94deef3c-4372-4442-9d80-c4e96ee9d0b6"/>
    <xsd:import namespace="fdaac03c-082d-4b89-8571-c24609f3b55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ObjectDetectorVersions" minOccurs="0"/>
                <xsd:element ref="ns3:MediaServiceSearchProperties" minOccurs="0"/>
                <xsd:element ref="ns3:MediaServiceDateTaken" minOccurs="0"/>
                <xsd:element ref="ns3:MediaServiceSystemTags" minOccurs="0"/>
                <xsd:element ref="ns3:MediaServiceLocation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4deef3c-4372-4442-9d80-c4e96ee9d0b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_activity" ma:index="10" nillable="true" ma:displayName="_activity" ma:hidden="true" ma:internalName="_activity">
      <xsd:simpleType>
        <xsd:restriction base="dms:Note"/>
      </xsd:simpleType>
    </xsd:element>
    <xsd:element name="MediaServiceObjectDetectorVersions" ma:index="1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5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Location" ma:index="18" nillable="true" ma:displayName="Location" ma:indexed="true" ma:internalName="MediaServiceLocation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2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1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daac03c-082d-4b89-8571-c24609f3b550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3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4deef3c-4372-4442-9d80-c4e96ee9d0b6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FF91978-1EB1-4575-8AF9-17CEF77F47A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4deef3c-4372-4442-9d80-c4e96ee9d0b6"/>
    <ds:schemaRef ds:uri="fdaac03c-082d-4b89-8571-c24609f3b55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69DB6DA-E723-4357-A15D-E4F37841EC93}">
  <ds:schemaRefs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94deef3c-4372-4442-9d80-c4e96ee9d0b6"/>
    <ds:schemaRef ds:uri="fdaac03c-082d-4b89-8571-c24609f3b550"/>
    <ds:schemaRef ds:uri="http://purl.org/dc/dcmitype/"/>
    <ds:schemaRef ds:uri="http://purl.org/dc/terms/"/>
    <ds:schemaRef ds:uri="http://schemas.openxmlformats.org/package/2006/metadata/core-properties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74F1063F-2F1C-4D21-B14E-38C495F3EC3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43</Words>
  <Application>Microsoft Office PowerPoint</Application>
  <PresentationFormat>Widescreen</PresentationFormat>
  <Paragraphs>9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Mesh</vt:lpstr>
      <vt:lpstr>Wildfire Monitoring System</vt:lpstr>
      <vt:lpstr>Project Goals</vt:lpstr>
      <vt:lpstr>Project Overview</vt:lpstr>
      <vt:lpstr>Functionality</vt:lpstr>
      <vt:lpstr>Code integration</vt:lpstr>
      <vt:lpstr>Data flow</vt:lpstr>
      <vt:lpstr>Data Storage</vt:lpstr>
      <vt:lpstr>Visual Representation</vt:lpstr>
      <vt:lpstr>Results</vt:lpstr>
      <vt:lpstr>Future Enhancements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Vernachio Jr., Mark Douglas</dc:creator>
  <cp:lastModifiedBy>Vernachio Jr., Mark Douglas</cp:lastModifiedBy>
  <cp:revision>609</cp:revision>
  <dcterms:created xsi:type="dcterms:W3CDTF">2024-12-11T00:03:22Z</dcterms:created>
  <dcterms:modified xsi:type="dcterms:W3CDTF">2024-12-11T01:05:31Z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0x0101005BE24B76A44EF046B2CBC8F011C7F1EF</vt:lpwstr>
  </property>
</Properties>
</file>