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0" r:id="rId6"/>
    <p:sldId id="257" r:id="rId7"/>
    <p:sldId id="261" r:id="rId8"/>
    <p:sldId id="263" r:id="rId9"/>
    <p:sldId id="264" r:id="rId10"/>
    <p:sldId id="259" r:id="rId11"/>
    <p:sldId id="258" r:id="rId12"/>
    <p:sldId id="26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993FADC-D1EE-4DE5-984A-AFC0978BE48F}" v="12" dt="2025-04-28T17:18:16.7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0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26DA5-ED0B-5641-EECF-A2D8515BD3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1D60ED-392D-842E-E74C-F9D09AE6F0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CE5E8C-303B-7FFD-6333-24FF1E1AD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9F31D-32F4-406A-8653-5B6E15ACE39D}" type="datetimeFigureOut">
              <a:rPr lang="en-IE" smtClean="0"/>
              <a:t>28/04/2025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2954A9-C94E-1933-ACFC-34B3B285A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E151DB-899A-2F41-52E2-EC8F9D807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8A719-995C-458D-A4ED-21525080FE9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89872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1218B-9605-29C1-6551-B09311037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6F2232-D58F-8391-17DB-D9A7354528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16036-B5C5-41A7-69B4-624CB4D08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9F31D-32F4-406A-8653-5B6E15ACE39D}" type="datetimeFigureOut">
              <a:rPr lang="en-IE" smtClean="0"/>
              <a:t>28/04/2025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6E6EC3-97BB-7697-1BC7-7583874A4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56FD58-C61C-CF5F-BFB1-2D3128805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8A719-995C-458D-A4ED-21525080FE9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26016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EFFB20-74F2-48CE-779B-5B927CE449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B8F4BC-2480-589F-D379-88363EFFD6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B0F750-56F1-7B03-BB53-16C04027D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9F31D-32F4-406A-8653-5B6E15ACE39D}" type="datetimeFigureOut">
              <a:rPr lang="en-IE" smtClean="0"/>
              <a:t>28/04/2025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655F3-0561-8026-ED45-9DC6343AF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E0E11F-6F21-4F38-1EFB-FFA296EC1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8A719-995C-458D-A4ED-21525080FE9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61524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40088-CEF5-7146-3200-A50ABC9D8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1BA71-37CC-2FEA-B8FA-2752F4E09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EEA17B-B102-4587-385B-7D958745A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9F31D-32F4-406A-8653-5B6E15ACE39D}" type="datetimeFigureOut">
              <a:rPr lang="en-IE" smtClean="0"/>
              <a:t>28/04/2025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A7E944-5C6F-BA9B-56BC-2A615D2C5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F19E00-29E3-274A-D775-5B6278E6D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8A719-995C-458D-A4ED-21525080FE9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76845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6FDF0-C941-DAA0-E94C-03CC7E8C6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5A586D-87CC-CA2B-60A4-126CB973F7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5EA19C-AA01-B5BF-04E8-38640604B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9F31D-32F4-406A-8653-5B6E15ACE39D}" type="datetimeFigureOut">
              <a:rPr lang="en-IE" smtClean="0"/>
              <a:t>28/04/2025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E93455-7F92-96D0-2CCF-685FA46BF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220BC3-6514-9B86-3A6C-6BE8976F9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8A719-995C-458D-A4ED-21525080FE9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49542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ACF26-D257-1E94-E82B-83DFA4A9D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292E1-7B0B-F569-E875-601DE79391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998643-19F5-FA94-4F93-6B824EB716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784D93-BCEC-7537-B8A9-8B662A580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9F31D-32F4-406A-8653-5B6E15ACE39D}" type="datetimeFigureOut">
              <a:rPr lang="en-IE" smtClean="0"/>
              <a:t>28/04/2025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F6F8B6-BBFB-D50F-3D08-A55346E45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DEEBEC-FA0B-2D0D-9767-F3EF03FCE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8A719-995C-458D-A4ED-21525080FE9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99017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F16CB-8195-32C0-6981-6367C08FB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1D14A1-1B3D-08BF-FADD-05F0F4CE9E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87776A-B7F1-7305-5C57-8012627069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73152B-B63A-FB46-24F5-82B33FF060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464F57-46AE-F7FD-262A-709AF213FD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E23E37-898C-5A29-2FC3-EDCFD9CAE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9F31D-32F4-406A-8653-5B6E15ACE39D}" type="datetimeFigureOut">
              <a:rPr lang="en-IE" smtClean="0"/>
              <a:t>28/04/2025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1066B5-F066-1108-DDC4-661C57CAF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8593D5-7E24-23C6-3D6A-48CC3A64A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8A719-995C-458D-A4ED-21525080FE9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90647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44AE3-8B04-81A7-870B-08E2F0067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412C9F-4442-0FD1-3FCC-5B1CA9D40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9F31D-32F4-406A-8653-5B6E15ACE39D}" type="datetimeFigureOut">
              <a:rPr lang="en-IE" smtClean="0"/>
              <a:t>28/04/2025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CE4AB8-BB1D-1ED8-C6B3-19A0983F7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D0F55D-8148-24C4-E736-E27ED81D0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8A719-995C-458D-A4ED-21525080FE9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1017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E22C23-2C53-7F80-EC34-E9B8E0DDC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9F31D-32F4-406A-8653-5B6E15ACE39D}" type="datetimeFigureOut">
              <a:rPr lang="en-IE" smtClean="0"/>
              <a:t>28/04/2025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ACCEC4-CA45-017D-4DAF-DDAE0D616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169848-B180-27FB-71C9-6C1B75D23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8A719-995C-458D-A4ED-21525080FE9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78637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7D2D8-2992-3D22-24A3-875343936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2503D-660A-F5F8-1B55-F7BBC1ABEF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A80410-25C3-19B1-4FB5-0E39321CB5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FA930D-47DF-102D-F83F-F6024E0BB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9F31D-32F4-406A-8653-5B6E15ACE39D}" type="datetimeFigureOut">
              <a:rPr lang="en-IE" smtClean="0"/>
              <a:t>28/04/2025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751104-BBD3-E747-E091-022E58624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C614EB-AA64-A070-D414-AE6771A8B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8A719-995C-458D-A4ED-21525080FE9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22888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3450C-E200-6B00-61DC-AE554F8E4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E9E179-764E-894D-BE02-017C7CB9A5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C5D68E-0154-08DD-3B45-17577139E8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DD331D-215C-D424-D12F-94989677B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9F31D-32F4-406A-8653-5B6E15ACE39D}" type="datetimeFigureOut">
              <a:rPr lang="en-IE" smtClean="0"/>
              <a:t>28/04/2025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708164-1945-39B3-3F64-673997A39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4CCBBE-3302-1978-3AD3-BE34FEF73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8A719-995C-458D-A4ED-21525080FE9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19593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EFBB0F-E2C1-9346-49AD-F488C5C60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202052-227F-4BEC-9BF6-430BA2545F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AC401E-1882-4CF1-B12E-A4B420BEB7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879F31D-32F4-406A-8653-5B6E15ACE39D}" type="datetimeFigureOut">
              <a:rPr lang="en-IE" smtClean="0"/>
              <a:t>28/04/2025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D7FF7-75E3-1FE4-0C82-DFC04458B0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A6F95-A56E-92A8-076D-797BF30B09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F48A719-995C-458D-A4ED-21525080FE9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43929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Rectangle 1034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Lithium-ion batteries — victim or villain? | Crawford Blog">
            <a:extLst>
              <a:ext uri="{FF2B5EF4-FFF2-40B4-BE49-F238E27FC236}">
                <a16:creationId xmlns:a16="http://schemas.microsoft.com/office/drawing/2014/main" id="{C2114FD8-812B-1699-0C12-1C3C0254A5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133"/>
          <a:stretch/>
        </p:blipFill>
        <p:spPr bwMode="auto">
          <a:xfrm>
            <a:off x="20" y="10"/>
            <a:ext cx="1218893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96C5C97-6810-01AC-2118-83BC627020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r>
              <a:rPr lang="en-US" sz="6600">
                <a:solidFill>
                  <a:schemeClr val="bg1"/>
                </a:solidFill>
              </a:rPr>
              <a:t>Lithium-Ion Battery Simulator</a:t>
            </a:r>
            <a:endParaRPr lang="en-IE" sz="660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C7D0F3-4704-032C-0883-428390395C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53619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Mark Veerasingam | G00403931@atu.ie</a:t>
            </a:r>
            <a:endParaRPr lang="en-IE" dirty="0">
              <a:solidFill>
                <a:schemeClr val="bg1"/>
              </a:solidFill>
            </a:endParaRPr>
          </a:p>
        </p:txBody>
      </p:sp>
      <p:sp>
        <p:nvSpPr>
          <p:cNvPr id="1036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103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813C1-3875-E3D9-8584-9318A554E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Background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D19F6-C702-3350-1302-2866A10BC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Goal</a:t>
            </a:r>
            <a:r>
              <a:rPr lang="en-US" dirty="0"/>
              <a:t>:</a:t>
            </a:r>
          </a:p>
          <a:p>
            <a:r>
              <a:rPr lang="en-US" dirty="0"/>
              <a:t>Develop a model of a lithium-ion battery based on real-world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Develop a software platform that lets users upload battery test data and automatically create a battery model.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Simulation API that run simulations on their battery models.</a:t>
            </a:r>
          </a:p>
          <a:p>
            <a:pPr marL="0" indent="0">
              <a:buNone/>
            </a:pPr>
            <a:r>
              <a:rPr lang="en-US" b="1" dirty="0"/>
              <a:t>Dataset</a:t>
            </a:r>
            <a:r>
              <a:rPr lang="en-US" dirty="0"/>
              <a:t>:</a:t>
            </a:r>
          </a:p>
          <a:p>
            <a:r>
              <a:rPr lang="en-US" i="1" dirty="0"/>
              <a:t>“Lithium-ion battery aging dataset based on electric vehicle real-driving profiles” – </a:t>
            </a:r>
            <a:r>
              <a:rPr lang="en-US" i="1"/>
              <a:t>Stanford University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68209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986B6DF-BFC5-A95B-D140-8B8B821668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3861" y="87074"/>
            <a:ext cx="6524276" cy="66838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2995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D5637B-C510-A9E7-FE8D-F9F6F383E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/>
              <a:t>Battery Modelling</a:t>
            </a:r>
            <a:endParaRPr lang="en-IE" sz="5400"/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519E2-CB6B-39D5-1170-94DF21A4CD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4014066" cy="3410712"/>
          </a:xfrm>
        </p:spPr>
        <p:txBody>
          <a:bodyPr anchor="t">
            <a:normAutofit/>
          </a:bodyPr>
          <a:lstStyle/>
          <a:p>
            <a:r>
              <a:rPr lang="en-US" sz="2200" dirty="0"/>
              <a:t>Thevenin</a:t>
            </a:r>
            <a:r>
              <a:rPr lang="en-US" sz="2200" b="1" dirty="0"/>
              <a:t> Equivalent Circuit Models (ECM) </a:t>
            </a:r>
            <a:r>
              <a:rPr lang="en-US" sz="2200" dirty="0"/>
              <a:t>represents a battery by using </a:t>
            </a:r>
            <a:r>
              <a:rPr lang="en-US" sz="2200" b="1" dirty="0"/>
              <a:t>resistors</a:t>
            </a:r>
            <a:r>
              <a:rPr lang="en-US" sz="2200" dirty="0"/>
              <a:t> and </a:t>
            </a:r>
            <a:r>
              <a:rPr lang="en-US" sz="2200" b="1" dirty="0"/>
              <a:t>capacitors</a:t>
            </a:r>
            <a:r>
              <a:rPr lang="en-US" sz="2200" dirty="0"/>
              <a:t> to mimic its charging and discharging behavior</a:t>
            </a:r>
          </a:p>
          <a:p>
            <a:endParaRPr lang="en-US" sz="2200" dirty="0"/>
          </a:p>
          <a:p>
            <a:r>
              <a:rPr lang="en-US" sz="2200" dirty="0"/>
              <a:t>Get </a:t>
            </a:r>
            <a:r>
              <a:rPr lang="en-US" sz="2200" b="1" dirty="0"/>
              <a:t>State Of Charge </a:t>
            </a:r>
            <a:r>
              <a:rPr lang="en-US" sz="2200" dirty="0"/>
              <a:t>– </a:t>
            </a:r>
            <a:r>
              <a:rPr lang="en-US" sz="2200" b="1" dirty="0"/>
              <a:t>Open Circuit Voltage </a:t>
            </a:r>
            <a:r>
              <a:rPr lang="en-US" sz="2200" dirty="0"/>
              <a:t>Curve from Capacity Test</a:t>
            </a:r>
          </a:p>
          <a:p>
            <a:pPr marL="0" indent="0">
              <a:buNone/>
            </a:pPr>
            <a:endParaRPr lang="en-US" sz="2200" dirty="0"/>
          </a:p>
        </p:txBody>
      </p:sp>
      <p:pic>
        <p:nvPicPr>
          <p:cNvPr id="8" name="Picture 7" descr="A diagram of a circuit&#10;&#10;AI-generated content may be incorrect.">
            <a:extLst>
              <a:ext uri="{FF2B5EF4-FFF2-40B4-BE49-F238E27FC236}">
                <a16:creationId xmlns:a16="http://schemas.microsoft.com/office/drawing/2014/main" id="{01B4EB09-5AA0-D2C4-EC89-0D61A04C2D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1488" y="3255404"/>
            <a:ext cx="5534026" cy="3154399"/>
          </a:xfrm>
          <a:prstGeom prst="rect">
            <a:avLst/>
          </a:prstGeom>
        </p:spPr>
      </p:pic>
      <p:pic>
        <p:nvPicPr>
          <p:cNvPr id="9" name="Picture 6" descr="SOC-OCV curve for an NMC cell. | Download Scientific Diagram">
            <a:extLst>
              <a:ext uri="{FF2B5EF4-FFF2-40B4-BE49-F238E27FC236}">
                <a16:creationId xmlns:a16="http://schemas.microsoft.com/office/drawing/2014/main" id="{C370502B-AC1B-9A7A-FB80-17C3D1CA41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3813" y="448197"/>
            <a:ext cx="3585952" cy="2735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9203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EF17487-C386-4F99-B5EB-4FD3DF423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0DE92DF-4769-4DE9-93FD-EE312718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C48A0F-B09A-8A3E-B04C-17450CC6A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6824" y="643467"/>
            <a:ext cx="4772975" cy="1800526"/>
          </a:xfrm>
        </p:spPr>
        <p:txBody>
          <a:bodyPr>
            <a:normAutofit/>
          </a:bodyPr>
          <a:lstStyle/>
          <a:p>
            <a:r>
              <a:rPr lang="en-US" dirty="0"/>
              <a:t>Parameter Optimization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C8C66-BD75-862D-BAA5-5F4548AF2B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6824" y="2623381"/>
            <a:ext cx="4772974" cy="3553581"/>
          </a:xfrm>
        </p:spPr>
        <p:txBody>
          <a:bodyPr>
            <a:normAutofit/>
          </a:bodyPr>
          <a:lstStyle/>
          <a:p>
            <a:r>
              <a:rPr lang="en-US" sz="2000" dirty="0"/>
              <a:t>Find RC values with </a:t>
            </a:r>
            <a:r>
              <a:rPr lang="en-US" sz="2000" b="1" dirty="0"/>
              <a:t>Hybrid Pulse Power Characterization (HPPC)</a:t>
            </a:r>
            <a:r>
              <a:rPr lang="en-US" sz="2000" dirty="0"/>
              <a:t> test</a:t>
            </a:r>
          </a:p>
          <a:p>
            <a:r>
              <a:rPr lang="en-US" sz="2000" dirty="0"/>
              <a:t>Particle Swarm Optimization (PSO) applied to find the RC pair values</a:t>
            </a:r>
          </a:p>
          <a:p>
            <a:r>
              <a:rPr lang="en-US" sz="2000" dirty="0"/>
              <a:t>Results  stored in </a:t>
            </a:r>
            <a:r>
              <a:rPr lang="en-US" sz="2000" b="1" dirty="0"/>
              <a:t>MongoDB</a:t>
            </a:r>
          </a:p>
          <a:p>
            <a:endParaRPr lang="en-IE" sz="2000" dirty="0"/>
          </a:p>
          <a:p>
            <a:endParaRPr lang="en-IE" sz="2000" dirty="0"/>
          </a:p>
          <a:p>
            <a:endParaRPr lang="en-US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564D60B-3CFC-14D6-CA8B-D228CE99F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1810" y="3964615"/>
            <a:ext cx="3026091" cy="2829396"/>
          </a:xfrm>
          <a:prstGeom prst="rect">
            <a:avLst/>
          </a:prstGeom>
        </p:spPr>
      </p:pic>
      <p:pic>
        <p:nvPicPr>
          <p:cNvPr id="10" name="Picture 9" descr="A diagram of a voltage current&#10;&#10;AI-generated content may be incorrect.">
            <a:extLst>
              <a:ext uri="{FF2B5EF4-FFF2-40B4-BE49-F238E27FC236}">
                <a16:creationId xmlns:a16="http://schemas.microsoft.com/office/drawing/2014/main" id="{3A1F821D-2AE5-2D21-7033-588CF4F954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0"/>
          <a:stretch/>
        </p:blipFill>
        <p:spPr>
          <a:xfrm>
            <a:off x="7950293" y="63989"/>
            <a:ext cx="3782998" cy="3860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880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D698E-CF1B-390E-BA36-7F37A13B1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Simulation API</a:t>
            </a:r>
            <a:endParaRPr lang="en-IE" dirty="0"/>
          </a:p>
        </p:txBody>
      </p:sp>
      <p:pic>
        <p:nvPicPr>
          <p:cNvPr id="10" name="Content Placeholder 9" descr="A diagram of a cell phone&#10;&#10;AI-generated content may be incorrect.">
            <a:extLst>
              <a:ext uri="{FF2B5EF4-FFF2-40B4-BE49-F238E27FC236}">
                <a16:creationId xmlns:a16="http://schemas.microsoft.com/office/drawing/2014/main" id="{0780ABAC-0E83-33AD-6E6A-66EE6C45AF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16" y="1690688"/>
            <a:ext cx="11547768" cy="4990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422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2B908-502A-94C0-E2B6-D27A6F9C3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endParaRPr lang="en-IE" dirty="0"/>
          </a:p>
        </p:txBody>
      </p:sp>
      <p:pic>
        <p:nvPicPr>
          <p:cNvPr id="4" name="Picture 3" descr="A screenshot of a graph&#10;&#10;AI-generated content may be incorrect.">
            <a:extLst>
              <a:ext uri="{FF2B5EF4-FFF2-40B4-BE49-F238E27FC236}">
                <a16:creationId xmlns:a16="http://schemas.microsoft.com/office/drawing/2014/main" id="{3BC79878-B532-3617-7C1E-EB9C13063F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1863" y="2009126"/>
            <a:ext cx="8022077" cy="47009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129169F-E75D-A86F-E294-4411E05157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1820" y="609612"/>
            <a:ext cx="3873799" cy="1240295"/>
          </a:xfrm>
          <a:prstGeom prst="rect">
            <a:avLst/>
          </a:prstGeom>
        </p:spPr>
      </p:pic>
      <p:pic>
        <p:nvPicPr>
          <p:cNvPr id="10" name="Picture 9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66F4CD3-8C35-B9AA-199B-77C52EF697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35" y="1552575"/>
            <a:ext cx="4140365" cy="502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529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9D47016-023F-44BD-981C-50E7A10A6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C5A2A9-D289-EBB3-F39F-49A86EF68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57200"/>
            <a:ext cx="4343400" cy="1929384"/>
          </a:xfrm>
        </p:spPr>
        <p:txBody>
          <a:bodyPr anchor="ctr">
            <a:normAutofit/>
          </a:bodyPr>
          <a:lstStyle/>
          <a:p>
            <a:r>
              <a:rPr lang="en-US" sz="4800" dirty="0"/>
              <a:t>Project Management</a:t>
            </a:r>
            <a:endParaRPr lang="en-IE" sz="4800" dirty="0"/>
          </a:p>
        </p:txBody>
      </p:sp>
      <p:sp>
        <p:nvSpPr>
          <p:cNvPr id="13" name="sketchy line">
            <a:extLst>
              <a:ext uri="{FF2B5EF4-FFF2-40B4-BE49-F238E27FC236}">
                <a16:creationId xmlns:a16="http://schemas.microsoft.com/office/drawing/2014/main" id="{6D8B37B0-0682-433E-BC8D-498C04ABD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471415" y="1412748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4E2F7-098E-1ABF-37AA-7C342B607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1263" y="457200"/>
            <a:ext cx="6007608" cy="1929384"/>
          </a:xfrm>
        </p:spPr>
        <p:txBody>
          <a:bodyPr anchor="ctr">
            <a:normAutofit/>
          </a:bodyPr>
          <a:lstStyle/>
          <a:p>
            <a:r>
              <a:rPr lang="en-US" sz="2200" dirty="0"/>
              <a:t>Adjusted Timeline</a:t>
            </a:r>
          </a:p>
          <a:p>
            <a:r>
              <a:rPr lang="en-US" sz="2200" dirty="0"/>
              <a:t>Weekly Logs + Supervisor Meetings</a:t>
            </a:r>
          </a:p>
        </p:txBody>
      </p:sp>
      <p:pic>
        <p:nvPicPr>
          <p:cNvPr id="6" name="Picture 5" descr="A screenshot of a project management&#10;&#10;AI-generated content may be incorrect.">
            <a:extLst>
              <a:ext uri="{FF2B5EF4-FFF2-40B4-BE49-F238E27FC236}">
                <a16:creationId xmlns:a16="http://schemas.microsoft.com/office/drawing/2014/main" id="{1E107B77-EE74-BA71-0C25-764BD7DAF6D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09" b="22542"/>
          <a:stretch/>
        </p:blipFill>
        <p:spPr bwMode="auto">
          <a:xfrm>
            <a:off x="466344" y="2963717"/>
            <a:ext cx="5468112" cy="2890429"/>
          </a:xfrm>
          <a:prstGeom prst="rect">
            <a:avLst/>
          </a:prstGeom>
          <a:noFill/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 descr="A graph with a green and purple line&#10;&#10;AI-generated content may be incorrect.">
            <a:extLst>
              <a:ext uri="{FF2B5EF4-FFF2-40B4-BE49-F238E27FC236}">
                <a16:creationId xmlns:a16="http://schemas.microsoft.com/office/drawing/2014/main" id="{A69184F5-ECA1-3FF5-9B3C-202BF82B8A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4496" y="3281134"/>
            <a:ext cx="5468112" cy="2255595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E28F6C09-75BC-70F0-ED49-0F6F7318E3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0071" y="2071373"/>
            <a:ext cx="558800" cy="520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63A77DA7-61CD-1B57-AF09-4214FD13A1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1207" y="2052666"/>
            <a:ext cx="1295400" cy="545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8476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FDE1B5-268C-BFBE-DE66-598736759D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US" sz="7200"/>
              <a:t>Thanks For Listening</a:t>
            </a:r>
            <a:endParaRPr lang="en-IE" sz="72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488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EDC40BDC3F73142A5A8F1C0828A12A8" ma:contentTypeVersion="15" ma:contentTypeDescription="Create a new document." ma:contentTypeScope="" ma:versionID="35aff226855ee686f7f7c4329cc8928e">
  <xsd:schema xmlns:xsd="http://www.w3.org/2001/XMLSchema" xmlns:xs="http://www.w3.org/2001/XMLSchema" xmlns:p="http://schemas.microsoft.com/office/2006/metadata/properties" xmlns:ns3="f4dcd64b-812a-41aa-8ee8-975f5f1304d4" xmlns:ns4="89b8ce3a-d08e-4d47-80a1-0f4aa5750715" targetNamespace="http://schemas.microsoft.com/office/2006/metadata/properties" ma:root="true" ma:fieldsID="809196210d5a49f5fd9742d7a2ea1319" ns3:_="" ns4:_="">
    <xsd:import namespace="f4dcd64b-812a-41aa-8ee8-975f5f1304d4"/>
    <xsd:import namespace="89b8ce3a-d08e-4d47-80a1-0f4aa575071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  <xsd:element ref="ns3:MediaServiceObjectDetectorVersion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SystemTags" minOccurs="0"/>
                <xsd:element ref="ns3:MediaServiceSearchProperties" minOccurs="0"/>
                <xsd:element ref="ns3:MediaServiceDateTake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4dcd64b-812a-41aa-8ee8-975f5f1304d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ystemTags" ma:index="19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2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2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9b8ce3a-d08e-4d47-80a1-0f4aa575071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f4dcd64b-812a-41aa-8ee8-975f5f1304d4" xsi:nil="true"/>
  </documentManagement>
</p:properties>
</file>

<file path=customXml/itemProps1.xml><?xml version="1.0" encoding="utf-8"?>
<ds:datastoreItem xmlns:ds="http://schemas.openxmlformats.org/officeDocument/2006/customXml" ds:itemID="{225BB2CE-18D1-4271-AC0D-2542142A10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71D5741-AA63-4FEA-95C4-88D334FD8C7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4dcd64b-812a-41aa-8ee8-975f5f1304d4"/>
    <ds:schemaRef ds:uri="89b8ce3a-d08e-4d47-80a1-0f4aa575071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1D740D0-45A3-4941-8026-188FB2241F4B}">
  <ds:schemaRefs>
    <ds:schemaRef ds:uri="89b8ce3a-d08e-4d47-80a1-0f4aa5750715"/>
    <ds:schemaRef ds:uri="http://purl.org/dc/dcmitype/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schemas.microsoft.com/office/infopath/2007/PartnerControls"/>
    <ds:schemaRef ds:uri="http://schemas.microsoft.com/office/2006/documentManagement/types"/>
    <ds:schemaRef ds:uri="f4dcd64b-812a-41aa-8ee8-975f5f1304d4"/>
    <ds:schemaRef ds:uri="http://purl.org/dc/terms/"/>
  </ds:schemaRefs>
</ds:datastoreItem>
</file>

<file path=docMetadata/LabelInfo.xml><?xml version="1.0" encoding="utf-8"?>
<clbl:labelList xmlns:clbl="http://schemas.microsoft.com/office/2020/mipLabelMetadata">
  <clbl:label id="{47855545-00bb-4800-a65f-e79104ec0fc4}" enabled="0" method="" siteId="{47855545-00bb-4800-a65f-e79104ec0fc4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554</TotalTime>
  <Words>154</Words>
  <Application>Microsoft Office PowerPoint</Application>
  <PresentationFormat>Widescreen</PresentationFormat>
  <Paragraphs>24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Calibri</vt:lpstr>
      <vt:lpstr>Office Theme</vt:lpstr>
      <vt:lpstr>Lithium-Ion Battery Simulator</vt:lpstr>
      <vt:lpstr>Project Background</vt:lpstr>
      <vt:lpstr>PowerPoint Presentation</vt:lpstr>
      <vt:lpstr>Battery Modelling</vt:lpstr>
      <vt:lpstr>Parameter Optimization</vt:lpstr>
      <vt:lpstr>Simulation API</vt:lpstr>
      <vt:lpstr>Results</vt:lpstr>
      <vt:lpstr>Project Management</vt:lpstr>
      <vt:lpstr>Thanks For Listening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MARK VEERASINGAM - STUDENT</dc:creator>
  <cp:lastModifiedBy>MARK VEERASINGAM - STUDENT</cp:lastModifiedBy>
  <cp:revision>2</cp:revision>
  <dcterms:created xsi:type="dcterms:W3CDTF">2025-04-26T12:49:58Z</dcterms:created>
  <dcterms:modified xsi:type="dcterms:W3CDTF">2025-04-28T17:32:36Z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0x0101006EDC40BDC3F73142A5A8F1C0828A12A8</vt:lpwstr>
  </property>
</Properties>
</file>