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74" r:id="rId5"/>
    <p:sldId id="267" r:id="rId6"/>
    <p:sldId id="276" r:id="rId7"/>
    <p:sldId id="271" r:id="rId8"/>
    <p:sldId id="275" r:id="rId9"/>
    <p:sldId id="272" r:id="rId10"/>
    <p:sldId id="273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>
      <p:cViewPr>
        <p:scale>
          <a:sx n="97" d="100"/>
          <a:sy n="97" d="100"/>
        </p:scale>
        <p:origin x="20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3995-56A6-B848-8D85-F00E92CEA127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25560-309B-6C44-B4B4-99C9BE957B3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6050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d56a28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d56a28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76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d56a28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d56a28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f8ac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f8ac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83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0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4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2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42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2789-9302-2C9B-8559-06AA9F8A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63AF9-79E0-0D69-19D8-95B164128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C8FF-5D3E-33A8-708F-99020A24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D665-BC28-EA3C-1CCA-C2192FBC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8E81-B508-1311-0438-B98DA179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25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0C9F-20F4-F5E5-466C-4EB4CBA8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E804A-3D98-6E9C-D748-817273422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C8A1-B633-0B39-5045-22BC2853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0E16-891B-36E8-B213-A7BA1FF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8761-8C98-9A57-93E1-86DE0E4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087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6B36F-C038-8464-9713-EEF75E9D2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D87B8-F80C-A361-C6FB-7EB04FEC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5BB7-675C-D942-C9DA-0EE5B4B3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E0D5-BFD0-9D61-CACE-92F75C8E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6B50-7FE5-F97F-2240-FFE360D9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716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6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891C-2B87-56D6-6C7D-BDF0F68B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33DA-416C-6524-09AE-729A5E6D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247C-2F06-3B8F-987D-8DDBACFC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1CA8-59BD-C0D2-6D80-72C5BAA9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B3FA-2AB6-49B3-8E60-7E5955EE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24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651D-FBFE-0666-C297-752F166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2C1E2-E0D3-C8D8-F1E6-44742CA9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50FE-28D7-20E4-CAD7-8B6F6C97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A171-6AB7-C6E5-7C13-9FD07887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1CB7-E9B5-3E14-6331-31755901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99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7053-D6C1-3CDD-BFFE-4324CF29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2EC7-8D7A-4B9A-AEFD-93AD7144E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ED62D-D13A-EBF9-1138-3EA9A102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5F9F-8508-3897-07AE-C399C71B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00CD-62CE-53F1-B492-469DEF18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C3AB-DFD5-D99F-509A-0137DB62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615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9CC8-10E0-23FA-639F-D113B8CC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76E1-1E27-20D2-C6D0-BDD0D502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B5BC-29CA-89D4-20E8-5DD5FA9F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7592-D155-5785-E383-529B8276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19A84-2614-3E75-03EB-61FE1B81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1DC33-B55D-D487-9FD9-BEDB6856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9091F-7A5C-47F4-6CFF-9E1BBB7C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BEB2A-14B8-F691-0955-69ADEADC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026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010A-928E-CEE1-1F71-47B84D62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F824F-566A-703A-9746-5CCA050C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9C6A7-E3A7-8550-70DA-7E1B2021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973D7-BA3D-5918-5126-CC8B840F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6118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3B229-3F1F-5696-2929-6DACE19A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F5600-B176-9632-116B-FC238AD1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92C4-3180-039A-056E-7EDF83C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31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DFD-8306-4F64-B672-9FC5573A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BADB-F048-43AA-8EC1-F7F82D25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4461-E73A-A74F-A205-84975743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793B3-1B4D-63E9-F5BD-04709ECF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C9C6-4804-BBE6-6A4B-F0F03905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1957-CFE4-A919-BC82-72098C9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590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BBCE-D467-5AAD-164F-7A7D15FD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312C7-6324-9F2F-6C60-A49E1D266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A8267-50BD-A437-CF21-7092C28E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F2A7-477C-91D2-2ED1-02214087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3EE2F-161C-C4D5-2DA2-CCC6E625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6512B-47AC-EF09-1AE3-8B8DF764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49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733F6-2BB9-AF47-3787-A196CCDE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9B1EB-4394-9702-A8A7-FC2F2D1B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9D92-56D1-9CCC-2534-DDD48122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77D4-3DE7-A24D-8D61-E088C30EBD34}" type="datetimeFigureOut">
              <a:rPr lang="en-RU" smtClean="0"/>
              <a:t>01.02.2024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6D3C-88D4-77BA-86FB-7A3F5B4F3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AEA4-9381-4FA5-445B-F3585F756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9C8D-9C49-C945-8935-900CFBE1BD3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09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Vernikov/MIPT-SE-PereTachk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 err="1">
                <a:latin typeface="AKONY" pitchFamily="50" charset="-52"/>
              </a:rPr>
              <a:t>PereTachka</a:t>
            </a:r>
            <a:endParaRPr dirty="0">
              <a:latin typeface="AKONY" pitchFamily="50" charset="-52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Задание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 err="1"/>
              <a:t>Проектировочное</a:t>
            </a:r>
            <a:r>
              <a:rPr lang="en-GB" dirty="0"/>
              <a:t> </a:t>
            </a:r>
            <a:r>
              <a:rPr lang="en-GB" dirty="0" err="1"/>
              <a:t>решение</a:t>
            </a:r>
            <a:r>
              <a:rPr lang="en-GB" dirty="0"/>
              <a:t> 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Решаемая</a:t>
            </a:r>
            <a:r>
              <a:rPr lang="en-GB" dirty="0"/>
              <a:t> </a:t>
            </a:r>
            <a:r>
              <a:rPr lang="en-GB" dirty="0" err="1"/>
              <a:t>проблема</a:t>
            </a:r>
            <a:r>
              <a:rPr lang="en-GB" dirty="0"/>
              <a:t>: </a:t>
            </a:r>
            <a:r>
              <a:rPr lang="ru-RU" dirty="0"/>
              <a:t>каждый запрос должен содержать об аутентификации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GB" dirty="0" err="1"/>
              <a:t>Решение</a:t>
            </a:r>
            <a:r>
              <a:rPr lang="en-GB" dirty="0"/>
              <a:t>: </a:t>
            </a:r>
            <a:r>
              <a:rPr lang="ru-RU" dirty="0"/>
              <a:t>воспользовались сервисом </a:t>
            </a:r>
            <a:r>
              <a:rPr lang="en-US" dirty="0"/>
              <a:t>vault </a:t>
            </a:r>
            <a:r>
              <a:rPr lang="ru-RU" dirty="0"/>
              <a:t>чтобы решить эту </a:t>
            </a:r>
            <a:r>
              <a:rPr lang="ru-RU" dirty="0" err="1"/>
              <a:t>пробелму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A2EE3-7EF7-EFE1-C3C9-03F6D74F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2" y="692324"/>
            <a:ext cx="3973344" cy="60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 err="1">
                <a:latin typeface="AKONY" pitchFamily="50" charset="-52"/>
              </a:rPr>
              <a:t>Описание</a:t>
            </a:r>
            <a:r>
              <a:rPr lang="en-GB" dirty="0">
                <a:latin typeface="AKONY" pitchFamily="50" charset="-52"/>
              </a:rPr>
              <a:t> </a:t>
            </a:r>
            <a:r>
              <a:rPr lang="en-GB" dirty="0" err="1">
                <a:latin typeface="AKONY" pitchFamily="50" charset="-52"/>
              </a:rPr>
              <a:t>проекта</a:t>
            </a:r>
            <a:endParaRPr dirty="0">
              <a:latin typeface="AKONY" pitchFamily="50" charset="-52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sz="2133" dirty="0">
                <a:latin typeface="Consolas" panose="020B0609020204030204" pitchFamily="49" charset="0"/>
              </a:rPr>
              <a:t>Программный продукт «</a:t>
            </a:r>
            <a:r>
              <a:rPr lang="en-US" sz="2133" dirty="0" err="1">
                <a:latin typeface="Consolas" panose="020B0609020204030204" pitchFamily="49" charset="0"/>
              </a:rPr>
              <a:t>PereTachka</a:t>
            </a:r>
            <a:r>
              <a:rPr lang="en-US" sz="2133" dirty="0">
                <a:latin typeface="Consolas" panose="020B0609020204030204" pitchFamily="49" charset="0"/>
              </a:rPr>
              <a:t>» </a:t>
            </a:r>
            <a:r>
              <a:rPr lang="ru-RU" sz="2133" dirty="0">
                <a:latin typeface="Consolas" panose="020B0609020204030204" pitchFamily="49" charset="0"/>
              </a:rPr>
              <a:t>позволяет осуществлять удаленное бронирование автомобиля для каршеринга с помощью показа ближайшей машины, а также может взять плату за аренду и разблокировать выбранную машину. Также данный программный продукт может осуществить подачу автомобиля(как такси) при помощи другого водителя путем мотивации бесплатными минутами вождения.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2133" dirty="0">
                <a:latin typeface="Consolas" panose="020B0609020204030204" pitchFamily="49" charset="0"/>
              </a:rPr>
              <a:t>Команда: Верников Марк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2133" dirty="0">
                <a:latin typeface="Consolas" panose="020B0609020204030204" pitchFamily="49" charset="0"/>
              </a:rPr>
              <a:t>Репозиторий проекта: </a:t>
            </a:r>
            <a:r>
              <a:rPr lang="en-US" sz="2133" dirty="0">
                <a:latin typeface="Consolas" panose="020B0609020204030204" pitchFamily="49" charset="0"/>
                <a:hlinkClick r:id="rId3"/>
              </a:rPr>
              <a:t>https://github.com/MarkVernikov/MIPT-SE-PereTachka</a:t>
            </a:r>
            <a:r>
              <a:rPr lang="en-US" sz="2133" dirty="0"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667" dirty="0" err="1">
                <a:latin typeface="AKONY" pitchFamily="50" charset="-52"/>
              </a:rPr>
              <a:t>Модель</a:t>
            </a:r>
            <a:r>
              <a:rPr lang="en-GB" sz="2667" dirty="0">
                <a:latin typeface="AKONY" pitchFamily="50" charset="-52"/>
              </a:rPr>
              <a:t> </a:t>
            </a:r>
            <a:r>
              <a:rPr lang="en-GB" sz="2667" dirty="0" err="1">
                <a:latin typeface="AKONY" pitchFamily="50" charset="-52"/>
              </a:rPr>
              <a:t>использования</a:t>
            </a:r>
            <a:endParaRPr sz="2667" dirty="0">
              <a:latin typeface="AKONY" pitchFamily="50" charset="-5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C3AD0-6C6F-57CA-473F-EF232148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29" y="1057324"/>
            <a:ext cx="7141915" cy="5418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52779" y="270035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 err="1">
                <a:latin typeface="AKONY" pitchFamily="50" charset="-52"/>
              </a:rPr>
              <a:t>Диаграмма</a:t>
            </a:r>
            <a:r>
              <a:rPr lang="en-GB" dirty="0">
                <a:latin typeface="AKONY" pitchFamily="50" charset="-52"/>
              </a:rPr>
              <a:t> </a:t>
            </a:r>
            <a:br>
              <a:rPr lang="ru-RU" dirty="0">
                <a:latin typeface="AKONY" pitchFamily="50" charset="-52"/>
              </a:rPr>
            </a:br>
            <a:r>
              <a:rPr lang="ru-RU" dirty="0">
                <a:latin typeface="AKONY" pitchFamily="50" charset="-52"/>
              </a:rPr>
              <a:t>предметной области</a:t>
            </a:r>
            <a:endParaRPr dirty="0">
              <a:latin typeface="AKONY" pitchFamily="50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AA0D8-281F-EF87-2D39-F1D1D9F8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34" y="414858"/>
            <a:ext cx="3840158" cy="584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667" dirty="0" err="1">
                <a:latin typeface="AKONY" pitchFamily="50" charset="-52"/>
              </a:rPr>
              <a:t>Использование</a:t>
            </a:r>
            <a:r>
              <a:rPr lang="en-GB" sz="2667" dirty="0">
                <a:latin typeface="AKONY" pitchFamily="50" charset="-52"/>
              </a:rPr>
              <a:t> API </a:t>
            </a:r>
            <a:r>
              <a:rPr lang="ru-RU" sz="2667" dirty="0">
                <a:latin typeface="AKONY" pitchFamily="50" charset="-52"/>
              </a:rPr>
              <a:t>Пользователи, Автомобили, Аренда</a:t>
            </a:r>
            <a:endParaRPr sz="2667" dirty="0">
              <a:latin typeface="AKONY" pitchFamily="50" charset="-52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15600" y="1952064"/>
            <a:ext cx="400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Истории пользователя: </a:t>
            </a:r>
            <a:r>
              <a:rPr lang="en-US" dirty="0" err="1"/>
              <a:t>AddUser</a:t>
            </a:r>
            <a:r>
              <a:rPr lang="en-US" dirty="0"/>
              <a:t>, </a:t>
            </a:r>
            <a:r>
              <a:rPr lang="en-US" dirty="0" err="1"/>
              <a:t>VerifyDocs</a:t>
            </a:r>
            <a:r>
              <a:rPr lang="en-US" dirty="0"/>
              <a:t>, </a:t>
            </a:r>
            <a:r>
              <a:rPr lang="en-US" dirty="0" err="1"/>
              <a:t>RentCat</a:t>
            </a:r>
            <a:r>
              <a:rPr lang="en-US" dirty="0"/>
              <a:t>, </a:t>
            </a:r>
            <a:r>
              <a:rPr lang="en-US" dirty="0" err="1"/>
              <a:t>InspectCar</a:t>
            </a:r>
            <a:r>
              <a:rPr lang="en-US" dirty="0"/>
              <a:t>, </a:t>
            </a:r>
            <a:r>
              <a:rPr lang="en-US" dirty="0" err="1"/>
              <a:t>UpdateInfoCar</a:t>
            </a:r>
            <a:r>
              <a:rPr lang="en-US" dirty="0"/>
              <a:t>, </a:t>
            </a:r>
            <a:r>
              <a:rPr lang="en-US" dirty="0" err="1"/>
              <a:t>GetCars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GetInfoCar</a:t>
            </a:r>
            <a:r>
              <a:rPr lang="en-US" dirty="0"/>
              <a:t>, </a:t>
            </a:r>
            <a:r>
              <a:rPr lang="en-US" dirty="0" err="1"/>
              <a:t>CheckCar</a:t>
            </a:r>
            <a:r>
              <a:rPr lang="en-US" dirty="0"/>
              <a:t>, </a:t>
            </a:r>
            <a:r>
              <a:rPr lang="en-US" dirty="0" err="1"/>
              <a:t>InspectCar</a:t>
            </a:r>
            <a:r>
              <a:rPr lang="en-US" dirty="0"/>
              <a:t> 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4613F-9D0A-937D-511B-05E9D6708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041" y="1263630"/>
            <a:ext cx="6576391" cy="52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667" dirty="0" err="1">
                <a:latin typeface="AKONY" pitchFamily="50" charset="-52"/>
              </a:rPr>
              <a:t>Использование</a:t>
            </a:r>
            <a:r>
              <a:rPr lang="en-GB" sz="2667" dirty="0">
                <a:latin typeface="AKONY" pitchFamily="50" charset="-52"/>
              </a:rPr>
              <a:t> API </a:t>
            </a:r>
            <a:r>
              <a:rPr lang="ru-RU" sz="2667" dirty="0">
                <a:latin typeface="AKONY" pitchFamily="50" charset="-52"/>
              </a:rPr>
              <a:t>Пользователи, Автомобили, Аренда</a:t>
            </a:r>
            <a:endParaRPr sz="2667" dirty="0">
              <a:latin typeface="AKONY" pitchFamily="50" charset="-52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15600" y="1952064"/>
            <a:ext cx="400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Истории пользователя: </a:t>
            </a:r>
            <a:r>
              <a:rPr lang="en-US" dirty="0" err="1"/>
              <a:t>ReserveCar</a:t>
            </a:r>
            <a:r>
              <a:rPr lang="en-US" dirty="0"/>
              <a:t>, </a:t>
            </a:r>
            <a:r>
              <a:rPr lang="en-US" dirty="0" err="1"/>
              <a:t>ProcessPayments</a:t>
            </a:r>
            <a:r>
              <a:rPr lang="en-US" dirty="0"/>
              <a:t>, </a:t>
            </a:r>
            <a:r>
              <a:rPr lang="en-US" dirty="0" err="1"/>
              <a:t>ReturnCar</a:t>
            </a:r>
            <a:r>
              <a:rPr lang="en-US" dirty="0"/>
              <a:t>, </a:t>
            </a:r>
            <a:r>
              <a:rPr lang="en-US" dirty="0" err="1"/>
              <a:t>GetTransactionInfo</a:t>
            </a:r>
            <a:r>
              <a:rPr lang="en-US" dirty="0"/>
              <a:t>, </a:t>
            </a:r>
            <a:r>
              <a:rPr lang="en-US" dirty="0" err="1"/>
              <a:t>UpdateReservation</a:t>
            </a:r>
            <a:r>
              <a:rPr lang="en-US" dirty="0"/>
              <a:t>, </a:t>
            </a:r>
            <a:r>
              <a:rPr lang="en-US" dirty="0" err="1"/>
              <a:t>GetCoordinates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2B91BC-5476-57FB-E7E7-F785C679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71" y="1280099"/>
            <a:ext cx="7623306" cy="52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System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65F3E-00D1-AED1-39F7-7928106D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50" y="2152332"/>
            <a:ext cx="6019168" cy="38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User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7D5F8-D367-89CC-A784-3EC4FE59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01" y="1603137"/>
            <a:ext cx="5086508" cy="41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 err="1"/>
              <a:t>Проектировочное</a:t>
            </a:r>
            <a:r>
              <a:rPr lang="en-GB" dirty="0"/>
              <a:t> </a:t>
            </a:r>
            <a:r>
              <a:rPr lang="en-GB" dirty="0" err="1"/>
              <a:t>решение</a:t>
            </a:r>
            <a:r>
              <a:rPr lang="en-GB" dirty="0"/>
              <a:t> </a:t>
            </a:r>
            <a:r>
              <a:rPr lang="ru-RU" dirty="0"/>
              <a:t>1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537749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sz="3000" dirty="0"/>
              <a:t>Решаемая проблема: Избежать дублирования логики валидации данных на </a:t>
            </a:r>
            <a:r>
              <a:rPr lang="ru-RU" sz="3000" dirty="0" err="1"/>
              <a:t>фронтенде</a:t>
            </a:r>
            <a:r>
              <a:rPr lang="ru-RU" sz="3000" dirty="0"/>
              <a:t> и бэкенде.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Решение: Использование сквозной валидации на основе </a:t>
            </a:r>
            <a:r>
              <a:rPr lang="en-US" sz="3000" dirty="0"/>
              <a:t>JSON Schema</a:t>
            </a:r>
            <a:r>
              <a:rPr lang="ru-RU" sz="3000" dirty="0"/>
              <a:t>.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2275F-5589-CB4D-28CF-DBB08DD4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2" y="402670"/>
            <a:ext cx="3973344" cy="60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7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</TotalTime>
  <Words>180</Words>
  <Application>Microsoft Macintosh PowerPoint</Application>
  <PresentationFormat>Widescreen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AKONY</vt:lpstr>
      <vt:lpstr>Arial</vt:lpstr>
      <vt:lpstr>Calibri</vt:lpstr>
      <vt:lpstr>Calibri Light</vt:lpstr>
      <vt:lpstr>Consolas</vt:lpstr>
      <vt:lpstr>Office Theme</vt:lpstr>
      <vt:lpstr>PereTachka</vt:lpstr>
      <vt:lpstr>Описание проекта</vt:lpstr>
      <vt:lpstr>Модель использования</vt:lpstr>
      <vt:lpstr>Диаграмма  предметной области</vt:lpstr>
      <vt:lpstr>Использование API Пользователи, Автомобили, Аренда</vt:lpstr>
      <vt:lpstr>Использование API Пользователи, Автомобили, Аренда</vt:lpstr>
      <vt:lpstr>Модель данных System </vt:lpstr>
      <vt:lpstr>Модель данных User </vt:lpstr>
      <vt:lpstr>Проектировочное решение 1</vt:lpstr>
      <vt:lpstr>Проектировочное решение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PereTachka</dc:title>
  <dc:creator>Mark Vernikov</dc:creator>
  <cp:lastModifiedBy>Mark Vernikov</cp:lastModifiedBy>
  <cp:revision>3</cp:revision>
  <dcterms:created xsi:type="dcterms:W3CDTF">2024-01-10T09:09:30Z</dcterms:created>
  <dcterms:modified xsi:type="dcterms:W3CDTF">2024-02-01T11:59:33Z</dcterms:modified>
</cp:coreProperties>
</file>