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6" r:id="rId3"/>
    <p:sldId id="277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00"/>
    <a:srgbClr val="38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1"/>
    <p:restoredTop sz="94627"/>
  </p:normalViewPr>
  <p:slideViewPr>
    <p:cSldViewPr snapToGrid="0" snapToObjects="1">
      <p:cViewPr varScale="1">
        <p:scale>
          <a:sx n="97" d="100"/>
          <a:sy n="97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11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379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03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219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9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2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6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31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132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6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3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617E-77DA-CD45-9A2F-24C205161D10}" type="datetimeFigureOut">
              <a:rPr lang="es-CL" smtClean="0"/>
              <a:t>26-06-18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7C5-4D7D-A74C-83B7-A1D24566A4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609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3A8ADA-0AAF-F048-9483-92AAB81898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58"/>
            <a:ext cx="2882685" cy="685434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3A8E59E-A510-F342-99A2-3CBE57EA65A2}"/>
              </a:ext>
            </a:extLst>
          </p:cNvPr>
          <p:cNvSpPr txBox="1">
            <a:spLocks/>
          </p:cNvSpPr>
          <p:nvPr/>
        </p:nvSpPr>
        <p:spPr>
          <a:xfrm>
            <a:off x="3862107" y="2761697"/>
            <a:ext cx="4574931" cy="133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>
                <a:solidFill>
                  <a:schemeClr val="accent5">
                    <a:lumMod val="50000"/>
                  </a:schemeClr>
                </a:solidFill>
              </a:rPr>
              <a:t>Título del tema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C5B3037-BA63-BF4F-9F3D-5F1E6844E3D5}"/>
              </a:ext>
            </a:extLst>
          </p:cNvPr>
          <p:cNvSpPr txBox="1">
            <a:spLocks/>
          </p:cNvSpPr>
          <p:nvPr/>
        </p:nvSpPr>
        <p:spPr>
          <a:xfrm>
            <a:off x="3492709" y="4099960"/>
            <a:ext cx="5276538" cy="112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sz="2000" dirty="0">
                <a:solidFill>
                  <a:schemeClr val="accent5">
                    <a:lumMod val="50000"/>
                  </a:schemeClr>
                </a:solidFill>
              </a:rPr>
              <a:t>Nombre Expositor, Cargo,</a:t>
            </a:r>
          </a:p>
          <a:p>
            <a:pPr marL="0" indent="0" algn="ctr">
              <a:buNone/>
            </a:pPr>
            <a:r>
              <a:rPr lang="es-CL" sz="2000" dirty="0">
                <a:solidFill>
                  <a:schemeClr val="accent5">
                    <a:lumMod val="50000"/>
                  </a:schemeClr>
                </a:solidFill>
              </a:rPr>
              <a:t>Empresa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EB3C69-3FC5-8543-9997-13E9E1AEBE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76" y="0"/>
            <a:ext cx="5063371" cy="232474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941755C-9320-1F41-A073-C4F5BC639A97}"/>
              </a:ext>
            </a:extLst>
          </p:cNvPr>
          <p:cNvSpPr/>
          <p:nvPr/>
        </p:nvSpPr>
        <p:spPr>
          <a:xfrm>
            <a:off x="5382405" y="5110703"/>
            <a:ext cx="1534332" cy="65503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bg2">
                    <a:lumMod val="75000"/>
                  </a:schemeClr>
                </a:solidFill>
              </a:rPr>
              <a:t>Logo  empresa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6EA736-2CEC-BC4E-8B8F-118AE55F58D0}"/>
              </a:ext>
            </a:extLst>
          </p:cNvPr>
          <p:cNvSpPr/>
          <p:nvPr/>
        </p:nvSpPr>
        <p:spPr>
          <a:xfrm>
            <a:off x="280049" y="2234755"/>
            <a:ext cx="2322586" cy="954107"/>
          </a:xfrm>
          <a:prstGeom prst="rect">
            <a:avLst/>
          </a:prstGeom>
          <a:effectLst>
            <a:outerShdw blurRad="101600" dist="254000" dir="10080000" sx="47000" sy="47000" algn="ctr" rotWithShape="0">
              <a:schemeClr val="bg1">
                <a:alpha val="74000"/>
              </a:schemeClr>
            </a:outerShdw>
            <a:softEdge rad="12700"/>
          </a:effectLst>
        </p:spPr>
        <p:txBody>
          <a:bodyPr vert="horz"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“CREAR VALOR A TRAVÉS DE LA TRANSFORMACIÓN DE SU ORGANIZACIÓN”</a:t>
            </a:r>
            <a:endParaRPr lang="es-CL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3A8ADA-0AAF-F048-9483-92AAB81898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8"/>
            <a:ext cx="690103" cy="68543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3919B07-42CA-F340-962C-9528773CC5A4}"/>
              </a:ext>
            </a:extLst>
          </p:cNvPr>
          <p:cNvSpPr/>
          <p:nvPr/>
        </p:nvSpPr>
        <p:spPr>
          <a:xfrm rot="16200000">
            <a:off x="-2395270" y="3332299"/>
            <a:ext cx="5444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3200" b="1" dirty="0">
                <a:solidFill>
                  <a:schemeClr val="bg1"/>
                </a:solidFill>
              </a:rPr>
              <a:t>Lean Summit Chile </a:t>
            </a:r>
            <a:r>
              <a:rPr lang="es-CL" sz="2000" b="1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CC03CA-244F-1545-AAE1-439AD53EC4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6738">
            <a:off x="33534" y="930870"/>
            <a:ext cx="666806" cy="5150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FBBE97-4C95-4144-B78D-A9DBF45270B7}"/>
              </a:ext>
            </a:extLst>
          </p:cNvPr>
          <p:cNvSpPr txBox="1"/>
          <p:nvPr/>
        </p:nvSpPr>
        <p:spPr>
          <a:xfrm>
            <a:off x="1192696" y="450574"/>
            <a:ext cx="7407965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chemeClr val="bg1">
                    <a:lumMod val="50000"/>
                  </a:schemeClr>
                </a:solidFill>
              </a:rPr>
              <a:t>TÍTULO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5E3055-411E-3F4B-BD2A-EE86BEDEE1C9}"/>
              </a:ext>
            </a:extLst>
          </p:cNvPr>
          <p:cNvSpPr txBox="1"/>
          <p:nvPr/>
        </p:nvSpPr>
        <p:spPr>
          <a:xfrm>
            <a:off x="1192696" y="1462405"/>
            <a:ext cx="7407965" cy="50167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s-CL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F2738D-1447-624C-949E-23843C011F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58"/>
            <a:ext cx="9144000" cy="6854342"/>
          </a:xfrm>
          <a:prstGeom prst="foldedCorner">
            <a:avLst>
              <a:gd name="adj" fmla="val 32504"/>
            </a:avLst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CD6FDAD-A91A-6141-BCD7-12CC11EB8E97}"/>
              </a:ext>
            </a:extLst>
          </p:cNvPr>
          <p:cNvSpPr txBox="1">
            <a:spLocks/>
          </p:cNvSpPr>
          <p:nvPr/>
        </p:nvSpPr>
        <p:spPr>
          <a:xfrm>
            <a:off x="2284534" y="3997409"/>
            <a:ext cx="4574931" cy="1338263"/>
          </a:xfrm>
          <a:prstGeom prst="rect">
            <a:avLst/>
          </a:prstGeom>
          <a:effectLst>
            <a:outerShdw blurRad="50800" dist="50800" dir="5400000" sx="76000" sy="76000" algn="ctr" rotWithShape="0">
              <a:srgbClr val="FF9700"/>
            </a:outerShdw>
            <a:softEdge rad="30480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3200" b="1" dirty="0">
                <a:solidFill>
                  <a:srgbClr val="FF9700"/>
                </a:solidFill>
              </a:rPr>
              <a:t>“Crear valor a través de la transformación de su Organización”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24BB8D-F9EB-B948-AAC8-E5BB03E383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14" y="725727"/>
            <a:ext cx="7421798" cy="39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4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40</Words>
  <Application>Microsoft Macintosh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Usuario de Microsoft Office</dc:creator>
  <cp:lastModifiedBy>Usuario de Microsoft Office</cp:lastModifiedBy>
  <cp:revision>39</cp:revision>
  <dcterms:created xsi:type="dcterms:W3CDTF">2018-05-29T22:23:39Z</dcterms:created>
  <dcterms:modified xsi:type="dcterms:W3CDTF">2018-06-26T18:51:47Z</dcterms:modified>
</cp:coreProperties>
</file>