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395" y="2474260"/>
            <a:ext cx="6439132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/>
        </p:nvSpPr>
        <p:spPr>
          <a:xfrm>
            <a:off x="9413982" y="6331943"/>
            <a:ext cx="2778020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>
            <a:off x="7554816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/>
        </p:nvSpPr>
        <p:spPr>
          <a:xfrm>
            <a:off x="4068423" y="3799832"/>
            <a:ext cx="7413328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6429" y="6123667"/>
            <a:ext cx="6421522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6428" y="5763413"/>
            <a:ext cx="6421917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9" y="5139766"/>
            <a:ext cx="1630845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9" y="2635936"/>
            <a:ext cx="3585645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D18F9-37A4-E647-9A00-D6F3C9AE2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15210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1AF5FC-F2FA-394E-84C1-01EAD8B91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3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DBD7D4D-E3CC-2145-A67B-6547F34D9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1495" y="2034289"/>
            <a:ext cx="791122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1495" y="3824301"/>
            <a:ext cx="791122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/>
        </p:nvCxnSpPr>
        <p:spPr>
          <a:xfrm flipH="1">
            <a:off x="3411495" y="3724987"/>
            <a:ext cx="791122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70" y="923074"/>
            <a:ext cx="1140363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BB8E9-F63F-2849-8D93-515C0E381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5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403852"/>
            <a:ext cx="1140363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1" y="1626375"/>
            <a:ext cx="1140363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4620E5-7604-BF40-AA2A-68D1E97B5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929270"/>
            <a:ext cx="5507280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929270"/>
            <a:ext cx="5507280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E207374-1933-8943-A74C-3F7383DA9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546" y="1408545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1952" y="1408546"/>
            <a:ext cx="5507280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BEDC3A6-F00E-AA48-99C4-75A500F53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1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923076"/>
            <a:ext cx="5475995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6855" y="941660"/>
            <a:ext cx="5389033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561175"/>
            <a:ext cx="5475993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561176"/>
            <a:ext cx="5389033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CE0440D-3370-E243-B5FE-5489B4AA2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381005"/>
            <a:ext cx="5475995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855" y="1381003"/>
            <a:ext cx="5389033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99" y="921405"/>
            <a:ext cx="1140363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/>
        </p:nvSpPr>
        <p:spPr>
          <a:xfrm>
            <a:off x="10438806" y="6490881"/>
            <a:ext cx="129243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2" y="1988634"/>
            <a:ext cx="547599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6856" y="1988634"/>
            <a:ext cx="5389033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84BCC1-19CF-B943-832F-E67188616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93" y="6396138"/>
            <a:ext cx="1447504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2" y="1039092"/>
            <a:ext cx="1140363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9600"/>
            <a:ext cx="3860800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3" y="6490881"/>
            <a:ext cx="541193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7F60-E35A-4E7E-A523-8C44B77D7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>
          <p15:clr>
            <a:srgbClr val="F26B43"/>
          </p15:clr>
        </p15:guide>
        <p15:guide id="2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icrochiptechnology-my.sharepoint.com/:v:/g/personal/mark_wendler_microchip_com/ETwXsPh3MT9Ou0Anty5UnXcBujyOEAphIVYeLUMNBcvAUg?e=VeVu4F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chip.com/SWLibraryWeb/product.aspx?product=G.726A%20Speech%20EncodingDecod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8FD-9430-4182-9C14-9B94E7A2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3" y="2474260"/>
            <a:ext cx="6945454" cy="996522"/>
          </a:xfrm>
        </p:spPr>
        <p:txBody>
          <a:bodyPr/>
          <a:lstStyle/>
          <a:p>
            <a:r>
              <a:rPr lang="en-GB" dirty="0"/>
              <a:t>Sound Generator </a:t>
            </a:r>
            <a:r>
              <a:rPr lang="en-GB" dirty="0" err="1"/>
              <a:t>PoC</a:t>
            </a:r>
            <a:r>
              <a:rPr lang="en-GB" dirty="0"/>
              <a:t> with </a:t>
            </a:r>
            <a:r>
              <a:rPr lang="en-GB" dirty="0" err="1"/>
              <a:t>dsPIC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6732-B8D8-4DC7-8431-57DC44771A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564F-DFE8-4589-BD3D-F9F87B754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9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C6C9-6886-48FB-9389-C0A0C14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7"/>
            <a:ext cx="1140363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High level concept</a:t>
            </a:r>
            <a:endParaRPr lang="en-GB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CA27E6E-4EF1-48F1-9E1D-575260D0D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99" y="921405"/>
            <a:ext cx="11403631" cy="428625"/>
          </a:xfrm>
        </p:spPr>
        <p:txBody>
          <a:bodyPr/>
          <a:lstStyle/>
          <a:p>
            <a:r>
              <a:rPr lang="en-US" dirty="0"/>
              <a:t>LVMC board for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C9C70-5E6D-460F-9B68-E1E68991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9" y="3070579"/>
            <a:ext cx="2002797" cy="2083312"/>
          </a:xfrm>
          <a:prstGeom prst="rect">
            <a:avLst/>
          </a:prstGeom>
          <a:noFill/>
        </p:spPr>
      </p:pic>
      <p:pic>
        <p:nvPicPr>
          <p:cNvPr id="1026" name="Picture 2" descr="product primary image">
            <a:extLst>
              <a:ext uri="{FF2B5EF4-FFF2-40B4-BE49-F238E27FC236}">
                <a16:creationId xmlns:a16="http://schemas.microsoft.com/office/drawing/2014/main" id="{A21284E7-544C-4430-8667-136ECA1B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2952" y="2995006"/>
            <a:ext cx="5507280" cy="289132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 descr="B 200 8&quot; High-End Full-Range Loudspeaker 6 Ohm">
            <a:extLst>
              <a:ext uri="{FF2B5EF4-FFF2-40B4-BE49-F238E27FC236}">
                <a16:creationId xmlns:a16="http://schemas.microsoft.com/office/drawing/2014/main" id="{6A1DE81C-79C8-4D28-A923-AECF1E57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98583" y="3762744"/>
            <a:ext cx="2118510" cy="13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C6E2F03-B543-4E55-A6A7-386A1F9D66DC}"/>
              </a:ext>
            </a:extLst>
          </p:cNvPr>
          <p:cNvCxnSpPr/>
          <p:nvPr/>
        </p:nvCxnSpPr>
        <p:spPr>
          <a:xfrm flipV="1">
            <a:off x="7190509" y="4928260"/>
            <a:ext cx="2921330" cy="225631"/>
          </a:xfrm>
          <a:prstGeom prst="bentConnector3">
            <a:avLst>
              <a:gd name="adj1" fmla="val 8780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A37DD-642A-4521-8AD2-F7CF6593D8BE}"/>
              </a:ext>
            </a:extLst>
          </p:cNvPr>
          <p:cNvCxnSpPr>
            <a:cxnSpLocks/>
          </p:cNvCxnSpPr>
          <p:nvPr/>
        </p:nvCxnSpPr>
        <p:spPr>
          <a:xfrm flipV="1">
            <a:off x="7328328" y="4013860"/>
            <a:ext cx="2724134" cy="914400"/>
          </a:xfrm>
          <a:prstGeom prst="bentConnector3">
            <a:avLst>
              <a:gd name="adj1" fmla="val 3779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AFA891-BC4D-42B8-883F-43FBA2493B4D}"/>
              </a:ext>
            </a:extLst>
          </p:cNvPr>
          <p:cNvCxnSpPr>
            <a:cxnSpLocks/>
          </p:cNvCxnSpPr>
          <p:nvPr/>
        </p:nvCxnSpPr>
        <p:spPr>
          <a:xfrm>
            <a:off x="2323995" y="3839103"/>
            <a:ext cx="95953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304ABB-B330-41E9-829A-76E7C05C74E6}"/>
              </a:ext>
            </a:extLst>
          </p:cNvPr>
          <p:cNvSpPr/>
          <p:nvPr/>
        </p:nvSpPr>
        <p:spPr>
          <a:xfrm>
            <a:off x="8537552" y="3717411"/>
            <a:ext cx="1273454" cy="17825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LC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B5F493-2407-465B-BA67-50946A220D61}"/>
              </a:ext>
            </a:extLst>
          </p:cNvPr>
          <p:cNvSpPr txBox="1"/>
          <p:nvPr/>
        </p:nvSpPr>
        <p:spPr>
          <a:xfrm>
            <a:off x="416200" y="1505985"/>
            <a:ext cx="8545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Input DC voltage: 12V to 48V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Nominal phase RMS current: 10A at +25°C ambient temperature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26B32-96F2-4139-9267-EB47E728698F}"/>
              </a:ext>
            </a:extLst>
          </p:cNvPr>
          <p:cNvSpPr txBox="1"/>
          <p:nvPr/>
        </p:nvSpPr>
        <p:spPr>
          <a:xfrm>
            <a:off x="368699" y="6002542"/>
            <a:ext cx="1139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First test run video: </a:t>
            </a:r>
            <a:r>
              <a:rPr lang="en-GB" sz="1000" dirty="0">
                <a:hlinkClick r:id="rId5"/>
              </a:rPr>
              <a:t>https://microchiptechnology-my.sharepoint.com/:v:/g/personal/mark_wendler_microchip_com/ETwXsPh3MT9Ou0Anty5UnXcBujyOEAphIVYeLUMNBcvAUg?e=VeVu4F</a:t>
            </a:r>
            <a:endParaRPr lang="en-GB" sz="7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489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9E2-3C55-4767-961C-47F2BE96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tasks/ideas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4C1F-0AB6-41DC-B9F1-586C281FA0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Set-up HW</a:t>
            </a:r>
          </a:p>
          <a:p>
            <a:r>
              <a:rPr lang="en-GB" dirty="0">
                <a:solidFill>
                  <a:schemeClr val="accent4"/>
                </a:solidFill>
              </a:rPr>
              <a:t>Set-up SW frame (X2C model?)</a:t>
            </a:r>
          </a:p>
          <a:p>
            <a:r>
              <a:rPr lang="en-GB" dirty="0">
                <a:solidFill>
                  <a:schemeClr val="accent4"/>
                </a:solidFill>
              </a:rPr>
              <a:t>Create single frequency noise (feed forward Sinus voltage output based on POT value)</a:t>
            </a:r>
          </a:p>
          <a:p>
            <a:r>
              <a:rPr lang="en-GB" dirty="0"/>
              <a:t>Verify needed LC filters</a:t>
            </a:r>
          </a:p>
          <a:p>
            <a:r>
              <a:rPr lang="en-GB" dirty="0"/>
              <a:t>Investigate current control feature</a:t>
            </a:r>
          </a:p>
          <a:p>
            <a:r>
              <a:rPr lang="en-GB" dirty="0"/>
              <a:t>Implement flash reading (click board)</a:t>
            </a:r>
          </a:p>
          <a:p>
            <a:r>
              <a:rPr lang="en-GB" dirty="0"/>
              <a:t>Investigate </a:t>
            </a:r>
            <a:r>
              <a:rPr lang="en-GB" dirty="0">
                <a:hlinkClick r:id="rId2"/>
              </a:rPr>
              <a:t>G.726A Decoder</a:t>
            </a:r>
            <a:r>
              <a:rPr lang="en-GB" dirty="0"/>
              <a:t> (G.711? Or WAV) can do the job or not</a:t>
            </a:r>
          </a:p>
          <a:p>
            <a:r>
              <a:rPr lang="en-GB" dirty="0"/>
              <a:t>Implement selected Audio decoder</a:t>
            </a:r>
          </a:p>
          <a:p>
            <a:r>
              <a:rPr lang="en-GB" dirty="0"/>
              <a:t>Investigate audio effect features (filters)</a:t>
            </a:r>
          </a:p>
          <a:p>
            <a:r>
              <a:rPr lang="en-GB" dirty="0"/>
              <a:t>Further optimisation for external noise immunity (LVMC capable)</a:t>
            </a:r>
          </a:p>
          <a:p>
            <a:r>
              <a:rPr lang="en-GB" dirty="0"/>
              <a:t>and EMC</a:t>
            </a:r>
          </a:p>
          <a:p>
            <a:r>
              <a:rPr lang="en-GB" dirty="0"/>
              <a:t>Custom board, 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92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0281-F380-4A35-B946-B90F5CD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D09-DF87-40FF-8030-A9D1173C7D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EMC (emission) need to be considered, so the slope compensation probably is needed. The proof of concept should already proof that as well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Maybe instead of using MOSFETs as a power transistors, maybe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bipolars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should be considered instead. It would probably be easier and cheaper to drive bipolar transistor (maybe in Darlington mode)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should be also a input voltage compensation. The sound should not be influence by the DC voltage changes and it should be operatable within 9-16V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should be immune to the input voltage noise. There is a test where they put a AC signal with 4Vp-p on top of the DC bus (are you aware of such test?) where you should not hear anything in the loudspeaker.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7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8C5D-662D-4245-B0CC-F7B6A53E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cost circuit idea without MOSFET driver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4FAD59-001E-4DF6-AFD3-ECD14DF390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1565906"/>
            <a:ext cx="11403013" cy="5094333"/>
          </a:xfrm>
        </p:spPr>
      </p:pic>
    </p:spTree>
    <p:extLst>
      <p:ext uri="{BB962C8B-B14F-4D97-AF65-F5344CB8AC3E}">
        <p14:creationId xmlns:p14="http://schemas.microsoft.com/office/powerpoint/2010/main" val="26258469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MCHP_New_Widescreen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_MCHP_New_Widescreen" id="{14F5B3AC-44BE-4F36-B5F9-5F1A2C9EADF2}" vid="{1C743E79-684D-4F66-B74D-86FADDDCF9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87</TotalTime>
  <Words>301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Theme_MCHP_New_Widescreen</vt:lpstr>
      <vt:lpstr>Sound Generator PoC with dsPIC</vt:lpstr>
      <vt:lpstr>High level concept</vt:lpstr>
      <vt:lpstr>Project tasks/ideas</vt:lpstr>
      <vt:lpstr>Customer interest</vt:lpstr>
      <vt:lpstr>Low cost circuit idea without MOSFET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Generator PoC</dc:title>
  <dc:creator>Mark Wendler - M18034</dc:creator>
  <cp:lastModifiedBy>Mark Wendler - M18034</cp:lastModifiedBy>
  <cp:revision>7</cp:revision>
  <dcterms:created xsi:type="dcterms:W3CDTF">2021-04-28T15:22:49Z</dcterms:created>
  <dcterms:modified xsi:type="dcterms:W3CDTF">2021-05-07T11:14:33Z</dcterms:modified>
</cp:coreProperties>
</file>