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C1DC9-A7DF-49BE-A402-38C1BDC7910D}" v="3" dt="2021-09-18T08:28:52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Wilcock" userId="ec9a1f8a-484d-42a0-a0b9-baccc3610763" providerId="ADAL" clId="{1D6C1DC9-A7DF-49BE-A402-38C1BDC7910D}"/>
    <pc:docChg chg="undo custSel addSld modSld">
      <pc:chgData name="Mark Wilcock" userId="ec9a1f8a-484d-42a0-a0b9-baccc3610763" providerId="ADAL" clId="{1D6C1DC9-A7DF-49BE-A402-38C1BDC7910D}" dt="2021-09-18T09:33:37.844" v="1121" actId="313"/>
      <pc:docMkLst>
        <pc:docMk/>
      </pc:docMkLst>
      <pc:sldChg chg="addSp delSp modSp mod">
        <pc:chgData name="Mark Wilcock" userId="ec9a1f8a-484d-42a0-a0b9-baccc3610763" providerId="ADAL" clId="{1D6C1DC9-A7DF-49BE-A402-38C1BDC7910D}" dt="2021-09-18T09:03:36.255" v="1080" actId="113"/>
        <pc:sldMkLst>
          <pc:docMk/>
          <pc:sldMk cId="1119458990" sldId="256"/>
        </pc:sldMkLst>
        <pc:spChg chg="mod">
          <ac:chgData name="Mark Wilcock" userId="ec9a1f8a-484d-42a0-a0b9-baccc3610763" providerId="ADAL" clId="{1D6C1DC9-A7DF-49BE-A402-38C1BDC7910D}" dt="2021-09-18T09:03:36.255" v="1080" actId="113"/>
          <ac:spMkLst>
            <pc:docMk/>
            <pc:sldMk cId="1119458990" sldId="256"/>
            <ac:spMk id="2" creationId="{C16E2D17-F9AA-45A5-8987-FF56FD768CDB}"/>
          </ac:spMkLst>
        </pc:spChg>
        <pc:spChg chg="mod">
          <ac:chgData name="Mark Wilcock" userId="ec9a1f8a-484d-42a0-a0b9-baccc3610763" providerId="ADAL" clId="{1D6C1DC9-A7DF-49BE-A402-38C1BDC7910D}" dt="2021-09-18T08:11:30.052" v="20" actId="14100"/>
          <ac:spMkLst>
            <pc:docMk/>
            <pc:sldMk cId="1119458990" sldId="256"/>
            <ac:spMk id="3" creationId="{A24E6957-967A-4201-8F0B-B63537E0FC38}"/>
          </ac:spMkLst>
        </pc:spChg>
        <pc:spChg chg="add del">
          <ac:chgData name="Mark Wilcock" userId="ec9a1f8a-484d-42a0-a0b9-baccc3610763" providerId="ADAL" clId="{1D6C1DC9-A7DF-49BE-A402-38C1BDC7910D}" dt="2021-09-18T08:10:39.595" v="5" actId="22"/>
          <ac:spMkLst>
            <pc:docMk/>
            <pc:sldMk cId="1119458990" sldId="256"/>
            <ac:spMk id="5" creationId="{5C7AB201-F5CD-47A8-8CF2-F557CD76A594}"/>
          </ac:spMkLst>
        </pc:spChg>
        <pc:spChg chg="add mod">
          <ac:chgData name="Mark Wilcock" userId="ec9a1f8a-484d-42a0-a0b9-baccc3610763" providerId="ADAL" clId="{1D6C1DC9-A7DF-49BE-A402-38C1BDC7910D}" dt="2021-09-18T08:42:54.930" v="531" actId="14100"/>
          <ac:spMkLst>
            <pc:docMk/>
            <pc:sldMk cId="1119458990" sldId="256"/>
            <ac:spMk id="6" creationId="{5CDE56D8-CF5C-4CED-9148-5188402700DF}"/>
          </ac:spMkLst>
        </pc:spChg>
        <pc:picChg chg="add mod">
          <ac:chgData name="Mark Wilcock" userId="ec9a1f8a-484d-42a0-a0b9-baccc3610763" providerId="ADAL" clId="{1D6C1DC9-A7DF-49BE-A402-38C1BDC7910D}" dt="2021-09-18T08:42:45.536" v="529" actId="14100"/>
          <ac:picMkLst>
            <pc:docMk/>
            <pc:sldMk cId="1119458990" sldId="256"/>
            <ac:picMk id="8" creationId="{B0B9D345-32ED-480C-9174-0B699912413E}"/>
          </ac:picMkLst>
        </pc:picChg>
        <pc:picChg chg="add mod">
          <ac:chgData name="Mark Wilcock" userId="ec9a1f8a-484d-42a0-a0b9-baccc3610763" providerId="ADAL" clId="{1D6C1DC9-A7DF-49BE-A402-38C1BDC7910D}" dt="2021-09-18T08:42:41.472" v="528" actId="1076"/>
          <ac:picMkLst>
            <pc:docMk/>
            <pc:sldMk cId="1119458990" sldId="256"/>
            <ac:picMk id="10" creationId="{90885CF8-AD8E-44C9-9545-B801334F1AF8}"/>
          </ac:picMkLst>
        </pc:picChg>
      </pc:sldChg>
      <pc:sldChg chg="addSp modSp new mod setBg">
        <pc:chgData name="Mark Wilcock" userId="ec9a1f8a-484d-42a0-a0b9-baccc3610763" providerId="ADAL" clId="{1D6C1DC9-A7DF-49BE-A402-38C1BDC7910D}" dt="2021-09-18T08:43:28.194" v="533" actId="14100"/>
        <pc:sldMkLst>
          <pc:docMk/>
          <pc:sldMk cId="1810545429" sldId="257"/>
        </pc:sldMkLst>
        <pc:spChg chg="mod">
          <ac:chgData name="Mark Wilcock" userId="ec9a1f8a-484d-42a0-a0b9-baccc3610763" providerId="ADAL" clId="{1D6C1DC9-A7DF-49BE-A402-38C1BDC7910D}" dt="2021-09-18T08:43:28.194" v="533" actId="14100"/>
          <ac:spMkLst>
            <pc:docMk/>
            <pc:sldMk cId="1810545429" sldId="257"/>
            <ac:spMk id="2" creationId="{11E5A73E-7294-46E6-84F7-47A4F5C7D101}"/>
          </ac:spMkLst>
        </pc:spChg>
        <pc:spChg chg="mod">
          <ac:chgData name="Mark Wilcock" userId="ec9a1f8a-484d-42a0-a0b9-baccc3610763" providerId="ADAL" clId="{1D6C1DC9-A7DF-49BE-A402-38C1BDC7910D}" dt="2021-09-18T08:34:08.591" v="486" actId="26606"/>
          <ac:spMkLst>
            <pc:docMk/>
            <pc:sldMk cId="1810545429" sldId="257"/>
            <ac:spMk id="3" creationId="{4AAFA2CB-9619-4E4A-BFE2-51E7AFD4A039}"/>
          </ac:spMkLst>
        </pc:spChg>
        <pc:spChg chg="add">
          <ac:chgData name="Mark Wilcock" userId="ec9a1f8a-484d-42a0-a0b9-baccc3610763" providerId="ADAL" clId="{1D6C1DC9-A7DF-49BE-A402-38C1BDC7910D}" dt="2021-09-18T08:34:08.591" v="486" actId="26606"/>
          <ac:spMkLst>
            <pc:docMk/>
            <pc:sldMk cId="1810545429" sldId="257"/>
            <ac:spMk id="8" creationId="{C2554CA6-288E-4202-BC52-2E5A8F0C0AED}"/>
          </ac:spMkLst>
        </pc:spChg>
        <pc:spChg chg="add">
          <ac:chgData name="Mark Wilcock" userId="ec9a1f8a-484d-42a0-a0b9-baccc3610763" providerId="ADAL" clId="{1D6C1DC9-A7DF-49BE-A402-38C1BDC7910D}" dt="2021-09-18T08:34:08.591" v="486" actId="26606"/>
          <ac:spMkLst>
            <pc:docMk/>
            <pc:sldMk cId="1810545429" sldId="257"/>
            <ac:spMk id="10" creationId="{B10BB131-AC8E-4A8E-A5D1-36260F720C3B}"/>
          </ac:spMkLst>
        </pc:spChg>
        <pc:spChg chg="add">
          <ac:chgData name="Mark Wilcock" userId="ec9a1f8a-484d-42a0-a0b9-baccc3610763" providerId="ADAL" clId="{1D6C1DC9-A7DF-49BE-A402-38C1BDC7910D}" dt="2021-09-18T08:34:08.591" v="486" actId="26606"/>
          <ac:spMkLst>
            <pc:docMk/>
            <pc:sldMk cId="1810545429" sldId="257"/>
            <ac:spMk id="12" creationId="{5B7778FC-632E-4DCA-A7CB-0D7731CCF970}"/>
          </ac:spMkLst>
        </pc:spChg>
        <pc:spChg chg="add">
          <ac:chgData name="Mark Wilcock" userId="ec9a1f8a-484d-42a0-a0b9-baccc3610763" providerId="ADAL" clId="{1D6C1DC9-A7DF-49BE-A402-38C1BDC7910D}" dt="2021-09-18T08:34:08.591" v="486" actId="26606"/>
          <ac:spMkLst>
            <pc:docMk/>
            <pc:sldMk cId="1810545429" sldId="257"/>
            <ac:spMk id="14" creationId="{FA23A907-97FB-4A8F-880A-DD77401C4296}"/>
          </ac:spMkLst>
        </pc:spChg>
      </pc:sldChg>
      <pc:sldChg chg="addSp modSp new mod setBg">
        <pc:chgData name="Mark Wilcock" userId="ec9a1f8a-484d-42a0-a0b9-baccc3610763" providerId="ADAL" clId="{1D6C1DC9-A7DF-49BE-A402-38C1BDC7910D}" dt="2021-09-18T09:33:37.844" v="1121" actId="313"/>
        <pc:sldMkLst>
          <pc:docMk/>
          <pc:sldMk cId="1832155833" sldId="258"/>
        </pc:sldMkLst>
        <pc:spChg chg="mod">
          <ac:chgData name="Mark Wilcock" userId="ec9a1f8a-484d-42a0-a0b9-baccc3610763" providerId="ADAL" clId="{1D6C1DC9-A7DF-49BE-A402-38C1BDC7910D}" dt="2021-09-18T08:33:54.222" v="485" actId="26606"/>
          <ac:spMkLst>
            <pc:docMk/>
            <pc:sldMk cId="1832155833" sldId="258"/>
            <ac:spMk id="2" creationId="{37569AA8-F1E9-4945-9912-E327DD8FB40C}"/>
          </ac:spMkLst>
        </pc:spChg>
        <pc:spChg chg="mod">
          <ac:chgData name="Mark Wilcock" userId="ec9a1f8a-484d-42a0-a0b9-baccc3610763" providerId="ADAL" clId="{1D6C1DC9-A7DF-49BE-A402-38C1BDC7910D}" dt="2021-09-18T09:33:37.844" v="1121" actId="313"/>
          <ac:spMkLst>
            <pc:docMk/>
            <pc:sldMk cId="1832155833" sldId="258"/>
            <ac:spMk id="3" creationId="{E14556FC-4CE7-4E66-8507-E3ADFAC0D2A5}"/>
          </ac:spMkLst>
        </pc:spChg>
        <pc:spChg chg="add">
          <ac:chgData name="Mark Wilcock" userId="ec9a1f8a-484d-42a0-a0b9-baccc3610763" providerId="ADAL" clId="{1D6C1DC9-A7DF-49BE-A402-38C1BDC7910D}" dt="2021-09-18T08:33:54.222" v="485" actId="26606"/>
          <ac:spMkLst>
            <pc:docMk/>
            <pc:sldMk cId="1832155833" sldId="258"/>
            <ac:spMk id="8" creationId="{907EF6B7-1338-4443-8C46-6A318D952DFD}"/>
          </ac:spMkLst>
        </pc:spChg>
        <pc:spChg chg="add">
          <ac:chgData name="Mark Wilcock" userId="ec9a1f8a-484d-42a0-a0b9-baccc3610763" providerId="ADAL" clId="{1D6C1DC9-A7DF-49BE-A402-38C1BDC7910D}" dt="2021-09-18T08:33:54.222" v="485" actId="26606"/>
          <ac:spMkLst>
            <pc:docMk/>
            <pc:sldMk cId="1832155833" sldId="258"/>
            <ac:spMk id="10" creationId="{DAAE4CDD-124C-4DCF-9584-B6033B545DD5}"/>
          </ac:spMkLst>
        </pc:spChg>
        <pc:spChg chg="add">
          <ac:chgData name="Mark Wilcock" userId="ec9a1f8a-484d-42a0-a0b9-baccc3610763" providerId="ADAL" clId="{1D6C1DC9-A7DF-49BE-A402-38C1BDC7910D}" dt="2021-09-18T08:33:54.222" v="485" actId="26606"/>
          <ac:spMkLst>
            <pc:docMk/>
            <pc:sldMk cId="1832155833" sldId="258"/>
            <ac:spMk id="12" creationId="{081E4A58-353D-44AE-B2FC-2A74E2E400F7}"/>
          </ac:spMkLst>
        </pc:spChg>
      </pc:sldChg>
      <pc:sldChg chg="addSp modSp new mod setBg">
        <pc:chgData name="Mark Wilcock" userId="ec9a1f8a-484d-42a0-a0b9-baccc3610763" providerId="ADAL" clId="{1D6C1DC9-A7DF-49BE-A402-38C1BDC7910D}" dt="2021-09-18T08:36:56.588" v="498" actId="207"/>
        <pc:sldMkLst>
          <pc:docMk/>
          <pc:sldMk cId="912985905" sldId="259"/>
        </pc:sldMkLst>
        <pc:spChg chg="mod">
          <ac:chgData name="Mark Wilcock" userId="ec9a1f8a-484d-42a0-a0b9-baccc3610763" providerId="ADAL" clId="{1D6C1DC9-A7DF-49BE-A402-38C1BDC7910D}" dt="2021-09-18T08:34:28.767" v="487" actId="26606"/>
          <ac:spMkLst>
            <pc:docMk/>
            <pc:sldMk cId="912985905" sldId="259"/>
            <ac:spMk id="2" creationId="{D2254903-FBAF-4FE4-B746-BBE07064E42A}"/>
          </ac:spMkLst>
        </pc:spChg>
        <pc:spChg chg="mod">
          <ac:chgData name="Mark Wilcock" userId="ec9a1f8a-484d-42a0-a0b9-baccc3610763" providerId="ADAL" clId="{1D6C1DC9-A7DF-49BE-A402-38C1BDC7910D}" dt="2021-09-18T08:36:56.588" v="498" actId="207"/>
          <ac:spMkLst>
            <pc:docMk/>
            <pc:sldMk cId="912985905" sldId="259"/>
            <ac:spMk id="3" creationId="{C2E771C5-578C-4460-B4A4-FBF6ECB378A5}"/>
          </ac:spMkLst>
        </pc:spChg>
        <pc:spChg chg="add">
          <ac:chgData name="Mark Wilcock" userId="ec9a1f8a-484d-42a0-a0b9-baccc3610763" providerId="ADAL" clId="{1D6C1DC9-A7DF-49BE-A402-38C1BDC7910D}" dt="2021-09-18T08:34:28.767" v="487" actId="26606"/>
          <ac:spMkLst>
            <pc:docMk/>
            <pc:sldMk cId="912985905" sldId="259"/>
            <ac:spMk id="8" creationId="{907EF6B7-1338-4443-8C46-6A318D952DFD}"/>
          </ac:spMkLst>
        </pc:spChg>
        <pc:spChg chg="add">
          <ac:chgData name="Mark Wilcock" userId="ec9a1f8a-484d-42a0-a0b9-baccc3610763" providerId="ADAL" clId="{1D6C1DC9-A7DF-49BE-A402-38C1BDC7910D}" dt="2021-09-18T08:34:28.767" v="487" actId="26606"/>
          <ac:spMkLst>
            <pc:docMk/>
            <pc:sldMk cId="912985905" sldId="259"/>
            <ac:spMk id="10" creationId="{DAAE4CDD-124C-4DCF-9584-B6033B545DD5}"/>
          </ac:spMkLst>
        </pc:spChg>
        <pc:spChg chg="add">
          <ac:chgData name="Mark Wilcock" userId="ec9a1f8a-484d-42a0-a0b9-baccc3610763" providerId="ADAL" clId="{1D6C1DC9-A7DF-49BE-A402-38C1BDC7910D}" dt="2021-09-18T08:34:28.767" v="487" actId="26606"/>
          <ac:spMkLst>
            <pc:docMk/>
            <pc:sldMk cId="912985905" sldId="259"/>
            <ac:spMk id="12" creationId="{081E4A58-353D-44AE-B2FC-2A74E2E400F7}"/>
          </ac:spMkLst>
        </pc:spChg>
      </pc:sldChg>
      <pc:sldChg chg="addSp modSp new mod setBg">
        <pc:chgData name="Mark Wilcock" userId="ec9a1f8a-484d-42a0-a0b9-baccc3610763" providerId="ADAL" clId="{1D6C1DC9-A7DF-49BE-A402-38C1BDC7910D}" dt="2021-09-18T08:47:19.893" v="542" actId="20577"/>
        <pc:sldMkLst>
          <pc:docMk/>
          <pc:sldMk cId="1419684805" sldId="260"/>
        </pc:sldMkLst>
        <pc:spChg chg="mod">
          <ac:chgData name="Mark Wilcock" userId="ec9a1f8a-484d-42a0-a0b9-baccc3610763" providerId="ADAL" clId="{1D6C1DC9-A7DF-49BE-A402-38C1BDC7910D}" dt="2021-09-18T08:37:43.937" v="504" actId="14100"/>
          <ac:spMkLst>
            <pc:docMk/>
            <pc:sldMk cId="1419684805" sldId="260"/>
            <ac:spMk id="2" creationId="{B1E62E18-8546-4893-8678-E51CC020D80F}"/>
          </ac:spMkLst>
        </pc:spChg>
        <pc:spChg chg="mod ord">
          <ac:chgData name="Mark Wilcock" userId="ec9a1f8a-484d-42a0-a0b9-baccc3610763" providerId="ADAL" clId="{1D6C1DC9-A7DF-49BE-A402-38C1BDC7910D}" dt="2021-09-18T08:47:19.893" v="542" actId="20577"/>
          <ac:spMkLst>
            <pc:docMk/>
            <pc:sldMk cId="1419684805" sldId="260"/>
            <ac:spMk id="3" creationId="{45139F63-C72C-4393-A7F6-D6F8EC3B4A4B}"/>
          </ac:spMkLst>
        </pc:spChg>
        <pc:spChg chg="add">
          <ac:chgData name="Mark Wilcock" userId="ec9a1f8a-484d-42a0-a0b9-baccc3610763" providerId="ADAL" clId="{1D6C1DC9-A7DF-49BE-A402-38C1BDC7910D}" dt="2021-09-18T08:34:39.049" v="488" actId="26606"/>
          <ac:spMkLst>
            <pc:docMk/>
            <pc:sldMk cId="1419684805" sldId="260"/>
            <ac:spMk id="10" creationId="{2EB492CD-616E-47F8-933B-5E2D952A0593}"/>
          </ac:spMkLst>
        </pc:spChg>
        <pc:spChg chg="add">
          <ac:chgData name="Mark Wilcock" userId="ec9a1f8a-484d-42a0-a0b9-baccc3610763" providerId="ADAL" clId="{1D6C1DC9-A7DF-49BE-A402-38C1BDC7910D}" dt="2021-09-18T08:34:39.049" v="488" actId="26606"/>
          <ac:spMkLst>
            <pc:docMk/>
            <pc:sldMk cId="1419684805" sldId="260"/>
            <ac:spMk id="12" creationId="{59383CF9-23B5-4335-9B21-1791C4CF1C75}"/>
          </ac:spMkLst>
        </pc:spChg>
        <pc:spChg chg="add">
          <ac:chgData name="Mark Wilcock" userId="ec9a1f8a-484d-42a0-a0b9-baccc3610763" providerId="ADAL" clId="{1D6C1DC9-A7DF-49BE-A402-38C1BDC7910D}" dt="2021-09-18T08:34:39.049" v="488" actId="26606"/>
          <ac:spMkLst>
            <pc:docMk/>
            <pc:sldMk cId="1419684805" sldId="260"/>
            <ac:spMk id="14" creationId="{0007FE00-9498-4706-B255-6437B0252C02}"/>
          </ac:spMkLst>
        </pc:spChg>
        <pc:picChg chg="add mod ord">
          <ac:chgData name="Mark Wilcock" userId="ec9a1f8a-484d-42a0-a0b9-baccc3610763" providerId="ADAL" clId="{1D6C1DC9-A7DF-49BE-A402-38C1BDC7910D}" dt="2021-09-18T08:37:35.238" v="502" actId="1076"/>
          <ac:picMkLst>
            <pc:docMk/>
            <pc:sldMk cId="1419684805" sldId="260"/>
            <ac:picMk id="5" creationId="{FBDC711A-C3B9-4454-AF9D-C26BBF037BC5}"/>
          </ac:picMkLst>
        </pc:picChg>
      </pc:sldChg>
      <pc:sldChg chg="modSp new mod">
        <pc:chgData name="Mark Wilcock" userId="ec9a1f8a-484d-42a0-a0b9-baccc3610763" providerId="ADAL" clId="{1D6C1DC9-A7DF-49BE-A402-38C1BDC7910D}" dt="2021-09-18T09:32:25.185" v="1086" actId="20577"/>
        <pc:sldMkLst>
          <pc:docMk/>
          <pc:sldMk cId="2775288775" sldId="261"/>
        </pc:sldMkLst>
        <pc:spChg chg="mod">
          <ac:chgData name="Mark Wilcock" userId="ec9a1f8a-484d-42a0-a0b9-baccc3610763" providerId="ADAL" clId="{1D6C1DC9-A7DF-49BE-A402-38C1BDC7910D}" dt="2021-09-18T09:01:05.178" v="1034" actId="20577"/>
          <ac:spMkLst>
            <pc:docMk/>
            <pc:sldMk cId="2775288775" sldId="261"/>
            <ac:spMk id="2" creationId="{29B706C9-0802-4385-87E2-4F5203DC7B13}"/>
          </ac:spMkLst>
        </pc:spChg>
        <pc:spChg chg="mod">
          <ac:chgData name="Mark Wilcock" userId="ec9a1f8a-484d-42a0-a0b9-baccc3610763" providerId="ADAL" clId="{1D6C1DC9-A7DF-49BE-A402-38C1BDC7910D}" dt="2021-09-18T09:32:25.185" v="1086" actId="20577"/>
          <ac:spMkLst>
            <pc:docMk/>
            <pc:sldMk cId="2775288775" sldId="261"/>
            <ac:spMk id="3" creationId="{E7BF7688-CA76-4829-9648-0A002D6BF3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67A0-CE9D-4A5E-9E30-A9CCB780F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A1C39-33A6-4645-8A67-DE80CAEB5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81FB7-F8A8-42C2-AFB3-569AB753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E49F-2095-49E1-A7F1-4AF58364D321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16514-2064-48E3-9831-FBD668AB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CB3D-99DB-4E67-A5F7-203AB095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541DD-3D85-4D23-8990-671C35F89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29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D2E3-9723-49FF-BCF6-ED27218C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C73A8-5513-4E6B-A965-2F0B09B73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A6D8D-4C79-477F-9BA3-E576A898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E49F-2095-49E1-A7F1-4AF58364D321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B4ED0-8350-4BA9-884C-3F9F15CF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3C7A-3CEA-4246-8CA1-29063566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541DD-3D85-4D23-8990-671C35F89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94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41A09-35F0-4946-9927-565D0312D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7145C-8207-432D-A173-5B7AE0E78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F87A8-00E4-4A61-9698-1D8BC2C9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E49F-2095-49E1-A7F1-4AF58364D321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547D-693A-4808-8419-DDB5BC27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A22A4-FC19-418B-B35F-36119EAE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541DD-3D85-4D23-8990-671C35F89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14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C830-D7E4-4B67-96E1-0A685755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FA8F2-FDFC-4334-86DC-8B9932DFF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92B66-FC65-42FF-A11E-E1397E1B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E49F-2095-49E1-A7F1-4AF58364D321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99438-421D-4486-BAF1-052022FA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E767E-EC47-4D20-A61E-2EFDAA47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541DD-3D85-4D23-8990-671C35F89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49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709E-14F6-4435-A70C-19A0CD0C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A439A-4E4C-4A09-AC48-CE327992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A1E41-016D-43D9-AE81-B58D90C1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E49F-2095-49E1-A7F1-4AF58364D321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7841A-1BD0-45CA-BE74-381B3490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2BCEB-91D9-46E1-B81E-98932999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541DD-3D85-4D23-8990-671C35F89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0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A1A0-6FA5-4327-83CD-9F11EA2F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70B29-CF3E-4CF7-806A-373CAF12F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4EA8F-208B-4AFF-B5E8-05B95DB0C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7F4D5-A518-4F2B-8C83-0D1334F5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E49F-2095-49E1-A7F1-4AF58364D321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8C7BD-68C7-4080-ACEC-FC7D52A7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83BFC-3C90-49A3-B162-1499161D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541DD-3D85-4D23-8990-671C35F89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62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4539-9DEE-4C36-A571-6AF793BF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ECB54-F6A9-45D4-B4B6-417884821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F9661-DF96-4B88-BCF9-5EC5EF15F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118DF-76E3-442A-8C55-6F9A18800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9ECB2-6CA5-4D2F-859B-6233A3568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CA19C-24CC-4AE8-8B18-1534F04E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E49F-2095-49E1-A7F1-4AF58364D321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F8A9B-A9FB-4CC1-B611-5B4EA9AA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0945E-398E-41E8-84FD-FE0CCA8A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541DD-3D85-4D23-8990-671C35F89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4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D745-1157-4B59-8A4F-148C0C32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7481B-16BE-4997-917A-4D79325A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E49F-2095-49E1-A7F1-4AF58364D321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DE047-9EF7-42ED-B992-5630210A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78846-E672-47A9-8466-30502907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541DD-3D85-4D23-8990-671C35F89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4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4CB1C-2686-478C-8B87-AA4351B8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E49F-2095-49E1-A7F1-4AF58364D321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C5D43-FA8F-4B07-84E0-BFEEF4FA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A23F2-8B6F-4F6B-BB79-B4E4D7D4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541DD-3D85-4D23-8990-671C35F89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07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C6CC-1799-4404-ADCB-8B25B6D0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EBB03-A049-4910-A5CC-EA6A1E761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515A2-35AC-454D-9E73-802F6AAD7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026C7-8411-47CD-A110-164AE170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E49F-2095-49E1-A7F1-4AF58364D321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85322-90C6-4B23-827E-2C9C1C33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033F-FE27-4FEE-AC03-AF60F20A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541DD-3D85-4D23-8990-671C35F89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13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6C50-6AE9-4AD9-8608-6151B90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B481C6-D73D-4CA4-A10B-8E3ECD073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CA9A6-D236-469C-BB90-9BFA30F1E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51D09-99DF-483A-8B65-AA02F375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E49F-2095-49E1-A7F1-4AF58364D321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8BF37-8595-4434-AE20-FCEEBCFE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B51D0-BC88-4D63-BFB7-B9DC3BDB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541DD-3D85-4D23-8990-671C35F89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50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142F0-588E-429B-8D57-7BCEB9D39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47721-56F4-454C-9262-35FF4CE9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75549-E8BB-4C8F-8433-1671A4D3C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EE49F-2095-49E1-A7F1-4AF58364D321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7D3D-3182-4441-9916-0708531B9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2D6C-EE43-4FCB-AC68-9AAB6EA00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41DD-3D85-4D23-8990-671C35F89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11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rk.wilcock@zomalex.co.u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2D17-F9AA-45A5-8987-FF56FD76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090"/>
            <a:ext cx="9144000" cy="179022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Analysing and Visualising Project Data in Power BI and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E6957-967A-4201-8F0B-B63537E0F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6929"/>
            <a:ext cx="9144000" cy="1454010"/>
          </a:xfrm>
        </p:spPr>
        <p:txBody>
          <a:bodyPr>
            <a:normAutofit/>
          </a:bodyPr>
          <a:lstStyle/>
          <a:p>
            <a:r>
              <a:rPr lang="en-GB" dirty="0"/>
              <a:t>London Project Data Analytics Meetup</a:t>
            </a:r>
          </a:p>
          <a:p>
            <a:r>
              <a:rPr lang="en-GB" dirty="0"/>
              <a:t>22</a:t>
            </a:r>
            <a:r>
              <a:rPr lang="en-GB" baseline="30000" dirty="0"/>
              <a:t>nd</a:t>
            </a:r>
            <a:r>
              <a:rPr lang="en-GB" dirty="0"/>
              <a:t> September 2021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CDE56D8-CF5C-4CED-9148-5188402700DF}"/>
              </a:ext>
            </a:extLst>
          </p:cNvPr>
          <p:cNvSpPr txBox="1">
            <a:spLocks/>
          </p:cNvSpPr>
          <p:nvPr/>
        </p:nvSpPr>
        <p:spPr>
          <a:xfrm>
            <a:off x="149604" y="4924338"/>
            <a:ext cx="5112861" cy="170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Mark Wilcock MVP</a:t>
            </a:r>
          </a:p>
          <a:p>
            <a:pPr algn="l"/>
            <a:r>
              <a:rPr lang="en-GB" dirty="0">
                <a:hlinkClick r:id="rId2"/>
              </a:rPr>
              <a:t>mark.wilcock@zomalex.co.uk</a:t>
            </a:r>
            <a:endParaRPr lang="en-GB" dirty="0"/>
          </a:p>
          <a:p>
            <a:pPr algn="l"/>
            <a:r>
              <a:rPr lang="en-GB" dirty="0"/>
              <a:t>Organiser: </a:t>
            </a:r>
            <a:br>
              <a:rPr lang="en-GB" dirty="0"/>
            </a:br>
            <a:r>
              <a:rPr lang="en-GB" dirty="0"/>
              <a:t>London Business Analytics Group</a:t>
            </a:r>
          </a:p>
          <a:p>
            <a:pPr algn="l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B9D345-32ED-480C-9174-0B699912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361" y="4021788"/>
            <a:ext cx="3405380" cy="2584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885CF8-AD8E-44C9-9545-B801334F1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953" y="4021787"/>
            <a:ext cx="2644093" cy="258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5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5A73E-7294-46E6-84F7-47A4F5C7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522224" cy="40646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Project data is different from ordinary data.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A2CB-9619-4E4A-BFE2-51E7AFD4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Project data </a:t>
            </a:r>
            <a:r>
              <a:rPr lang="en-GB" sz="2200" b="1" dirty="0"/>
              <a:t>is</a:t>
            </a:r>
            <a:r>
              <a:rPr lang="en-GB" sz="2200" dirty="0"/>
              <a:t> different </a:t>
            </a:r>
          </a:p>
          <a:p>
            <a:r>
              <a:rPr lang="en-GB" sz="2200" dirty="0"/>
              <a:t>many more attributes (and fewer quantities)</a:t>
            </a:r>
          </a:p>
          <a:p>
            <a:r>
              <a:rPr lang="en-GB" sz="2200" dirty="0"/>
              <a:t>more qualitative and less quantitative</a:t>
            </a:r>
          </a:p>
          <a:p>
            <a:endParaRPr lang="en-GB" sz="2200" dirty="0"/>
          </a:p>
          <a:p>
            <a:pPr marL="0" indent="0">
              <a:buNone/>
            </a:pPr>
            <a:r>
              <a:rPr lang="en-GB" sz="2200" dirty="0"/>
              <a:t>Rationale for project data – Business questions</a:t>
            </a:r>
          </a:p>
          <a:p>
            <a:r>
              <a:rPr lang="en-GB" sz="2200" dirty="0"/>
              <a:t>When can a project be resourced and start?</a:t>
            </a:r>
          </a:p>
          <a:p>
            <a:r>
              <a:rPr lang="en-GB" sz="2200" dirty="0"/>
              <a:t>What types of resources are available and when?</a:t>
            </a:r>
          </a:p>
          <a:p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81054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69AA8-F1E9-4945-9912-E327DD8F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Power BI Challenges analysing project data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56FC-4CE7-4E66-8507-E3ADFAC0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GB" dirty="0"/>
              <a:t>Show the data: so many attributes, so little horizontal space</a:t>
            </a:r>
            <a:br>
              <a:rPr lang="en-GB" dirty="0"/>
            </a:br>
            <a:endParaRPr lang="en-GB" dirty="0"/>
          </a:p>
          <a:p>
            <a:r>
              <a:rPr lang="en-GB" dirty="0"/>
              <a:t>Different people want different cuts of same data</a:t>
            </a:r>
            <a:br>
              <a:rPr lang="en-GB" dirty="0"/>
            </a:br>
            <a:endParaRPr lang="en-GB" dirty="0"/>
          </a:p>
          <a:p>
            <a:r>
              <a:rPr lang="en-GB" dirty="0"/>
              <a:t>Some people must have same dataset both in Power BI and Excel</a:t>
            </a:r>
            <a:br>
              <a:rPr lang="en-GB" dirty="0"/>
            </a:br>
            <a:endParaRPr lang="en-GB" dirty="0"/>
          </a:p>
          <a:p>
            <a:r>
              <a:rPr lang="en-GB" dirty="0"/>
              <a:t>Appealing clear simple visualisations, using standard visual types</a:t>
            </a:r>
          </a:p>
          <a:p>
            <a:endParaRPr lang="en-GB" dirty="0"/>
          </a:p>
          <a:p>
            <a:r>
              <a:rPr lang="en-GB" dirty="0"/>
              <a:t>Enough dates to drive you crazy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15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54903-FBAF-4FE4-B746-BBE07064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Spoiler – techniques to help with project data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71C5-578C-4460-B4A4-FBF6ECB3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600" dirty="0">
                <a:solidFill>
                  <a:schemeClr val="accent6">
                    <a:lumMod val="50000"/>
                  </a:schemeClr>
                </a:solidFill>
              </a:rPr>
              <a:t>In Power BI</a:t>
            </a:r>
          </a:p>
          <a:p>
            <a:r>
              <a:rPr lang="en-GB" sz="2600" dirty="0">
                <a:solidFill>
                  <a:schemeClr val="accent6">
                    <a:lumMod val="50000"/>
                  </a:schemeClr>
                </a:solidFill>
              </a:rPr>
              <a:t>Customise standard (new style) tooltips</a:t>
            </a:r>
          </a:p>
          <a:p>
            <a:r>
              <a:rPr lang="en-GB" sz="2600" dirty="0">
                <a:solidFill>
                  <a:schemeClr val="accent6">
                    <a:lumMod val="50000"/>
                  </a:schemeClr>
                </a:solidFill>
              </a:rPr>
              <a:t>Drill-through, often to several pages</a:t>
            </a:r>
          </a:p>
          <a:p>
            <a:r>
              <a:rPr lang="en-GB" sz="2600" dirty="0">
                <a:solidFill>
                  <a:schemeClr val="accent6">
                    <a:lumMod val="50000"/>
                  </a:schemeClr>
                </a:solidFill>
              </a:rPr>
              <a:t>Custom tooltips using text boxes and values</a:t>
            </a:r>
          </a:p>
          <a:p>
            <a:r>
              <a:rPr lang="en-GB" sz="2600" dirty="0">
                <a:solidFill>
                  <a:schemeClr val="accent6">
                    <a:lumMod val="50000"/>
                  </a:schemeClr>
                </a:solidFill>
              </a:rPr>
              <a:t>Personalisation &amp; bookmarks</a:t>
            </a:r>
          </a:p>
          <a:p>
            <a:r>
              <a:rPr lang="en-GB" sz="2600" dirty="0">
                <a:solidFill>
                  <a:schemeClr val="accent6">
                    <a:lumMod val="50000"/>
                  </a:schemeClr>
                </a:solidFill>
              </a:rPr>
              <a:t>Using matrix, conditional formatting for “Gantt chart” style</a:t>
            </a:r>
          </a:p>
          <a:p>
            <a:endParaRPr lang="en-GB" sz="2600" dirty="0"/>
          </a:p>
          <a:p>
            <a:pPr marL="0" indent="0">
              <a:buNone/>
            </a:pPr>
            <a:r>
              <a:rPr lang="en-GB" sz="2600" dirty="0">
                <a:solidFill>
                  <a:schemeClr val="accent1">
                    <a:lumMod val="50000"/>
                  </a:schemeClr>
                </a:solidFill>
              </a:rPr>
              <a:t>In Excel (connected to the Power BI dataset)</a:t>
            </a:r>
          </a:p>
          <a:p>
            <a:r>
              <a:rPr lang="en-GB" sz="2600" dirty="0">
                <a:solidFill>
                  <a:schemeClr val="accent1">
                    <a:lumMod val="50000"/>
                  </a:schemeClr>
                </a:solidFill>
              </a:rPr>
              <a:t>Linked Datatypes</a:t>
            </a:r>
          </a:p>
          <a:p>
            <a:r>
              <a:rPr lang="en-GB" sz="2600" dirty="0">
                <a:solidFill>
                  <a:schemeClr val="accent1">
                    <a:lumMod val="50000"/>
                  </a:schemeClr>
                </a:solidFill>
              </a:rPr>
              <a:t>Pivot Tables</a:t>
            </a:r>
          </a:p>
          <a:p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91298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06C9-0802-4385-87E2-4F5203DC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947"/>
          </a:xfrm>
        </p:spPr>
        <p:txBody>
          <a:bodyPr/>
          <a:lstStyle/>
          <a:p>
            <a:r>
              <a:rPr lang="en-GB" dirty="0"/>
              <a:t>Demo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7688-CA76-4829-9648-0A002D6BF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52"/>
            <a:ext cx="10515600" cy="46166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Excel: Show and explain fictitious sample dataset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Power BI Desktop on worked example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Project Pipeline page (tooltips, drill-through, bookmarks)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Project “Gantt” pages (underpinning DAX and data model, conditional formatting: bars &amp; icons &amp; colours)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Data Model: prep for linked data in ..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Excel  (linked data and pivot tables)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Power BI Service (personalisation)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28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62E18-8546-4893-8678-E51CC020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622" y="479493"/>
            <a:ext cx="6065240" cy="1325563"/>
          </a:xfrm>
        </p:spPr>
        <p:txBody>
          <a:bodyPr>
            <a:normAutofit/>
          </a:bodyPr>
          <a:lstStyle/>
          <a:p>
            <a:r>
              <a:rPr lang="en-GB" dirty="0"/>
              <a:t>Demo resources available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C711A-C3B9-4454-AF9D-C26BBF037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12" y="2271656"/>
            <a:ext cx="4353580" cy="157817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9F63-C72C-4393-A7F6-D6F8EC3B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622" y="1984443"/>
            <a:ext cx="588417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On public OneDrive </a:t>
            </a:r>
          </a:p>
          <a:p>
            <a:r>
              <a:rPr lang="en-GB" sz="2400" dirty="0"/>
              <a:t>Sample Data (Excel)</a:t>
            </a:r>
          </a:p>
          <a:p>
            <a:r>
              <a:rPr lang="en-GB" sz="2400" dirty="0"/>
              <a:t>Power BI Desktop File – worked example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Really soon now!</a:t>
            </a: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Sample data on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Videos on YouTube London Business Analytics Group channel (Project Data playlist)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1968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31433-B5C1-4731-B81C-503FD129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User Training is Essential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9B6F-29D6-475C-B297-B2E2EE93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/>
              <a:t>Consuming data &amp; reports is </a:t>
            </a:r>
            <a:r>
              <a:rPr lang="en-GB" b="1" dirty="0"/>
              <a:t>not</a:t>
            </a:r>
            <a:r>
              <a:rPr lang="en-GB" dirty="0"/>
              <a:t> a passive activity</a:t>
            </a:r>
          </a:p>
          <a:p>
            <a:r>
              <a:rPr lang="en-GB" dirty="0"/>
              <a:t>Report viewers need to know </a:t>
            </a:r>
          </a:p>
          <a:p>
            <a:pPr lvl="1"/>
            <a:r>
              <a:rPr lang="en-GB" dirty="0"/>
              <a:t>filters and slicing </a:t>
            </a:r>
          </a:p>
          <a:p>
            <a:pPr lvl="1"/>
            <a:r>
              <a:rPr lang="en-GB" dirty="0"/>
              <a:t>Report and personal bookmarks</a:t>
            </a:r>
          </a:p>
          <a:p>
            <a:pPr lvl="1"/>
            <a:r>
              <a:rPr lang="en-GB" dirty="0"/>
              <a:t>Personalisation</a:t>
            </a:r>
          </a:p>
          <a:p>
            <a:pPr lvl="1"/>
            <a:r>
              <a:rPr lang="en-GB" dirty="0"/>
              <a:t>How to use Excel  linked data and pivot tables</a:t>
            </a:r>
          </a:p>
          <a:p>
            <a:pPr lvl="1"/>
            <a:r>
              <a:rPr lang="en-GB" i="1" dirty="0"/>
              <a:t>and be data savvy…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75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7EE411800C8946B334A87515859BB1" ma:contentTypeVersion="14" ma:contentTypeDescription="Create a new document." ma:contentTypeScope="" ma:versionID="f124012ff8e594c38363747083b3648e">
  <xsd:schema xmlns:xsd="http://www.w3.org/2001/XMLSchema" xmlns:xs="http://www.w3.org/2001/XMLSchema" xmlns:p="http://schemas.microsoft.com/office/2006/metadata/properties" xmlns:ns3="dbb22dc6-cdfc-4ba3-a074-7df1d289d63f" xmlns:ns4="a9077c62-ab27-4ef7-8c7e-9804836c1477" targetNamespace="http://schemas.microsoft.com/office/2006/metadata/properties" ma:root="true" ma:fieldsID="5312d776aae13329003b2f8ec52d4f26" ns3:_="" ns4:_="">
    <xsd:import namespace="dbb22dc6-cdfc-4ba3-a074-7df1d289d63f"/>
    <xsd:import namespace="a9077c62-ab27-4ef7-8c7e-9804836c147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22dc6-cdfc-4ba3-a074-7df1d289d63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077c62-ab27-4ef7-8c7e-9804836c14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06EEE9-DFA0-4F13-97F7-8DC331C45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22dc6-cdfc-4ba3-a074-7df1d289d63f"/>
    <ds:schemaRef ds:uri="a9077c62-ab27-4ef7-8c7e-9804836c14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C5E3AF-3114-488E-870A-B0E857560B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3A27CF-632D-4CBD-9ABF-8B608C45BDFA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purl.org/dc/terms/"/>
    <ds:schemaRef ds:uri="a9077c62-ab27-4ef7-8c7e-9804836c1477"/>
    <ds:schemaRef ds:uri="dbb22dc6-cdfc-4ba3-a074-7df1d289d63f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351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Analysing and Visualising Project Data in Power BI and Excel</vt:lpstr>
      <vt:lpstr>Project data is different from ordinary data.</vt:lpstr>
      <vt:lpstr>Power BI Challenges analysing project data</vt:lpstr>
      <vt:lpstr>Spoiler – techniques to help with project data</vt:lpstr>
      <vt:lpstr>Demo Structure</vt:lpstr>
      <vt:lpstr>Demo resources available</vt:lpstr>
      <vt:lpstr>User Training is Essential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and Visualising Project Data in Power BI and Excel</dc:title>
  <dc:creator>Mark Wilcock</dc:creator>
  <cp:lastModifiedBy>Mark Wilcock</cp:lastModifiedBy>
  <cp:revision>2</cp:revision>
  <dcterms:created xsi:type="dcterms:W3CDTF">2021-09-18T08:07:03Z</dcterms:created>
  <dcterms:modified xsi:type="dcterms:W3CDTF">2021-09-21T10:53:31Z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0x010100737EE411800C8946B334A87515859BB1</vt:lpwstr>
  </property>
</Properties>
</file>