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4"/>
  </p:sldMasterIdLst>
  <p:notesMasterIdLst>
    <p:notesMasterId r:id="rId24"/>
  </p:notesMasterIdLst>
  <p:handoutMasterIdLst>
    <p:handoutMasterId r:id="rId25"/>
  </p:handoutMasterIdLst>
  <p:sldIdLst>
    <p:sldId id="1861" r:id="rId5"/>
    <p:sldId id="1865" r:id="rId6"/>
    <p:sldId id="292" r:id="rId7"/>
    <p:sldId id="263" r:id="rId8"/>
    <p:sldId id="281" r:id="rId9"/>
    <p:sldId id="1885" r:id="rId10"/>
    <p:sldId id="1883" r:id="rId11"/>
    <p:sldId id="1884" r:id="rId12"/>
    <p:sldId id="266" r:id="rId13"/>
    <p:sldId id="285" r:id="rId14"/>
    <p:sldId id="1887" r:id="rId15"/>
    <p:sldId id="1886" r:id="rId16"/>
    <p:sldId id="1863" r:id="rId17"/>
    <p:sldId id="1888" r:id="rId18"/>
    <p:sldId id="1862" r:id="rId19"/>
    <p:sldId id="1864" r:id="rId20"/>
    <p:sldId id="1866" r:id="rId21"/>
    <p:sldId id="1867" r:id="rId22"/>
    <p:sldId id="1532"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Template" id="{888AB95E-1B7E-4E95-8F39-C5D0E8372BC2}">
          <p14:sldIdLst>
            <p14:sldId id="1861"/>
            <p14:sldId id="1865"/>
            <p14:sldId id="292"/>
            <p14:sldId id="263"/>
            <p14:sldId id="281"/>
            <p14:sldId id="1885"/>
            <p14:sldId id="1883"/>
            <p14:sldId id="1884"/>
            <p14:sldId id="266"/>
            <p14:sldId id="285"/>
            <p14:sldId id="1887"/>
            <p14:sldId id="1886"/>
            <p14:sldId id="1863"/>
            <p14:sldId id="1888"/>
            <p14:sldId id="1862"/>
            <p14:sldId id="1864"/>
            <p14:sldId id="1866"/>
            <p14:sldId id="1867"/>
            <p14:sldId id="1532"/>
          </p14:sldIdLst>
        </p14:section>
        <p14:section name="Default Section" id="{177BC9A7-9E7A-4A64-AF5F-EBE051CE411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20"/>
    <a:srgbClr val="0078D4"/>
    <a:srgbClr val="FFFFFF"/>
    <a:srgbClr val="1A1A1A"/>
    <a:srgbClr val="EAEAEA"/>
    <a:srgbClr val="107C10"/>
    <a:srgbClr val="004B50"/>
    <a:srgbClr val="008272"/>
    <a:srgbClr val="00BCF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C5698-7FC9-4DAA-B0F4-D0491942EC5D}" v="18" dt="2019-06-08T10:31:36.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63794" autoAdjust="0"/>
  </p:normalViewPr>
  <p:slideViewPr>
    <p:cSldViewPr snapToGrid="0">
      <p:cViewPr varScale="1">
        <p:scale>
          <a:sx n="86" d="100"/>
          <a:sy n="86" d="100"/>
        </p:scale>
        <p:origin x="384" y="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Allan" userId="85591c1b9cb78507" providerId="LiveId" clId="{D9644905-D2DE-494C-9F27-33993FD90B29}"/>
    <pc:docChg chg="undo custSel addSld delSld modSld sldOrd modSection">
      <pc:chgData name="Mark Allan" userId="85591c1b9cb78507" providerId="LiveId" clId="{D9644905-D2DE-494C-9F27-33993FD90B29}" dt="2019-06-08T10:31:36.984" v="239"/>
      <pc:docMkLst>
        <pc:docMk/>
      </pc:docMkLst>
      <pc:sldChg chg="ord">
        <pc:chgData name="Mark Allan" userId="85591c1b9cb78507" providerId="LiveId" clId="{D9644905-D2DE-494C-9F27-33993FD90B29}" dt="2019-06-08T10:18:18.133" v="207"/>
        <pc:sldMkLst>
          <pc:docMk/>
          <pc:sldMk cId="898448139" sldId="266"/>
        </pc:sldMkLst>
      </pc:sldChg>
      <pc:sldChg chg="addSp delSp modSp">
        <pc:chgData name="Mark Allan" userId="85591c1b9cb78507" providerId="LiveId" clId="{D9644905-D2DE-494C-9F27-33993FD90B29}" dt="2019-06-08T10:17:51.929" v="206" actId="20577"/>
        <pc:sldMkLst>
          <pc:docMk/>
          <pc:sldMk cId="3665555458" sldId="281"/>
        </pc:sldMkLst>
        <pc:spChg chg="del">
          <ac:chgData name="Mark Allan" userId="85591c1b9cb78507" providerId="LiveId" clId="{D9644905-D2DE-494C-9F27-33993FD90B29}" dt="2019-06-08T10:02:38.888" v="71" actId="478"/>
          <ac:spMkLst>
            <pc:docMk/>
            <pc:sldMk cId="3665555458" sldId="281"/>
            <ac:spMk id="2" creationId="{88C0D106-A291-4CC2-A8F2-A319D6C3784E}"/>
          </ac:spMkLst>
        </pc:spChg>
        <pc:spChg chg="add del mod">
          <ac:chgData name="Mark Allan" userId="85591c1b9cb78507" providerId="LiveId" clId="{D9644905-D2DE-494C-9F27-33993FD90B29}" dt="2019-06-08T10:02:42.246" v="72" actId="478"/>
          <ac:spMkLst>
            <pc:docMk/>
            <pc:sldMk cId="3665555458" sldId="281"/>
            <ac:spMk id="9" creationId="{21EBAC25-FDB2-4E5B-95EC-A13762AC0AF5}"/>
          </ac:spMkLst>
        </pc:spChg>
        <pc:spChg chg="add mod">
          <ac:chgData name="Mark Allan" userId="85591c1b9cb78507" providerId="LiveId" clId="{D9644905-D2DE-494C-9F27-33993FD90B29}" dt="2019-06-08T10:17:51.929" v="206" actId="20577"/>
          <ac:spMkLst>
            <pc:docMk/>
            <pc:sldMk cId="3665555458" sldId="281"/>
            <ac:spMk id="72" creationId="{485447DC-1805-475E-99C1-E75231438C9C}"/>
          </ac:spMkLst>
        </pc:spChg>
      </pc:sldChg>
      <pc:sldChg chg="modSp ord">
        <pc:chgData name="Mark Allan" userId="85591c1b9cb78507" providerId="LiveId" clId="{D9644905-D2DE-494C-9F27-33993FD90B29}" dt="2019-06-08T10:31:36.984" v="239"/>
        <pc:sldMkLst>
          <pc:docMk/>
          <pc:sldMk cId="383425970" sldId="285"/>
        </pc:sldMkLst>
        <pc:spChg chg="mod">
          <ac:chgData name="Mark Allan" userId="85591c1b9cb78507" providerId="LiveId" clId="{D9644905-D2DE-494C-9F27-33993FD90B29}" dt="2019-06-08T10:18:26.119" v="219" actId="20577"/>
          <ac:spMkLst>
            <pc:docMk/>
            <pc:sldMk cId="383425970" sldId="285"/>
            <ac:spMk id="2" creationId="{88C0D106-A291-4CC2-A8F2-A319D6C3784E}"/>
          </ac:spMkLst>
        </pc:spChg>
      </pc:sldChg>
      <pc:sldChg chg="del">
        <pc:chgData name="Mark Allan" userId="85591c1b9cb78507" providerId="LiveId" clId="{D9644905-D2DE-494C-9F27-33993FD90B29}" dt="2019-06-08T09:54:40.662" v="49" actId="2696"/>
        <pc:sldMkLst>
          <pc:docMk/>
          <pc:sldMk cId="435276095" sldId="346"/>
        </pc:sldMkLst>
      </pc:sldChg>
      <pc:sldChg chg="del">
        <pc:chgData name="Mark Allan" userId="85591c1b9cb78507" providerId="LiveId" clId="{D9644905-D2DE-494C-9F27-33993FD90B29}" dt="2019-06-08T09:54:40.739" v="50" actId="2696"/>
        <pc:sldMkLst>
          <pc:docMk/>
          <pc:sldMk cId="3657154379" sldId="355"/>
        </pc:sldMkLst>
      </pc:sldChg>
      <pc:sldChg chg="del">
        <pc:chgData name="Mark Allan" userId="85591c1b9cb78507" providerId="LiveId" clId="{D9644905-D2DE-494C-9F27-33993FD90B29}" dt="2019-06-08T09:54:40.796" v="51" actId="2696"/>
        <pc:sldMkLst>
          <pc:docMk/>
          <pc:sldMk cId="1926062856" sldId="356"/>
        </pc:sldMkLst>
      </pc:sldChg>
      <pc:sldChg chg="del">
        <pc:chgData name="Mark Allan" userId="85591c1b9cb78507" providerId="LiveId" clId="{D9644905-D2DE-494C-9F27-33993FD90B29}" dt="2019-06-08T09:54:40.930" v="53" actId="2696"/>
        <pc:sldMkLst>
          <pc:docMk/>
          <pc:sldMk cId="1770835713" sldId="360"/>
        </pc:sldMkLst>
      </pc:sldChg>
      <pc:sldChg chg="del">
        <pc:chgData name="Mark Allan" userId="85591c1b9cb78507" providerId="LiveId" clId="{D9644905-D2DE-494C-9F27-33993FD90B29}" dt="2019-06-08T09:54:40.879" v="52" actId="2696"/>
        <pc:sldMkLst>
          <pc:docMk/>
          <pc:sldMk cId="4190384281" sldId="367"/>
        </pc:sldMkLst>
      </pc:sldChg>
      <pc:sldChg chg="del">
        <pc:chgData name="Mark Allan" userId="85591c1b9cb78507" providerId="LiveId" clId="{D9644905-D2DE-494C-9F27-33993FD90B29}" dt="2019-06-08T09:54:41.429" v="63" actId="2696"/>
        <pc:sldMkLst>
          <pc:docMk/>
          <pc:sldMk cId="3872632064" sldId="1809"/>
        </pc:sldMkLst>
      </pc:sldChg>
      <pc:sldChg chg="modSp">
        <pc:chgData name="Mark Allan" userId="85591c1b9cb78507" providerId="LiveId" clId="{D9644905-D2DE-494C-9F27-33993FD90B29}" dt="2019-06-08T09:45:01.789" v="23" actId="20577"/>
        <pc:sldMkLst>
          <pc:docMk/>
          <pc:sldMk cId="1869999325" sldId="1861"/>
        </pc:sldMkLst>
        <pc:spChg chg="mod">
          <ac:chgData name="Mark Allan" userId="85591c1b9cb78507" providerId="LiveId" clId="{D9644905-D2DE-494C-9F27-33993FD90B29}" dt="2019-06-08T09:45:01.789" v="23" actId="20577"/>
          <ac:spMkLst>
            <pc:docMk/>
            <pc:sldMk cId="1869999325" sldId="1861"/>
            <ac:spMk id="6" creationId="{ACBB8B40-F3D1-4331-B430-E127860A693D}"/>
          </ac:spMkLst>
        </pc:spChg>
      </pc:sldChg>
      <pc:sldChg chg="addSp delSp modSp add">
        <pc:chgData name="Mark Allan" userId="85591c1b9cb78507" providerId="LiveId" clId="{D9644905-D2DE-494C-9F27-33993FD90B29}" dt="2019-06-08T09:55:51.349" v="70" actId="12789"/>
        <pc:sldMkLst>
          <pc:docMk/>
          <pc:sldMk cId="3306212298" sldId="1862"/>
        </pc:sldMkLst>
        <pc:spChg chg="del">
          <ac:chgData name="Mark Allan" userId="85591c1b9cb78507" providerId="LiveId" clId="{D9644905-D2DE-494C-9F27-33993FD90B29}" dt="2019-06-08T09:55:32.751" v="66" actId="478"/>
          <ac:spMkLst>
            <pc:docMk/>
            <pc:sldMk cId="3306212298" sldId="1862"/>
            <ac:spMk id="2" creationId="{859C78FE-335F-4347-9582-1CE2F0EAC512}"/>
          </ac:spMkLst>
        </pc:spChg>
        <pc:spChg chg="del">
          <ac:chgData name="Mark Allan" userId="85591c1b9cb78507" providerId="LiveId" clId="{D9644905-D2DE-494C-9F27-33993FD90B29}" dt="2019-06-08T09:55:36.118" v="67" actId="478"/>
          <ac:spMkLst>
            <pc:docMk/>
            <pc:sldMk cId="3306212298" sldId="1862"/>
            <ac:spMk id="3" creationId="{E18EEE2C-C79C-43B2-8A99-EDA21C8326E3}"/>
          </ac:spMkLst>
        </pc:spChg>
        <pc:picChg chg="add mod">
          <ac:chgData name="Mark Allan" userId="85591c1b9cb78507" providerId="LiveId" clId="{D9644905-D2DE-494C-9F27-33993FD90B29}" dt="2019-06-08T09:55:51.349" v="70" actId="12789"/>
          <ac:picMkLst>
            <pc:docMk/>
            <pc:sldMk cId="3306212298" sldId="1862"/>
            <ac:picMk id="1026" creationId="{72E65ED5-6ABE-45FA-AABF-883E877025AF}"/>
          </ac:picMkLst>
        </pc:picChg>
      </pc:sldChg>
      <pc:sldChg chg="modSp add ord">
        <pc:chgData name="Mark Allan" userId="85591c1b9cb78507" providerId="LiveId" clId="{D9644905-D2DE-494C-9F27-33993FD90B29}" dt="2019-06-08T10:17:27.464" v="185"/>
        <pc:sldMkLst>
          <pc:docMk/>
          <pc:sldMk cId="1644222081" sldId="1863"/>
        </pc:sldMkLst>
        <pc:spChg chg="mod">
          <ac:chgData name="Mark Allan" userId="85591c1b9cb78507" providerId="LiveId" clId="{D9644905-D2DE-494C-9F27-33993FD90B29}" dt="2019-06-08T10:15:15.394" v="119" actId="20577"/>
          <ac:spMkLst>
            <pc:docMk/>
            <pc:sldMk cId="1644222081" sldId="1863"/>
            <ac:spMk id="2" creationId="{A6AD7ABA-E2D7-41FD-8EF4-72BB57AE33C6}"/>
          </ac:spMkLst>
        </pc:spChg>
        <pc:spChg chg="mod">
          <ac:chgData name="Mark Allan" userId="85591c1b9cb78507" providerId="LiveId" clId="{D9644905-D2DE-494C-9F27-33993FD90B29}" dt="2019-06-08T10:16:32.208" v="184" actId="20577"/>
          <ac:spMkLst>
            <pc:docMk/>
            <pc:sldMk cId="1644222081" sldId="1863"/>
            <ac:spMk id="3" creationId="{BF3C18D7-0595-42A6-AACE-94FC4515F548}"/>
          </ac:spMkLst>
        </pc:spChg>
      </pc:sldChg>
      <pc:sldChg chg="delSp modSp add">
        <pc:chgData name="Mark Allan" userId="85591c1b9cb78507" providerId="LiveId" clId="{D9644905-D2DE-494C-9F27-33993FD90B29}" dt="2019-06-08T10:31:12.054" v="238" actId="12789"/>
        <pc:sldMkLst>
          <pc:docMk/>
          <pc:sldMk cId="4046784551" sldId="1864"/>
        </pc:sldMkLst>
        <pc:spChg chg="mod">
          <ac:chgData name="Mark Allan" userId="85591c1b9cb78507" providerId="LiveId" clId="{D9644905-D2DE-494C-9F27-33993FD90B29}" dt="2019-06-08T10:31:12.054" v="238" actId="12789"/>
          <ac:spMkLst>
            <pc:docMk/>
            <pc:sldMk cId="4046784551" sldId="1864"/>
            <ac:spMk id="2" creationId="{88C8A521-0153-4AE1-AD2F-06D76FF12B8F}"/>
          </ac:spMkLst>
        </pc:spChg>
        <pc:spChg chg="del">
          <ac:chgData name="Mark Allan" userId="85591c1b9cb78507" providerId="LiveId" clId="{D9644905-D2DE-494C-9F27-33993FD90B29}" dt="2019-06-08T10:30:57.514" v="237" actId="478"/>
          <ac:spMkLst>
            <pc:docMk/>
            <pc:sldMk cId="4046784551" sldId="1864"/>
            <ac:spMk id="3" creationId="{A56D4353-F818-41EB-872A-9F07AAEA2A12}"/>
          </ac:spMkLst>
        </pc:spChg>
      </pc:sldChg>
      <pc:sldChg chg="del">
        <pc:chgData name="Mark Allan" userId="85591c1b9cb78507" providerId="LiveId" clId="{D9644905-D2DE-494C-9F27-33993FD90B29}" dt="2019-06-08T09:54:37.857" v="24" actId="2696"/>
        <pc:sldMkLst>
          <pc:docMk/>
          <pc:sldMk cId="3658427105" sldId="1879"/>
        </pc:sldMkLst>
      </pc:sldChg>
      <pc:sldChg chg="del">
        <pc:chgData name="Mark Allan" userId="85591c1b9cb78507" providerId="LiveId" clId="{D9644905-D2DE-494C-9F27-33993FD90B29}" dt="2019-06-08T09:54:37.897" v="25" actId="2696"/>
        <pc:sldMkLst>
          <pc:docMk/>
          <pc:sldMk cId="2770614042" sldId="1881"/>
        </pc:sldMkLst>
      </pc:sldChg>
      <pc:sldChg chg="del">
        <pc:chgData name="Mark Allan" userId="85591c1b9cb78507" providerId="LiveId" clId="{D9644905-D2DE-494C-9F27-33993FD90B29}" dt="2019-06-08T09:54:37.972" v="26" actId="2696"/>
        <pc:sldMkLst>
          <pc:docMk/>
          <pc:sldMk cId="2870866809" sldId="1883"/>
        </pc:sldMkLst>
      </pc:sldChg>
      <pc:sldChg chg="del">
        <pc:chgData name="Mark Allan" userId="85591c1b9cb78507" providerId="LiveId" clId="{D9644905-D2DE-494C-9F27-33993FD90B29}" dt="2019-06-08T09:54:38.017" v="27" actId="2696"/>
        <pc:sldMkLst>
          <pc:docMk/>
          <pc:sldMk cId="1910710880" sldId="1884"/>
        </pc:sldMkLst>
      </pc:sldChg>
      <pc:sldChg chg="del">
        <pc:chgData name="Mark Allan" userId="85591c1b9cb78507" providerId="LiveId" clId="{D9644905-D2DE-494C-9F27-33993FD90B29}" dt="2019-06-08T09:54:38.110" v="29" actId="2696"/>
        <pc:sldMkLst>
          <pc:docMk/>
          <pc:sldMk cId="4068354066" sldId="1885"/>
        </pc:sldMkLst>
      </pc:sldChg>
      <pc:sldChg chg="del">
        <pc:chgData name="Mark Allan" userId="85591c1b9cb78507" providerId="LiveId" clId="{D9644905-D2DE-494C-9F27-33993FD90B29}" dt="2019-06-08T09:54:38.242" v="30" actId="2696"/>
        <pc:sldMkLst>
          <pc:docMk/>
          <pc:sldMk cId="1560363152" sldId="1886"/>
        </pc:sldMkLst>
      </pc:sldChg>
      <pc:sldChg chg="del">
        <pc:chgData name="Mark Allan" userId="85591c1b9cb78507" providerId="LiveId" clId="{D9644905-D2DE-494C-9F27-33993FD90B29}" dt="2019-06-08T09:54:38.592" v="32" actId="2696"/>
        <pc:sldMkLst>
          <pc:docMk/>
          <pc:sldMk cId="2562430873" sldId="1887"/>
        </pc:sldMkLst>
      </pc:sldChg>
      <pc:sldChg chg="del">
        <pc:chgData name="Mark Allan" userId="85591c1b9cb78507" providerId="LiveId" clId="{D9644905-D2DE-494C-9F27-33993FD90B29}" dt="2019-06-08T09:54:38.694" v="33" actId="2696"/>
        <pc:sldMkLst>
          <pc:docMk/>
          <pc:sldMk cId="3899634802" sldId="1888"/>
        </pc:sldMkLst>
      </pc:sldChg>
      <pc:sldChg chg="del">
        <pc:chgData name="Mark Allan" userId="85591c1b9cb78507" providerId="LiveId" clId="{D9644905-D2DE-494C-9F27-33993FD90B29}" dt="2019-06-08T09:54:38.734" v="34" actId="2696"/>
        <pc:sldMkLst>
          <pc:docMk/>
          <pc:sldMk cId="1172072265" sldId="1889"/>
        </pc:sldMkLst>
      </pc:sldChg>
      <pc:sldChg chg="del">
        <pc:chgData name="Mark Allan" userId="85591c1b9cb78507" providerId="LiveId" clId="{D9644905-D2DE-494C-9F27-33993FD90B29}" dt="2019-06-08T09:54:38.955" v="37" actId="2696"/>
        <pc:sldMkLst>
          <pc:docMk/>
          <pc:sldMk cId="4258342243" sldId="1891"/>
        </pc:sldMkLst>
      </pc:sldChg>
      <pc:sldChg chg="del">
        <pc:chgData name="Mark Allan" userId="85591c1b9cb78507" providerId="LiveId" clId="{D9644905-D2DE-494C-9F27-33993FD90B29}" dt="2019-06-08T09:54:39.029" v="38" actId="2696"/>
        <pc:sldMkLst>
          <pc:docMk/>
          <pc:sldMk cId="2606195257" sldId="1892"/>
        </pc:sldMkLst>
      </pc:sldChg>
      <pc:sldChg chg="del">
        <pc:chgData name="Mark Allan" userId="85591c1b9cb78507" providerId="LiveId" clId="{D9644905-D2DE-494C-9F27-33993FD90B29}" dt="2019-06-08T09:54:39.212" v="39" actId="2696"/>
        <pc:sldMkLst>
          <pc:docMk/>
          <pc:sldMk cId="3725470603" sldId="1893"/>
        </pc:sldMkLst>
      </pc:sldChg>
      <pc:sldChg chg="del">
        <pc:chgData name="Mark Allan" userId="85591c1b9cb78507" providerId="LiveId" clId="{D9644905-D2DE-494C-9F27-33993FD90B29}" dt="2019-06-08T09:54:39.338" v="40" actId="2696"/>
        <pc:sldMkLst>
          <pc:docMk/>
          <pc:sldMk cId="3297706506" sldId="1894"/>
        </pc:sldMkLst>
      </pc:sldChg>
      <pc:sldChg chg="del">
        <pc:chgData name="Mark Allan" userId="85591c1b9cb78507" providerId="LiveId" clId="{D9644905-D2DE-494C-9F27-33993FD90B29}" dt="2019-06-08T09:54:39.460" v="41" actId="2696"/>
        <pc:sldMkLst>
          <pc:docMk/>
          <pc:sldMk cId="2164107278" sldId="1895"/>
        </pc:sldMkLst>
      </pc:sldChg>
      <pc:sldChg chg="del">
        <pc:chgData name="Mark Allan" userId="85591c1b9cb78507" providerId="LiveId" clId="{D9644905-D2DE-494C-9F27-33993FD90B29}" dt="2019-06-08T09:54:39.513" v="42" actId="2696"/>
        <pc:sldMkLst>
          <pc:docMk/>
          <pc:sldMk cId="2057264080" sldId="1896"/>
        </pc:sldMkLst>
      </pc:sldChg>
      <pc:sldChg chg="del">
        <pc:chgData name="Mark Allan" userId="85591c1b9cb78507" providerId="LiveId" clId="{D9644905-D2DE-494C-9F27-33993FD90B29}" dt="2019-06-08T09:54:39.677" v="43" actId="2696"/>
        <pc:sldMkLst>
          <pc:docMk/>
          <pc:sldMk cId="3789348424" sldId="1897"/>
        </pc:sldMkLst>
      </pc:sldChg>
      <pc:sldChg chg="del">
        <pc:chgData name="Mark Allan" userId="85591c1b9cb78507" providerId="LiveId" clId="{D9644905-D2DE-494C-9F27-33993FD90B29}" dt="2019-06-08T09:54:39.779" v="44" actId="2696"/>
        <pc:sldMkLst>
          <pc:docMk/>
          <pc:sldMk cId="1152599864" sldId="1898"/>
        </pc:sldMkLst>
      </pc:sldChg>
      <pc:sldChg chg="del">
        <pc:chgData name="Mark Allan" userId="85591c1b9cb78507" providerId="LiveId" clId="{D9644905-D2DE-494C-9F27-33993FD90B29}" dt="2019-06-08T09:54:40.952" v="54" actId="2696"/>
        <pc:sldMkLst>
          <pc:docMk/>
          <pc:sldMk cId="4064056144" sldId="1901"/>
        </pc:sldMkLst>
      </pc:sldChg>
      <pc:sldChg chg="del">
        <pc:chgData name="Mark Allan" userId="85591c1b9cb78507" providerId="LiveId" clId="{D9644905-D2DE-494C-9F27-33993FD90B29}" dt="2019-06-08T09:54:40.979" v="55" actId="2696"/>
        <pc:sldMkLst>
          <pc:docMk/>
          <pc:sldMk cId="1916707293" sldId="1902"/>
        </pc:sldMkLst>
      </pc:sldChg>
      <pc:sldChg chg="del">
        <pc:chgData name="Mark Allan" userId="85591c1b9cb78507" providerId="LiveId" clId="{D9644905-D2DE-494C-9F27-33993FD90B29}" dt="2019-06-08T09:54:41.117" v="57" actId="2696"/>
        <pc:sldMkLst>
          <pc:docMk/>
          <pc:sldMk cId="1165460201" sldId="1903"/>
        </pc:sldMkLst>
      </pc:sldChg>
      <pc:sldChg chg="del">
        <pc:chgData name="Mark Allan" userId="85591c1b9cb78507" providerId="LiveId" clId="{D9644905-D2DE-494C-9F27-33993FD90B29}" dt="2019-06-08T09:54:41.202" v="58" actId="2696"/>
        <pc:sldMkLst>
          <pc:docMk/>
          <pc:sldMk cId="2318556029" sldId="1904"/>
        </pc:sldMkLst>
      </pc:sldChg>
      <pc:sldChg chg="del">
        <pc:chgData name="Mark Allan" userId="85591c1b9cb78507" providerId="LiveId" clId="{D9644905-D2DE-494C-9F27-33993FD90B29}" dt="2019-06-08T09:54:41.274" v="59" actId="2696"/>
        <pc:sldMkLst>
          <pc:docMk/>
          <pc:sldMk cId="3833687017" sldId="1905"/>
        </pc:sldMkLst>
      </pc:sldChg>
      <pc:sldChg chg="del">
        <pc:chgData name="Mark Allan" userId="85591c1b9cb78507" providerId="LiveId" clId="{D9644905-D2DE-494C-9F27-33993FD90B29}" dt="2019-06-08T09:54:41.320" v="61" actId="2696"/>
        <pc:sldMkLst>
          <pc:docMk/>
          <pc:sldMk cId="94633895" sldId="1908"/>
        </pc:sldMkLst>
      </pc:sldChg>
      <pc:sldChg chg="del">
        <pc:chgData name="Mark Allan" userId="85591c1b9cb78507" providerId="LiveId" clId="{D9644905-D2DE-494C-9F27-33993FD90B29}" dt="2019-06-08T09:54:41.391" v="62" actId="2696"/>
        <pc:sldMkLst>
          <pc:docMk/>
          <pc:sldMk cId="2468038637" sldId="1909"/>
        </pc:sldMkLst>
      </pc:sldChg>
      <pc:sldChg chg="del">
        <pc:chgData name="Mark Allan" userId="85591c1b9cb78507" providerId="LiveId" clId="{D9644905-D2DE-494C-9F27-33993FD90B29}" dt="2019-06-08T09:54:38.760" v="35" actId="2696"/>
        <pc:sldMkLst>
          <pc:docMk/>
          <pc:sldMk cId="2520396839" sldId="1910"/>
        </pc:sldMkLst>
      </pc:sldChg>
      <pc:sldChg chg="del">
        <pc:chgData name="Mark Allan" userId="85591c1b9cb78507" providerId="LiveId" clId="{D9644905-D2DE-494C-9F27-33993FD90B29}" dt="2019-06-08T09:54:38.828" v="36" actId="2696"/>
        <pc:sldMkLst>
          <pc:docMk/>
          <pc:sldMk cId="418133396" sldId="1911"/>
        </pc:sldMkLst>
      </pc:sldChg>
      <pc:sldChg chg="del">
        <pc:chgData name="Mark Allan" userId="85591c1b9cb78507" providerId="LiveId" clId="{D9644905-D2DE-494C-9F27-33993FD90B29}" dt="2019-06-08T09:54:38.412" v="31" actId="2696"/>
        <pc:sldMkLst>
          <pc:docMk/>
          <pc:sldMk cId="1695163503" sldId="1913"/>
        </pc:sldMkLst>
      </pc:sldChg>
      <pc:sldChg chg="del">
        <pc:chgData name="Mark Allan" userId="85591c1b9cb78507" providerId="LiveId" clId="{D9644905-D2DE-494C-9F27-33993FD90B29}" dt="2019-06-08T09:54:41.032" v="56" actId="2696"/>
        <pc:sldMkLst>
          <pc:docMk/>
          <pc:sldMk cId="3533909347" sldId="1916"/>
        </pc:sldMkLst>
      </pc:sldChg>
      <pc:sldChg chg="del">
        <pc:chgData name="Mark Allan" userId="85591c1b9cb78507" providerId="LiveId" clId="{D9644905-D2DE-494C-9F27-33993FD90B29}" dt="2019-06-08T09:54:40.024" v="45" actId="2696"/>
        <pc:sldMkLst>
          <pc:docMk/>
          <pc:sldMk cId="1431169889" sldId="1920"/>
        </pc:sldMkLst>
      </pc:sldChg>
      <pc:sldChg chg="del">
        <pc:chgData name="Mark Allan" userId="85591c1b9cb78507" providerId="LiveId" clId="{D9644905-D2DE-494C-9F27-33993FD90B29}" dt="2019-06-08T09:54:40.213" v="46" actId="2696"/>
        <pc:sldMkLst>
          <pc:docMk/>
          <pc:sldMk cId="2605009631" sldId="1921"/>
        </pc:sldMkLst>
      </pc:sldChg>
      <pc:sldChg chg="del">
        <pc:chgData name="Mark Allan" userId="85591c1b9cb78507" providerId="LiveId" clId="{D9644905-D2DE-494C-9F27-33993FD90B29}" dt="2019-06-08T09:54:40.445" v="47" actId="2696"/>
        <pc:sldMkLst>
          <pc:docMk/>
          <pc:sldMk cId="2918520910" sldId="1923"/>
        </pc:sldMkLst>
      </pc:sldChg>
      <pc:sldChg chg="del">
        <pc:chgData name="Mark Allan" userId="85591c1b9cb78507" providerId="LiveId" clId="{D9644905-D2DE-494C-9F27-33993FD90B29}" dt="2019-06-08T09:54:40.581" v="48" actId="2696"/>
        <pc:sldMkLst>
          <pc:docMk/>
          <pc:sldMk cId="1649085291" sldId="1924"/>
        </pc:sldMkLst>
      </pc:sldChg>
      <pc:sldChg chg="del">
        <pc:chgData name="Mark Allan" userId="85591c1b9cb78507" providerId="LiveId" clId="{D9644905-D2DE-494C-9F27-33993FD90B29}" dt="2019-06-08T09:54:41.300" v="60" actId="2696"/>
        <pc:sldMkLst>
          <pc:docMk/>
          <pc:sldMk cId="4063249422" sldId="1926"/>
        </pc:sldMkLst>
      </pc:sldChg>
      <pc:sldChg chg="del">
        <pc:chgData name="Mark Allan" userId="85591c1b9cb78507" providerId="LiveId" clId="{D9644905-D2DE-494C-9F27-33993FD90B29}" dt="2019-06-08T09:54:38.044" v="28" actId="2696"/>
        <pc:sldMkLst>
          <pc:docMk/>
          <pc:sldMk cId="1001944100" sldId="19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8/3/2019 8:57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8/3/2019 8:57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8/3/2019 8:57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34FFA1FE-7B51-5141-B571-B8E97C7CD1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00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8/3/2019 8:57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465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5178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5804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8/3/2019 8:57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561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Communication via simple API calls or using some sort of messaging system, for example Service Bus.</a:t>
            </a:r>
          </a:p>
          <a:p>
            <a:r>
              <a:rPr lang="en-GB" dirty="0"/>
              <a:t>And why?</a:t>
            </a:r>
          </a:p>
          <a:p>
            <a:endParaRPr lang="en-GB" dirty="0"/>
          </a:p>
          <a:p>
            <a:r>
              <a:rPr lang="en-GB" dirty="0"/>
              <a:t>Loose coupling provides resilience</a:t>
            </a:r>
          </a:p>
          <a:p>
            <a:endParaRPr lang="en-GB" dirty="0"/>
          </a:p>
          <a:p>
            <a:r>
              <a:rPr lang="en-GB" dirty="0"/>
              <a:t>Flexibility to use the best tool for the job, e.g. recommendation service uses AI and needs a Python library</a:t>
            </a:r>
          </a:p>
          <a:p>
            <a:endParaRPr lang="en-GB" dirty="0"/>
          </a:p>
          <a:p>
            <a:r>
              <a:rPr lang="en-GB" dirty="0"/>
              <a:t>Reusability of services across different projects</a:t>
            </a:r>
          </a:p>
          <a:p>
            <a:endParaRPr lang="en-GB" dirty="0"/>
          </a:p>
          <a:p>
            <a:r>
              <a:rPr lang="en-GB" dirty="0"/>
              <a:t>Particularly applicable to cloud – efficient scalability e.g. catalogue service vs shipping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2664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Slow adoption in the Microsoft sphere - .NET framework requires Windows, and Windows containers are late to the game and poorly supported.</a:t>
            </a:r>
          </a:p>
          <a:p>
            <a:endParaRPr lang="en-GB" dirty="0"/>
          </a:p>
          <a:p>
            <a:r>
              <a:rPr lang="en-GB" dirty="0"/>
              <a:t>But with .NET Core and the maturing of Windows containers, now very quickly gaining popularity.</a:t>
            </a:r>
          </a:p>
          <a:p>
            <a:endParaRPr lang="en-GB" dirty="0"/>
          </a:p>
          <a:p>
            <a:r>
              <a:rPr lang="en-GB" i="1" dirty="0"/>
              <a:t>Layers</a:t>
            </a:r>
            <a:r>
              <a:rPr lang="en-GB" dirty="0"/>
              <a:t> - OS, runtime, build components, other dependencies, finally your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7594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435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19BED95-0E28-4DB5-BA7D-C1A0CF87A24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45EC6E76-66DE-45B3-8242-A71CCBECD190}"/>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6387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19BED95-0E28-4DB5-BA7D-C1A0CF87A24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F3FC712-3A6E-4AD1-B707-B7639C04572D}"/>
              </a:ext>
            </a:extLst>
          </p:cNvPr>
          <p:cNvSpPr>
            <a:spLocks noGrp="1"/>
          </p:cNvSpPr>
          <p:nvPr>
            <p:ph type="body" idx="1"/>
          </p:nvPr>
        </p:nvSpPr>
        <p:spPr/>
        <p:txBody>
          <a:bodyPr/>
          <a:lstStyle/>
          <a:p>
            <a:r>
              <a:rPr lang="en-GB" dirty="0"/>
              <a:t>High throughput, more resilient.</a:t>
            </a:r>
          </a:p>
        </p:txBody>
      </p:sp>
    </p:spTree>
    <p:extLst>
      <p:ext uri="{BB962C8B-B14F-4D97-AF65-F5344CB8AC3E}">
        <p14:creationId xmlns:p14="http://schemas.microsoft.com/office/powerpoint/2010/main" val="242209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hotness. Gave rise to the term “serverless”.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5123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 is exactly what it says on the tin.</a:t>
            </a:r>
          </a:p>
          <a:p>
            <a:r>
              <a:rPr lang="en-GB" dirty="0"/>
              <a:t>Event driven workflow architecture.</a:t>
            </a:r>
          </a:p>
          <a:p>
            <a:r>
              <a:rPr lang="en-GB" dirty="0"/>
              <a:t>Example - IoT devices send messages to IoT Hub, functions get triggered to process the messages and write updates to Cosmos, change feed triggers more functions for saving to storage, sending notifications via Notification Hub, or sending messages to Service Bus for further processing.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8/3/2019 8:57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8295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 In">
    <p:bg>
      <p:bgRef idx="1001">
        <a:schemeClr val="bg2"/>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D0CBC86-909C-43B6-98B1-A7B0B041418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16851" y="106167"/>
            <a:ext cx="6664774" cy="6665720"/>
          </a:xfrm>
          <a:prstGeom prst="rect">
            <a:avLst/>
          </a:prstGeom>
        </p:spPr>
      </p:pic>
      <p:pic>
        <p:nvPicPr>
          <p:cNvPr id="10" name="Picture 9">
            <a:extLst>
              <a:ext uri="{FF2B5EF4-FFF2-40B4-BE49-F238E27FC236}">
                <a16:creationId xmlns:a16="http://schemas.microsoft.com/office/drawing/2014/main" id="{1DB8A61D-2D10-48CF-A66E-DD5A0A54103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3" name="Title 1">
            <a:extLst>
              <a:ext uri="{FF2B5EF4-FFF2-40B4-BE49-F238E27FC236}">
                <a16:creationId xmlns:a16="http://schemas.microsoft.com/office/drawing/2014/main" id="{0A5DF72B-9331-4FAA-9BB9-72E18D3DA365}"/>
              </a:ext>
            </a:extLst>
          </p:cNvPr>
          <p:cNvSpPr txBox="1">
            <a:spLocks/>
          </p:cNvSpPr>
          <p:nvPr userDrawn="1"/>
        </p:nvSpPr>
        <p:spPr>
          <a:xfrm>
            <a:off x="431183" y="2713218"/>
            <a:ext cx="6564802" cy="1542602"/>
          </a:xfrm>
          <a:prstGeom prst="rect">
            <a:avLst/>
          </a:prstGeom>
          <a:noFill/>
        </p:spPr>
        <p:txBody>
          <a:bodyPr vert="horz" wrap="square" lIns="0" tIns="0" rIns="0" bIns="182880" rtlCol="0" anchor="b" anchorCtr="0">
            <a:spAutoFit/>
          </a:bodyPr>
          <a:lstStyle>
            <a:lvl1pPr algn="l" defTabSz="914367" rtl="0" eaLnBrk="1" latinLnBrk="0" hangingPunct="1">
              <a:lnSpc>
                <a:spcPct val="90000"/>
              </a:lnSpc>
              <a:spcBef>
                <a:spcPct val="0"/>
              </a:spcBef>
              <a:buNone/>
              <a:defRPr lang="en-US" sz="4902" b="0" strike="noStrike" kern="1200" cap="none" spc="-49" baseline="0" dirty="0">
                <a:ln w="3175">
                  <a:noFill/>
                </a:ln>
                <a:gradFill>
                  <a:gsLst>
                    <a:gs pos="16814">
                      <a:schemeClr val="accent1"/>
                    </a:gs>
                    <a:gs pos="39000">
                      <a:schemeClr val="accent1"/>
                    </a:gs>
                  </a:gsLst>
                  <a:lin ang="5400000" scaled="1"/>
                </a:gradFill>
                <a:effectLst/>
                <a:latin typeface="+mj-lt"/>
                <a:ea typeface="+mn-ea"/>
                <a:cs typeface="Segoe UI" pitchFamily="34" charset="0"/>
              </a:defRPr>
            </a:lvl1pPr>
          </a:lstStyle>
          <a:p>
            <a:r>
              <a:rPr lang="en-US" dirty="0"/>
              <a:t>Microsoft Azure </a:t>
            </a:r>
            <a:br>
              <a:rPr lang="en-US" dirty="0"/>
            </a:br>
            <a:r>
              <a:rPr lang="en-US" dirty="0"/>
              <a:t>Discovery Day</a:t>
            </a:r>
          </a:p>
        </p:txBody>
      </p:sp>
    </p:spTree>
    <p:extLst>
      <p:ext uri="{BB962C8B-B14F-4D97-AF65-F5344CB8AC3E}">
        <p14:creationId xmlns:p14="http://schemas.microsoft.com/office/powerpoint/2010/main" val="4157477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00765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803844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42898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772598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noChangeAspect="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591849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761179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9424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55870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38839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4351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1E1E2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AD05364-3AB5-4992-9063-DC1BDC7041B5}"/>
              </a:ext>
            </a:extLst>
          </p:cNvPr>
          <p:cNvSpPr>
            <a:spLocks noGrp="1"/>
          </p:cNvSpPr>
          <p:nvPr>
            <p:ph type="title" hasCustomPrompt="1"/>
          </p:nvPr>
        </p:nvSpPr>
        <p:spPr>
          <a:xfrm>
            <a:off x="407391" y="2692797"/>
            <a:ext cx="9630389" cy="1632755"/>
          </a:xfrm>
          <a:noFill/>
        </p:spPr>
        <p:txBody>
          <a:bodyPr lIns="0" tIns="0" rIns="0" bIns="182880" anchor="b" anchorCtr="0"/>
          <a:lstStyle>
            <a:lvl1pPr>
              <a:defRPr sz="4705" strike="noStrike" spc="-49" baseline="0">
                <a:gradFill>
                  <a:gsLst>
                    <a:gs pos="7080">
                      <a:schemeClr val="bg1"/>
                    </a:gs>
                    <a:gs pos="16814">
                      <a:schemeClr val="bg1"/>
                    </a:gs>
                  </a:gsLst>
                  <a:lin ang="5400000" scaled="1"/>
                </a:gradFill>
              </a:defRPr>
            </a:lvl1pPr>
          </a:lstStyle>
          <a:p>
            <a:r>
              <a:rPr lang="en-US" dirty="0"/>
              <a:t>Microsoft Azure Discovery Day </a:t>
            </a:r>
            <a:br>
              <a:rPr lang="en-US" dirty="0"/>
            </a:br>
            <a:r>
              <a:rPr lang="en-US" dirty="0"/>
              <a:t>Presentation title goes here</a:t>
            </a:r>
          </a:p>
        </p:txBody>
      </p:sp>
      <p:pic>
        <p:nvPicPr>
          <p:cNvPr id="8" name="Picture 7">
            <a:extLst>
              <a:ext uri="{FF2B5EF4-FFF2-40B4-BE49-F238E27FC236}">
                <a16:creationId xmlns:a16="http://schemas.microsoft.com/office/drawing/2014/main" id="{6C24EB6B-B92A-4B34-86DF-527E0730394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7" name="Text Placeholder 16">
            <a:extLst>
              <a:ext uri="{FF2B5EF4-FFF2-40B4-BE49-F238E27FC236}">
                <a16:creationId xmlns:a16="http://schemas.microsoft.com/office/drawing/2014/main" id="{14DB4619-0CA5-4084-9BBF-E8EB325AB0DF}"/>
              </a:ext>
            </a:extLst>
          </p:cNvPr>
          <p:cNvSpPr>
            <a:spLocks noGrp="1"/>
          </p:cNvSpPr>
          <p:nvPr>
            <p:ph type="body" sz="quarter" idx="18" hasCustomPrompt="1"/>
          </p:nvPr>
        </p:nvSpPr>
        <p:spPr>
          <a:xfrm>
            <a:off x="431182" y="5669516"/>
            <a:ext cx="9606597" cy="609398"/>
          </a:xfrm>
        </p:spPr>
        <p:txBody>
          <a:bodyPr/>
          <a:lstStyle>
            <a:lvl1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n-lt"/>
                <a:ea typeface="+mn-ea"/>
                <a:cs typeface="+mn-cs"/>
              </a:defRPr>
            </a:lvl1pPr>
            <a:lvl2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2pPr>
            <a:lvl3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3pPr>
            <a:lvl4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4pPr>
            <a:lvl5pPr marL="0" marR="0" indent="0" algn="l" rtl="0" eaLnBrk="1" fontAlgn="auto" latinLnBrk="0" hangingPunct="1">
              <a:lnSpc>
                <a:spcPct val="100000"/>
              </a:lnSpc>
              <a:spcAft>
                <a:spcPts val="0"/>
              </a:spcAft>
              <a:buClrTx/>
              <a:buSzPct val="90000"/>
              <a:buFont typeface="Wingdings" panose="05000000000000000000" pitchFamily="2" charset="2"/>
              <a:buNone/>
              <a:tabLst/>
              <a:defRPr lang="en-US" sz="1800" kern="1200" spc="-49" baseline="0" dirty="0" smtClean="0">
                <a:gradFill>
                  <a:gsLst>
                    <a:gs pos="63717">
                      <a:schemeClr val="bg1"/>
                    </a:gs>
                    <a:gs pos="38053">
                      <a:schemeClr val="bg1"/>
                    </a:gs>
                  </a:gsLst>
                  <a:lin ang="5400000" scaled="1"/>
                </a:gradFill>
                <a:latin typeface="+mj-lt"/>
                <a:ea typeface="+mn-ea"/>
                <a:cs typeface="+mn-cs"/>
              </a:defRPr>
            </a:lvl5pPr>
          </a:lstStyle>
          <a:p>
            <a:pPr lvl="0"/>
            <a:r>
              <a:rPr lang="en-US" dirty="0"/>
              <a:t>Speaker name</a:t>
            </a:r>
          </a:p>
          <a:p>
            <a:pPr lvl="0"/>
            <a:r>
              <a:rPr lang="en-US" dirty="0"/>
              <a:t>Date</a:t>
            </a:r>
          </a:p>
        </p:txBody>
      </p:sp>
    </p:spTree>
    <p:extLst>
      <p:ext uri="{BB962C8B-B14F-4D97-AF65-F5344CB8AC3E}">
        <p14:creationId xmlns:p14="http://schemas.microsoft.com/office/powerpoint/2010/main" val="65495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6713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18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932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b="1"/>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13949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779057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981796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530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54400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TA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1156287"/>
            <a:ext cx="11018520" cy="553998"/>
          </a:xfrm>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2413397"/>
            <a:ext cx="11018520" cy="3858815"/>
          </a:xfrm>
        </p:spPr>
        <p:txBody>
          <a:bodyPr>
            <a:noAutofit/>
          </a:bodyPr>
          <a:lstStyle>
            <a:lvl1pPr marL="228600" indent="-228600">
              <a:buFont typeface="Wingdings" panose="05000000000000000000" pitchFamily="2" charset="2"/>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MS logo gray - EMF" descr="Microsoft logo, gray text version">
            <a:extLst>
              <a:ext uri="{FF2B5EF4-FFF2-40B4-BE49-F238E27FC236}">
                <a16:creationId xmlns:a16="http://schemas.microsoft.com/office/drawing/2014/main" id="{C066AF31-E31D-4973-ADD4-F94BEE9A36D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5" name="Rectangle 4">
            <a:extLst>
              <a:ext uri="{FF2B5EF4-FFF2-40B4-BE49-F238E27FC236}">
                <a16:creationId xmlns:a16="http://schemas.microsoft.com/office/drawing/2014/main" id="{0A0B2502-024A-4A63-98D2-3334EACDF15A}"/>
              </a:ext>
            </a:extLst>
          </p:cNvPr>
          <p:cNvSpPr/>
          <p:nvPr userDrawn="1"/>
        </p:nvSpPr>
        <p:spPr bwMode="auto">
          <a:xfrm>
            <a:off x="289560" y="2090057"/>
            <a:ext cx="11612880" cy="4480560"/>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408413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TA Slide no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1156287"/>
            <a:ext cx="11018520" cy="553998"/>
          </a:xfrm>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2413397"/>
            <a:ext cx="11018520" cy="3858815"/>
          </a:xfrm>
        </p:spPr>
        <p:txBody>
          <a:bodyPr>
            <a:noAutofit/>
          </a:bodyPr>
          <a:lstStyle>
            <a:lvl1pPr marL="0" indent="0">
              <a:buFont typeface="Wingdings" panose="05000000000000000000" pitchFamily="2" charset="2"/>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MS logo gray - EMF" descr="Microsoft logo, gray text version">
            <a:extLst>
              <a:ext uri="{FF2B5EF4-FFF2-40B4-BE49-F238E27FC236}">
                <a16:creationId xmlns:a16="http://schemas.microsoft.com/office/drawing/2014/main" id="{C066AF31-E31D-4973-ADD4-F94BEE9A36D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5" name="Rectangle 4">
            <a:extLst>
              <a:ext uri="{FF2B5EF4-FFF2-40B4-BE49-F238E27FC236}">
                <a16:creationId xmlns:a16="http://schemas.microsoft.com/office/drawing/2014/main" id="{0A0B2502-024A-4A63-98D2-3334EACDF15A}"/>
              </a:ext>
            </a:extLst>
          </p:cNvPr>
          <p:cNvSpPr/>
          <p:nvPr userDrawn="1"/>
        </p:nvSpPr>
        <p:spPr bwMode="auto">
          <a:xfrm>
            <a:off x="289560" y="2090057"/>
            <a:ext cx="11612880" cy="4480560"/>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26641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2609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702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8254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3752356"/>
      </p:ext>
    </p:extLst>
  </p:cSld>
  <p:clrMap bg1="lt1" tx1="dk1" bg2="lt2" tx2="dk2" accent1="accent1" accent2="accent2" accent3="accent3" accent4="accent4" accent5="accent5" accent6="accent6" hlink="hlink" folHlink="folHlink"/>
  <p:sldLayoutIdLst>
    <p:sldLayoutId id="2147484714" r:id="rId1"/>
    <p:sldLayoutId id="2147484675" r:id="rId2"/>
    <p:sldLayoutId id="2147484679" r:id="rId3"/>
    <p:sldLayoutId id="2147484680" r:id="rId4"/>
    <p:sldLayoutId id="2147484710" r:id="rId5"/>
    <p:sldLayoutId id="2147484711" r:id="rId6"/>
    <p:sldLayoutId id="2147484681" r:id="rId7"/>
    <p:sldLayoutId id="2147484682" r:id="rId8"/>
    <p:sldLayoutId id="2147484683" r:id="rId9"/>
    <p:sldLayoutId id="2147484684" r:id="rId10"/>
    <p:sldLayoutId id="2147484685" r:id="rId11"/>
    <p:sldLayoutId id="2147484704" r:id="rId12"/>
    <p:sldLayoutId id="2147484705" r:id="rId13"/>
    <p:sldLayoutId id="2147484706" r:id="rId14"/>
    <p:sldLayoutId id="2147484689" r:id="rId15"/>
    <p:sldLayoutId id="2147484690" r:id="rId16"/>
    <p:sldLayoutId id="2147484691" r:id="rId17"/>
    <p:sldLayoutId id="2147484692" r:id="rId18"/>
    <p:sldLayoutId id="2147484693" r:id="rId19"/>
    <p:sldLayoutId id="2147484694" r:id="rId20"/>
    <p:sldLayoutId id="2147484695" r:id="rId21"/>
    <p:sldLayoutId id="2147484696" r:id="rId22"/>
    <p:sldLayoutId id="2147484697" r:id="rId23"/>
    <p:sldLayoutId id="2147484698" r:id="rId24"/>
    <p:sldLayoutId id="2147484699"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svg"/><Relationship Id="rId4" Type="http://schemas.openxmlformats.org/officeDocument/2006/relationships/image" Target="../media/image17.svg"/><Relationship Id="rId9" Type="http://schemas.openxmlformats.org/officeDocument/2006/relationships/image" Target="../media/image21.png"/><Relationship Id="rId14" Type="http://schemas.openxmlformats.org/officeDocument/2006/relationships/image" Target="../media/image26.svg"/></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edacore/keda"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blog.jessfraz.com/post/the-business-executives-guide-to-kubernetes/" TargetMode="Externa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2.sv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p:txBody>
          <a:bodyPr/>
          <a:lstStyle/>
          <a:p>
            <a:r>
              <a:rPr lang="en-US" dirty="0"/>
              <a:t>Serverless vs Containers</a:t>
            </a:r>
          </a:p>
        </p:txBody>
      </p:sp>
      <p:sp>
        <p:nvSpPr>
          <p:cNvPr id="7" name="Text Placeholder 6">
            <a:extLst>
              <a:ext uri="{FF2B5EF4-FFF2-40B4-BE49-F238E27FC236}">
                <a16:creationId xmlns:a16="http://schemas.microsoft.com/office/drawing/2014/main" id="{5B233F29-D5A5-4DF5-AA87-020831D2ED66}"/>
              </a:ext>
            </a:extLst>
          </p:cNvPr>
          <p:cNvSpPr>
            <a:spLocks noGrp="1"/>
          </p:cNvSpPr>
          <p:nvPr>
            <p:ph type="body" sz="quarter" idx="12"/>
          </p:nvPr>
        </p:nvSpPr>
        <p:spPr/>
        <p:txBody>
          <a:bodyPr/>
          <a:lstStyle/>
          <a:p>
            <a:r>
              <a:rPr lang="en-US" dirty="0"/>
              <a:t>Mark Allan (@</a:t>
            </a:r>
            <a:r>
              <a:rPr lang="en-US" dirty="0" err="1"/>
              <a:t>MarkXA</a:t>
            </a:r>
            <a:r>
              <a:rPr lang="en-US" dirty="0"/>
              <a:t>)</a:t>
            </a:r>
            <a:br>
              <a:rPr lang="en-US" dirty="0"/>
            </a:br>
            <a:r>
              <a:rPr lang="en-US" dirty="0"/>
              <a:t>Azure MVP</a:t>
            </a:r>
          </a:p>
        </p:txBody>
      </p:sp>
      <p:pic>
        <p:nvPicPr>
          <p:cNvPr id="3" name="Picture 2">
            <a:extLst>
              <a:ext uri="{FF2B5EF4-FFF2-40B4-BE49-F238E27FC236}">
                <a16:creationId xmlns:a16="http://schemas.microsoft.com/office/drawing/2014/main" id="{EA36A0E8-AB33-4A0E-A391-CB506C63FC0C}"/>
              </a:ext>
            </a:extLst>
          </p:cNvPr>
          <p:cNvPicPr>
            <a:picLocks noChangeAspect="1"/>
          </p:cNvPicPr>
          <p:nvPr/>
        </p:nvPicPr>
        <p:blipFill>
          <a:blip r:embed="rId3"/>
          <a:stretch>
            <a:fillRect/>
          </a:stretch>
        </p:blipFill>
        <p:spPr>
          <a:xfrm>
            <a:off x="6266710" y="1369955"/>
            <a:ext cx="4975388" cy="4118090"/>
          </a:xfrm>
          <a:prstGeom prst="rect">
            <a:avLst/>
          </a:prstGeom>
        </p:spPr>
      </p:pic>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D777EB0-08B9-4236-BB63-78B897C37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8984" y="2889000"/>
            <a:ext cx="1080000" cy="1080000"/>
          </a:xfrm>
          <a:prstGeom prst="rect">
            <a:avLst/>
          </a:prstGeom>
        </p:spPr>
      </p:pic>
      <p:pic>
        <p:nvPicPr>
          <p:cNvPr id="6" name="Graphic 5">
            <a:extLst>
              <a:ext uri="{FF2B5EF4-FFF2-40B4-BE49-F238E27FC236}">
                <a16:creationId xmlns:a16="http://schemas.microsoft.com/office/drawing/2014/main" id="{D9717065-5662-4D4B-836B-F5305DF774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67256" y="2889000"/>
            <a:ext cx="1080000" cy="1080000"/>
          </a:xfrm>
          <a:prstGeom prst="rect">
            <a:avLst/>
          </a:prstGeom>
        </p:spPr>
      </p:pic>
      <p:pic>
        <p:nvPicPr>
          <p:cNvPr id="8" name="Graphic 7">
            <a:extLst>
              <a:ext uri="{FF2B5EF4-FFF2-40B4-BE49-F238E27FC236}">
                <a16:creationId xmlns:a16="http://schemas.microsoft.com/office/drawing/2014/main" id="{C9BE7E85-6F65-4A78-88FB-40B430C5A0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2440" y="2889000"/>
            <a:ext cx="1080000" cy="1080000"/>
          </a:xfrm>
          <a:prstGeom prst="rect">
            <a:avLst/>
          </a:prstGeom>
        </p:spPr>
      </p:pic>
      <p:pic>
        <p:nvPicPr>
          <p:cNvPr id="13" name="Graphic 12">
            <a:extLst>
              <a:ext uri="{FF2B5EF4-FFF2-40B4-BE49-F238E27FC236}">
                <a16:creationId xmlns:a16="http://schemas.microsoft.com/office/drawing/2014/main" id="{130B9E65-BB29-49D8-9E3D-F3FB0FC46D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58309" y="1091123"/>
            <a:ext cx="1080000" cy="1080000"/>
          </a:xfrm>
          <a:prstGeom prst="rect">
            <a:avLst/>
          </a:prstGeom>
        </p:spPr>
      </p:pic>
      <p:pic>
        <p:nvPicPr>
          <p:cNvPr id="19" name="Graphic 18">
            <a:extLst>
              <a:ext uri="{FF2B5EF4-FFF2-40B4-BE49-F238E27FC236}">
                <a16:creationId xmlns:a16="http://schemas.microsoft.com/office/drawing/2014/main" id="{D57B0B82-A9F5-4241-8B77-750FD2088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22440" y="4686877"/>
            <a:ext cx="1080000" cy="1080000"/>
          </a:xfrm>
          <a:prstGeom prst="rect">
            <a:avLst/>
          </a:prstGeom>
        </p:spPr>
      </p:pic>
      <p:pic>
        <p:nvPicPr>
          <p:cNvPr id="21" name="Graphic 20">
            <a:extLst>
              <a:ext uri="{FF2B5EF4-FFF2-40B4-BE49-F238E27FC236}">
                <a16:creationId xmlns:a16="http://schemas.microsoft.com/office/drawing/2014/main" id="{6D6028CC-0604-4B9B-94FD-CD5E41CB461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5528" y="2889000"/>
            <a:ext cx="1080000" cy="1080000"/>
          </a:xfrm>
          <a:prstGeom prst="rect">
            <a:avLst/>
          </a:prstGeom>
        </p:spPr>
      </p:pic>
      <p:pic>
        <p:nvPicPr>
          <p:cNvPr id="22" name="Graphic 21">
            <a:extLst>
              <a:ext uri="{FF2B5EF4-FFF2-40B4-BE49-F238E27FC236}">
                <a16:creationId xmlns:a16="http://schemas.microsoft.com/office/drawing/2014/main" id="{550C75C8-5D1A-42BF-84DB-DF26102EA8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0712" y="1087226"/>
            <a:ext cx="1080000" cy="1080000"/>
          </a:xfrm>
          <a:prstGeom prst="rect">
            <a:avLst/>
          </a:prstGeom>
        </p:spPr>
      </p:pic>
      <p:pic>
        <p:nvPicPr>
          <p:cNvPr id="23" name="Graphic 22">
            <a:extLst>
              <a:ext uri="{FF2B5EF4-FFF2-40B4-BE49-F238E27FC236}">
                <a16:creationId xmlns:a16="http://schemas.microsoft.com/office/drawing/2014/main" id="{CE8749C9-5441-48F7-B8B7-7B0F3D4490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0712" y="2889000"/>
            <a:ext cx="1080000" cy="1080000"/>
          </a:xfrm>
          <a:prstGeom prst="rect">
            <a:avLst/>
          </a:prstGeom>
        </p:spPr>
      </p:pic>
      <p:pic>
        <p:nvPicPr>
          <p:cNvPr id="24" name="Graphic 23">
            <a:extLst>
              <a:ext uri="{FF2B5EF4-FFF2-40B4-BE49-F238E27FC236}">
                <a16:creationId xmlns:a16="http://schemas.microsoft.com/office/drawing/2014/main" id="{C010F482-D2AC-4BD0-AFA5-5ECFE6AC29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0712" y="4686877"/>
            <a:ext cx="1080000" cy="1080000"/>
          </a:xfrm>
          <a:prstGeom prst="rect">
            <a:avLst/>
          </a:prstGeom>
        </p:spPr>
      </p:pic>
      <p:cxnSp>
        <p:nvCxnSpPr>
          <p:cNvPr id="26" name="Straight Arrow Connector 25">
            <a:extLst>
              <a:ext uri="{FF2B5EF4-FFF2-40B4-BE49-F238E27FC236}">
                <a16:creationId xmlns:a16="http://schemas.microsoft.com/office/drawing/2014/main" id="{177C923A-2251-4FA6-AAD9-1487B61EFBF7}"/>
              </a:ext>
            </a:extLst>
          </p:cNvPr>
          <p:cNvCxnSpPr>
            <a:stCxn id="21" idx="3"/>
            <a:endCxn id="6" idx="1"/>
          </p:cNvCxnSpPr>
          <p:nvPr/>
        </p:nvCxnSpPr>
        <p:spPr>
          <a:xfrm>
            <a:off x="1995528"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082A0A-969D-49E8-8BCE-734CD511CA27}"/>
              </a:ext>
            </a:extLst>
          </p:cNvPr>
          <p:cNvCxnSpPr>
            <a:cxnSpLocks/>
            <a:stCxn id="6" idx="3"/>
            <a:endCxn id="4" idx="1"/>
          </p:cNvCxnSpPr>
          <p:nvPr/>
        </p:nvCxnSpPr>
        <p:spPr>
          <a:xfrm>
            <a:off x="4247256"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85E44D-CFD7-4EF9-A43F-DB2B4D61EDA7}"/>
              </a:ext>
            </a:extLst>
          </p:cNvPr>
          <p:cNvCxnSpPr>
            <a:cxnSpLocks/>
            <a:stCxn id="4" idx="3"/>
            <a:endCxn id="22" idx="1"/>
          </p:cNvCxnSpPr>
          <p:nvPr/>
        </p:nvCxnSpPr>
        <p:spPr>
          <a:xfrm flipV="1">
            <a:off x="6498984" y="1627226"/>
            <a:ext cx="1171728" cy="180177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7E03EB-E45A-48CE-9271-46E54C95B9FF}"/>
              </a:ext>
            </a:extLst>
          </p:cNvPr>
          <p:cNvCxnSpPr>
            <a:stCxn id="4" idx="3"/>
            <a:endCxn id="23" idx="1"/>
          </p:cNvCxnSpPr>
          <p:nvPr/>
        </p:nvCxnSpPr>
        <p:spPr>
          <a:xfrm>
            <a:off x="6498984"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DB6C75-76E8-4BD7-897C-91BBF060BCBC}"/>
              </a:ext>
            </a:extLst>
          </p:cNvPr>
          <p:cNvCxnSpPr>
            <a:stCxn id="4" idx="3"/>
            <a:endCxn id="24" idx="1"/>
          </p:cNvCxnSpPr>
          <p:nvPr/>
        </p:nvCxnSpPr>
        <p:spPr>
          <a:xfrm>
            <a:off x="6498984" y="3429000"/>
            <a:ext cx="1171728" cy="179787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C21255-E47E-486F-980D-7B3EDAF004F7}"/>
              </a:ext>
            </a:extLst>
          </p:cNvPr>
          <p:cNvCxnSpPr>
            <a:stCxn id="22" idx="3"/>
            <a:endCxn id="13" idx="1"/>
          </p:cNvCxnSpPr>
          <p:nvPr/>
        </p:nvCxnSpPr>
        <p:spPr>
          <a:xfrm>
            <a:off x="8750712" y="1627226"/>
            <a:ext cx="1207597" cy="389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B441FD-2D30-42CC-90A9-8875D36DED5D}"/>
              </a:ext>
            </a:extLst>
          </p:cNvPr>
          <p:cNvCxnSpPr>
            <a:stCxn id="23" idx="3"/>
            <a:endCxn id="8" idx="1"/>
          </p:cNvCxnSpPr>
          <p:nvPr/>
        </p:nvCxnSpPr>
        <p:spPr>
          <a:xfrm>
            <a:off x="8750712" y="3429000"/>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8C7C22-0D5A-43C9-9326-B77693A685E8}"/>
              </a:ext>
            </a:extLst>
          </p:cNvPr>
          <p:cNvCxnSpPr>
            <a:stCxn id="24" idx="3"/>
            <a:endCxn id="19" idx="1"/>
          </p:cNvCxnSpPr>
          <p:nvPr/>
        </p:nvCxnSpPr>
        <p:spPr>
          <a:xfrm>
            <a:off x="8750712" y="5226877"/>
            <a:ext cx="117172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D398C1-2930-478B-A839-417001F1C057}"/>
              </a:ext>
            </a:extLst>
          </p:cNvPr>
          <p:cNvCxnSpPr>
            <a:stCxn id="8" idx="3"/>
          </p:cNvCxnSpPr>
          <p:nvPr/>
        </p:nvCxnSpPr>
        <p:spPr>
          <a:xfrm flipV="1">
            <a:off x="11002440" y="2616032"/>
            <a:ext cx="1189560" cy="812968"/>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27AB646-5CDF-45F7-B88E-4763A52E90C9}"/>
              </a:ext>
            </a:extLst>
          </p:cNvPr>
          <p:cNvCxnSpPr>
            <a:stCxn id="8" idx="3"/>
          </p:cNvCxnSpPr>
          <p:nvPr/>
        </p:nvCxnSpPr>
        <p:spPr>
          <a:xfrm>
            <a:off x="11002440" y="3429000"/>
            <a:ext cx="1189560" cy="809940"/>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259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92B2A-009C-4530-922E-499BA1717E77}"/>
              </a:ext>
            </a:extLst>
          </p:cNvPr>
          <p:cNvSpPr>
            <a:spLocks noGrp="1"/>
          </p:cNvSpPr>
          <p:nvPr>
            <p:ph type="title"/>
          </p:nvPr>
        </p:nvSpPr>
        <p:spPr>
          <a:xfrm>
            <a:off x="534323" y="2044005"/>
            <a:ext cx="4161981" cy="2769989"/>
          </a:xfrm>
        </p:spPr>
        <p:txBody>
          <a:bodyPr/>
          <a:lstStyle/>
          <a:p>
            <a:r>
              <a:rPr lang="en-GB" dirty="0"/>
              <a:t>Containers and K8s</a:t>
            </a:r>
            <a:br>
              <a:rPr lang="en-GB" dirty="0"/>
            </a:br>
            <a:br>
              <a:rPr lang="en-GB" dirty="0"/>
            </a:br>
            <a:r>
              <a:rPr lang="en-GB" dirty="0"/>
              <a:t>or</a:t>
            </a:r>
            <a:br>
              <a:rPr lang="en-GB" dirty="0"/>
            </a:br>
            <a:br>
              <a:rPr lang="en-GB" dirty="0"/>
            </a:br>
            <a:r>
              <a:rPr lang="en-GB" dirty="0" err="1"/>
              <a:t>FaaS</a:t>
            </a:r>
            <a:r>
              <a:rPr lang="en-GB" dirty="0"/>
              <a:t>?</a:t>
            </a:r>
          </a:p>
        </p:txBody>
      </p:sp>
      <p:pic>
        <p:nvPicPr>
          <p:cNvPr id="8" name="Picture Placeholder 7" descr="A close up of a logo&#10;&#10;Description automatically generated">
            <a:extLst>
              <a:ext uri="{FF2B5EF4-FFF2-40B4-BE49-F238E27FC236}">
                <a16:creationId xmlns:a16="http://schemas.microsoft.com/office/drawing/2014/main" id="{E826B5ED-DF01-4F27-B997-34A55779A6C7}"/>
              </a:ext>
            </a:extLst>
          </p:cNvPr>
          <p:cNvPicPr>
            <a:picLocks noGrp="1" noChangeAspect="1"/>
          </p:cNvPicPr>
          <p:nvPr>
            <p:ph type="pic" sz="quarter" idx="11"/>
          </p:nvPr>
        </p:nvPicPr>
        <p:blipFill>
          <a:blip r:embed="rId2"/>
          <a:srcRect l="12500" r="12500"/>
          <a:stretch>
            <a:fillRect/>
          </a:stretch>
        </p:blipFill>
        <p:spPr/>
      </p:pic>
    </p:spTree>
    <p:extLst>
      <p:ext uri="{BB962C8B-B14F-4D97-AF65-F5344CB8AC3E}">
        <p14:creationId xmlns:p14="http://schemas.microsoft.com/office/powerpoint/2010/main" val="2296268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84EA1ACA-716B-4DD6-AECD-18A471965C8A}"/>
              </a:ext>
            </a:extLst>
          </p:cNvPr>
          <p:cNvGrpSpPr/>
          <p:nvPr/>
        </p:nvGrpSpPr>
        <p:grpSpPr>
          <a:xfrm>
            <a:off x="3812885" y="1070640"/>
            <a:ext cx="3995889" cy="5602382"/>
            <a:chOff x="4189635" y="997971"/>
            <a:chExt cx="3995889" cy="5602382"/>
          </a:xfrm>
        </p:grpSpPr>
        <p:grpSp>
          <p:nvGrpSpPr>
            <p:cNvPr id="10" name="Group 9">
              <a:extLst>
                <a:ext uri="{FF2B5EF4-FFF2-40B4-BE49-F238E27FC236}">
                  <a16:creationId xmlns:a16="http://schemas.microsoft.com/office/drawing/2014/main" id="{1485B3E4-FABC-41FE-BBEA-D5EE5302C5DC}"/>
                </a:ext>
              </a:extLst>
            </p:cNvPr>
            <p:cNvGrpSpPr/>
            <p:nvPr/>
          </p:nvGrpSpPr>
          <p:grpSpPr>
            <a:xfrm>
              <a:off x="4189635" y="997971"/>
              <a:ext cx="3995889" cy="2700000"/>
              <a:chOff x="1853253" y="2216361"/>
              <a:chExt cx="3995889" cy="2902382"/>
            </a:xfrm>
          </p:grpSpPr>
          <p:sp>
            <p:nvSpPr>
              <p:cNvPr id="3" name="Rectangle: Rounded Corners 2">
                <a:extLst>
                  <a:ext uri="{FF2B5EF4-FFF2-40B4-BE49-F238E27FC236}">
                    <a16:creationId xmlns:a16="http://schemas.microsoft.com/office/drawing/2014/main" id="{DA9A2177-EDAF-44DA-845B-1957FDB89ED3}"/>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Segoe UI"/>
                    <a:ea typeface="+mn-ea"/>
                    <a:cs typeface="+mn-cs"/>
                  </a:rPr>
                  <a:t>Worker node</a:t>
                </a:r>
              </a:p>
            </p:txBody>
          </p:sp>
          <p:grpSp>
            <p:nvGrpSpPr>
              <p:cNvPr id="7" name="Group 6">
                <a:extLst>
                  <a:ext uri="{FF2B5EF4-FFF2-40B4-BE49-F238E27FC236}">
                    <a16:creationId xmlns:a16="http://schemas.microsoft.com/office/drawing/2014/main" id="{DB138591-7B9B-4C93-AB25-A0672D732E57}"/>
                  </a:ext>
                </a:extLst>
              </p:cNvPr>
              <p:cNvGrpSpPr/>
              <p:nvPr/>
            </p:nvGrpSpPr>
            <p:grpSpPr>
              <a:xfrm>
                <a:off x="4641108" y="3470195"/>
                <a:ext cx="1007587" cy="1426929"/>
                <a:chOff x="5451455" y="2481111"/>
                <a:chExt cx="1007587" cy="1426929"/>
              </a:xfrm>
            </p:grpSpPr>
            <p:sp>
              <p:nvSpPr>
                <p:cNvPr id="4" name="Rectangle: Rounded Corners 3">
                  <a:extLst>
                    <a:ext uri="{FF2B5EF4-FFF2-40B4-BE49-F238E27FC236}">
                      <a16:creationId xmlns:a16="http://schemas.microsoft.com/office/drawing/2014/main" id="{54087621-37BE-49F2-A986-4349F70012C3}"/>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 name="Graphic 5">
                  <a:extLst>
                    <a:ext uri="{FF2B5EF4-FFF2-40B4-BE49-F238E27FC236}">
                      <a16:creationId xmlns:a16="http://schemas.microsoft.com/office/drawing/2014/main" id="{74B4B6CA-C7F2-491F-8521-BAF11A5036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14" name="Graphic 13">
                  <a:extLst>
                    <a:ext uri="{FF2B5EF4-FFF2-40B4-BE49-F238E27FC236}">
                      <a16:creationId xmlns:a16="http://schemas.microsoft.com/office/drawing/2014/main" id="{C3C67DD9-9F74-4B51-AFB8-F0C8975BD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19" name="Group 18">
                <a:extLst>
                  <a:ext uri="{FF2B5EF4-FFF2-40B4-BE49-F238E27FC236}">
                    <a16:creationId xmlns:a16="http://schemas.microsoft.com/office/drawing/2014/main" id="{1A028085-30B9-4196-80BF-678603BB5EC0}"/>
                  </a:ext>
                </a:extLst>
              </p:cNvPr>
              <p:cNvGrpSpPr/>
              <p:nvPr/>
            </p:nvGrpSpPr>
            <p:grpSpPr>
              <a:xfrm>
                <a:off x="3347403" y="3470195"/>
                <a:ext cx="1007587" cy="1426929"/>
                <a:chOff x="5451455" y="2481111"/>
                <a:chExt cx="1007587" cy="1426929"/>
              </a:xfrm>
            </p:grpSpPr>
            <p:sp>
              <p:nvSpPr>
                <p:cNvPr id="21" name="Rectangle: Rounded Corners 20">
                  <a:extLst>
                    <a:ext uri="{FF2B5EF4-FFF2-40B4-BE49-F238E27FC236}">
                      <a16:creationId xmlns:a16="http://schemas.microsoft.com/office/drawing/2014/main" id="{C0442C4B-AE6D-476F-965F-215DADA6E8D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22" name="Graphic 21">
                  <a:extLst>
                    <a:ext uri="{FF2B5EF4-FFF2-40B4-BE49-F238E27FC236}">
                      <a16:creationId xmlns:a16="http://schemas.microsoft.com/office/drawing/2014/main" id="{754C4D34-1505-40E1-B116-0F6C406725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24" name="Graphic 23">
                  <a:extLst>
                    <a:ext uri="{FF2B5EF4-FFF2-40B4-BE49-F238E27FC236}">
                      <a16:creationId xmlns:a16="http://schemas.microsoft.com/office/drawing/2014/main" id="{012DA0BA-58FC-44E0-945D-DD83F14FC5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26" name="Group 25">
                <a:extLst>
                  <a:ext uri="{FF2B5EF4-FFF2-40B4-BE49-F238E27FC236}">
                    <a16:creationId xmlns:a16="http://schemas.microsoft.com/office/drawing/2014/main" id="{1440E35E-1EAA-4892-B454-769E20187A92}"/>
                  </a:ext>
                </a:extLst>
              </p:cNvPr>
              <p:cNvGrpSpPr/>
              <p:nvPr/>
            </p:nvGrpSpPr>
            <p:grpSpPr>
              <a:xfrm>
                <a:off x="2062321" y="3470197"/>
                <a:ext cx="1007587" cy="1426929"/>
                <a:chOff x="5451455" y="2481111"/>
                <a:chExt cx="1007587" cy="1426929"/>
              </a:xfrm>
            </p:grpSpPr>
            <p:sp>
              <p:nvSpPr>
                <p:cNvPr id="27" name="Rectangle: Rounded Corners 26">
                  <a:extLst>
                    <a:ext uri="{FF2B5EF4-FFF2-40B4-BE49-F238E27FC236}">
                      <a16:creationId xmlns:a16="http://schemas.microsoft.com/office/drawing/2014/main" id="{8CB6906E-5E50-4EF4-A7DF-219458BF1A0E}"/>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31" name="Graphic 30">
                  <a:extLst>
                    <a:ext uri="{FF2B5EF4-FFF2-40B4-BE49-F238E27FC236}">
                      <a16:creationId xmlns:a16="http://schemas.microsoft.com/office/drawing/2014/main" id="{C6AB56E1-C220-4F1F-AF5C-51FD7C1D16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32" name="Graphic 31">
                  <a:extLst>
                    <a:ext uri="{FF2B5EF4-FFF2-40B4-BE49-F238E27FC236}">
                      <a16:creationId xmlns:a16="http://schemas.microsoft.com/office/drawing/2014/main" id="{867F4B51-0147-4927-A928-D0792B80EE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8" name="Rectangle 7">
                <a:extLst>
                  <a:ext uri="{FF2B5EF4-FFF2-40B4-BE49-F238E27FC236}">
                    <a16:creationId xmlns:a16="http://schemas.microsoft.com/office/drawing/2014/main" id="{79A9A039-93BF-4CDB-B60C-D6210E2E23C5}"/>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Kubelet</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252F5519-908D-4DA2-B097-13CDDF0C8B44}"/>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cAdvisor</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34" name="Rectangle 33">
                <a:extLst>
                  <a:ext uri="{FF2B5EF4-FFF2-40B4-BE49-F238E27FC236}">
                    <a16:creationId xmlns:a16="http://schemas.microsoft.com/office/drawing/2014/main" id="{509293C3-7D7B-43DA-931C-55E127113BB3}"/>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Proxy</a:t>
                </a:r>
              </a:p>
            </p:txBody>
          </p:sp>
        </p:grpSp>
        <p:grpSp>
          <p:nvGrpSpPr>
            <p:cNvPr id="52" name="Group 51">
              <a:extLst>
                <a:ext uri="{FF2B5EF4-FFF2-40B4-BE49-F238E27FC236}">
                  <a16:creationId xmlns:a16="http://schemas.microsoft.com/office/drawing/2014/main" id="{ECA83F09-3980-497E-8A85-313A4D606961}"/>
                </a:ext>
              </a:extLst>
            </p:cNvPr>
            <p:cNvGrpSpPr/>
            <p:nvPr/>
          </p:nvGrpSpPr>
          <p:grpSpPr>
            <a:xfrm>
              <a:off x="4189635" y="3900353"/>
              <a:ext cx="3995889" cy="2700000"/>
              <a:chOff x="1853253" y="2216361"/>
              <a:chExt cx="3995889" cy="2902382"/>
            </a:xfrm>
          </p:grpSpPr>
          <p:sp>
            <p:nvSpPr>
              <p:cNvPr id="53" name="Rectangle: Rounded Corners 52">
                <a:extLst>
                  <a:ext uri="{FF2B5EF4-FFF2-40B4-BE49-F238E27FC236}">
                    <a16:creationId xmlns:a16="http://schemas.microsoft.com/office/drawing/2014/main" id="{3D72573D-6F31-46EA-ACEB-1D1843CE9B3B}"/>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Segoe UI"/>
                    <a:ea typeface="+mn-ea"/>
                    <a:cs typeface="+mn-cs"/>
                  </a:rPr>
                  <a:t>Worker node</a:t>
                </a:r>
              </a:p>
            </p:txBody>
          </p:sp>
          <p:grpSp>
            <p:nvGrpSpPr>
              <p:cNvPr id="54" name="Group 53">
                <a:extLst>
                  <a:ext uri="{FF2B5EF4-FFF2-40B4-BE49-F238E27FC236}">
                    <a16:creationId xmlns:a16="http://schemas.microsoft.com/office/drawing/2014/main" id="{4EB96B14-B67F-4376-9746-A631017550D3}"/>
                  </a:ext>
                </a:extLst>
              </p:cNvPr>
              <p:cNvGrpSpPr/>
              <p:nvPr/>
            </p:nvGrpSpPr>
            <p:grpSpPr>
              <a:xfrm>
                <a:off x="4641108" y="3470195"/>
                <a:ext cx="1007587" cy="1426929"/>
                <a:chOff x="5451455" y="2481111"/>
                <a:chExt cx="1007587" cy="1426929"/>
              </a:xfrm>
            </p:grpSpPr>
            <p:sp>
              <p:nvSpPr>
                <p:cNvPr id="66" name="Rectangle: Rounded Corners 65">
                  <a:extLst>
                    <a:ext uri="{FF2B5EF4-FFF2-40B4-BE49-F238E27FC236}">
                      <a16:creationId xmlns:a16="http://schemas.microsoft.com/office/drawing/2014/main" id="{6C9C4D3E-9D65-496D-8CF5-1164A3A80F0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7" name="Graphic 66">
                  <a:extLst>
                    <a:ext uri="{FF2B5EF4-FFF2-40B4-BE49-F238E27FC236}">
                      <a16:creationId xmlns:a16="http://schemas.microsoft.com/office/drawing/2014/main" id="{26ECF8E1-B3B3-434A-9A5F-F3EC669485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8" name="Graphic 67">
                  <a:extLst>
                    <a:ext uri="{FF2B5EF4-FFF2-40B4-BE49-F238E27FC236}">
                      <a16:creationId xmlns:a16="http://schemas.microsoft.com/office/drawing/2014/main" id="{22676072-7326-46D3-9823-17F2BF77A0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5" name="Group 54">
                <a:extLst>
                  <a:ext uri="{FF2B5EF4-FFF2-40B4-BE49-F238E27FC236}">
                    <a16:creationId xmlns:a16="http://schemas.microsoft.com/office/drawing/2014/main" id="{64A36B2C-651C-4CF7-8A55-9A0CF07AC079}"/>
                  </a:ext>
                </a:extLst>
              </p:cNvPr>
              <p:cNvGrpSpPr/>
              <p:nvPr/>
            </p:nvGrpSpPr>
            <p:grpSpPr>
              <a:xfrm>
                <a:off x="3347403" y="3470195"/>
                <a:ext cx="1007587" cy="1426929"/>
                <a:chOff x="5451455" y="2481111"/>
                <a:chExt cx="1007587" cy="1426929"/>
              </a:xfrm>
            </p:grpSpPr>
            <p:sp>
              <p:nvSpPr>
                <p:cNvPr id="63" name="Rectangle: Rounded Corners 62">
                  <a:extLst>
                    <a:ext uri="{FF2B5EF4-FFF2-40B4-BE49-F238E27FC236}">
                      <a16:creationId xmlns:a16="http://schemas.microsoft.com/office/drawing/2014/main" id="{E4917765-C7A4-4210-8056-0B929CCA518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4" name="Graphic 63">
                  <a:extLst>
                    <a:ext uri="{FF2B5EF4-FFF2-40B4-BE49-F238E27FC236}">
                      <a16:creationId xmlns:a16="http://schemas.microsoft.com/office/drawing/2014/main" id="{E6233A0A-AB4F-43CD-84B8-9D290AEDC4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5" name="Graphic 64">
                  <a:extLst>
                    <a:ext uri="{FF2B5EF4-FFF2-40B4-BE49-F238E27FC236}">
                      <a16:creationId xmlns:a16="http://schemas.microsoft.com/office/drawing/2014/main" id="{F9741CA3-E766-4661-9400-2B8B700BA9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6" name="Group 55">
                <a:extLst>
                  <a:ext uri="{FF2B5EF4-FFF2-40B4-BE49-F238E27FC236}">
                    <a16:creationId xmlns:a16="http://schemas.microsoft.com/office/drawing/2014/main" id="{01BABCFF-3EFE-4952-980C-1A405C4418FB}"/>
                  </a:ext>
                </a:extLst>
              </p:cNvPr>
              <p:cNvGrpSpPr/>
              <p:nvPr/>
            </p:nvGrpSpPr>
            <p:grpSpPr>
              <a:xfrm>
                <a:off x="2062321" y="3470197"/>
                <a:ext cx="1007587" cy="1426929"/>
                <a:chOff x="5451455" y="2481111"/>
                <a:chExt cx="1007587" cy="1426929"/>
              </a:xfrm>
            </p:grpSpPr>
            <p:sp>
              <p:nvSpPr>
                <p:cNvPr id="60" name="Rectangle: Rounded Corners 59">
                  <a:extLst>
                    <a:ext uri="{FF2B5EF4-FFF2-40B4-BE49-F238E27FC236}">
                      <a16:creationId xmlns:a16="http://schemas.microsoft.com/office/drawing/2014/main" id="{0FA3CFE5-38AC-4B2B-BD3A-07A712D5BD8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Pod</a:t>
                  </a:r>
                </a:p>
              </p:txBody>
            </p:sp>
            <p:pic>
              <p:nvPicPr>
                <p:cNvPr id="61" name="Graphic 60">
                  <a:extLst>
                    <a:ext uri="{FF2B5EF4-FFF2-40B4-BE49-F238E27FC236}">
                      <a16:creationId xmlns:a16="http://schemas.microsoft.com/office/drawing/2014/main" id="{42269C77-87B3-46B1-88B9-57BE22F486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2" name="Graphic 61">
                  <a:extLst>
                    <a:ext uri="{FF2B5EF4-FFF2-40B4-BE49-F238E27FC236}">
                      <a16:creationId xmlns:a16="http://schemas.microsoft.com/office/drawing/2014/main" id="{20514858-D891-4F8C-B3D0-1E71CF94F9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57" name="Rectangle 56">
                <a:extLst>
                  <a:ext uri="{FF2B5EF4-FFF2-40B4-BE49-F238E27FC236}">
                    <a16:creationId xmlns:a16="http://schemas.microsoft.com/office/drawing/2014/main" id="{0EC00F86-72D7-4D98-B9DC-829B514722B6}"/>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Kubelet</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EECA93AA-3BA7-4BB8-A8AD-8E6166BFB08C}"/>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err="1">
                    <a:ln>
                      <a:noFill/>
                    </a:ln>
                    <a:solidFill>
                      <a:srgbClr val="1A1A1A"/>
                    </a:solidFill>
                    <a:effectLst/>
                    <a:uLnTx/>
                    <a:uFillTx/>
                    <a:latin typeface="Segoe UI"/>
                    <a:ea typeface="+mn-ea"/>
                    <a:cs typeface="+mn-cs"/>
                  </a:rPr>
                  <a:t>cAdvisor</a:t>
                </a:r>
                <a:endParaRPr kumimoji="0" lang="en-GB" sz="16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9" name="Rectangle 58">
                <a:extLst>
                  <a:ext uri="{FF2B5EF4-FFF2-40B4-BE49-F238E27FC236}">
                    <a16:creationId xmlns:a16="http://schemas.microsoft.com/office/drawing/2014/main" id="{0D2865F7-7CF4-4B11-8F2F-CFD132FA9F3E}"/>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Proxy</a:t>
                </a:r>
              </a:p>
            </p:txBody>
          </p:sp>
        </p:grpSp>
      </p:grpSp>
      <p:grpSp>
        <p:nvGrpSpPr>
          <p:cNvPr id="80" name="Group 79">
            <a:extLst>
              <a:ext uri="{FF2B5EF4-FFF2-40B4-BE49-F238E27FC236}">
                <a16:creationId xmlns:a16="http://schemas.microsoft.com/office/drawing/2014/main" id="{957C3D49-22BD-4FA0-973A-7437B22344A7}"/>
              </a:ext>
            </a:extLst>
          </p:cNvPr>
          <p:cNvGrpSpPr/>
          <p:nvPr/>
        </p:nvGrpSpPr>
        <p:grpSpPr>
          <a:xfrm>
            <a:off x="9108450" y="3343335"/>
            <a:ext cx="968594" cy="1056993"/>
            <a:chOff x="8642729" y="3260894"/>
            <a:chExt cx="1742711" cy="1056993"/>
          </a:xfrm>
        </p:grpSpPr>
        <p:sp>
          <p:nvSpPr>
            <p:cNvPr id="11" name="Rectangle 10">
              <a:extLst>
                <a:ext uri="{FF2B5EF4-FFF2-40B4-BE49-F238E27FC236}">
                  <a16:creationId xmlns:a16="http://schemas.microsoft.com/office/drawing/2014/main" id="{2A7CBDDB-A49E-4F44-A0F9-0703B8DAE7EA}"/>
                </a:ext>
              </a:extLst>
            </p:cNvPr>
            <p:cNvSpPr/>
            <p:nvPr/>
          </p:nvSpPr>
          <p:spPr bwMode="auto">
            <a:xfrm>
              <a:off x="8642729" y="326089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Service</a:t>
              </a:r>
            </a:p>
          </p:txBody>
        </p:sp>
        <p:sp>
          <p:nvSpPr>
            <p:cNvPr id="69" name="Rectangle 68">
              <a:extLst>
                <a:ext uri="{FF2B5EF4-FFF2-40B4-BE49-F238E27FC236}">
                  <a16:creationId xmlns:a16="http://schemas.microsoft.com/office/drawing/2014/main" id="{F066D3E0-5747-4CA8-BDA2-56D69E22483F}"/>
                </a:ext>
              </a:extLst>
            </p:cNvPr>
            <p:cNvSpPr/>
            <p:nvPr/>
          </p:nvSpPr>
          <p:spPr bwMode="auto">
            <a:xfrm>
              <a:off x="8642729" y="398398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Service</a:t>
              </a:r>
            </a:p>
          </p:txBody>
        </p:sp>
      </p:grpSp>
      <p:pic>
        <p:nvPicPr>
          <p:cNvPr id="70" name="Graphic 69" descr="Users">
            <a:extLst>
              <a:ext uri="{FF2B5EF4-FFF2-40B4-BE49-F238E27FC236}">
                <a16:creationId xmlns:a16="http://schemas.microsoft.com/office/drawing/2014/main" id="{70AA2A2F-C38E-4D49-A270-A3763A692A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02602" y="3414631"/>
            <a:ext cx="914400" cy="914400"/>
          </a:xfrm>
          <a:prstGeom prst="rect">
            <a:avLst/>
          </a:prstGeom>
        </p:spPr>
      </p:pic>
      <p:grpSp>
        <p:nvGrpSpPr>
          <p:cNvPr id="82" name="Group 81">
            <a:extLst>
              <a:ext uri="{FF2B5EF4-FFF2-40B4-BE49-F238E27FC236}">
                <a16:creationId xmlns:a16="http://schemas.microsoft.com/office/drawing/2014/main" id="{015A5F58-01D3-44B4-AF5A-557FFB36534D}"/>
              </a:ext>
            </a:extLst>
          </p:cNvPr>
          <p:cNvGrpSpPr/>
          <p:nvPr/>
        </p:nvGrpSpPr>
        <p:grpSpPr>
          <a:xfrm>
            <a:off x="634925" y="2495395"/>
            <a:ext cx="2652401" cy="2752872"/>
            <a:chOff x="634925" y="2523917"/>
            <a:chExt cx="2652401" cy="2752872"/>
          </a:xfrm>
        </p:grpSpPr>
        <p:sp>
          <p:nvSpPr>
            <p:cNvPr id="71" name="Rectangle: Rounded Corners 70">
              <a:extLst>
                <a:ext uri="{FF2B5EF4-FFF2-40B4-BE49-F238E27FC236}">
                  <a16:creationId xmlns:a16="http://schemas.microsoft.com/office/drawing/2014/main" id="{DB9D7863-73F9-4D49-B7D8-219D09542933}"/>
                </a:ext>
              </a:extLst>
            </p:cNvPr>
            <p:cNvSpPr/>
            <p:nvPr/>
          </p:nvSpPr>
          <p:spPr bwMode="auto">
            <a:xfrm>
              <a:off x="634925" y="2523917"/>
              <a:ext cx="2652401" cy="2752872"/>
            </a:xfrm>
            <a:prstGeom prst="round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Segoe UI"/>
                  <a:ea typeface="+mn-ea"/>
                  <a:cs typeface="+mn-cs"/>
                </a:rPr>
                <a:t>Master node</a:t>
              </a:r>
            </a:p>
          </p:txBody>
        </p:sp>
        <p:grpSp>
          <p:nvGrpSpPr>
            <p:cNvPr id="81" name="Group 80">
              <a:extLst>
                <a:ext uri="{FF2B5EF4-FFF2-40B4-BE49-F238E27FC236}">
                  <a16:creationId xmlns:a16="http://schemas.microsoft.com/office/drawing/2014/main" id="{3E989A63-0548-4DF5-B40E-5B3FD8A53D3F}"/>
                </a:ext>
              </a:extLst>
            </p:cNvPr>
            <p:cNvGrpSpPr/>
            <p:nvPr/>
          </p:nvGrpSpPr>
          <p:grpSpPr>
            <a:xfrm>
              <a:off x="1193131" y="3080023"/>
              <a:ext cx="1585564" cy="1924502"/>
              <a:chOff x="1193131" y="3080023"/>
              <a:chExt cx="1585564" cy="1924502"/>
            </a:xfrm>
          </p:grpSpPr>
          <p:sp>
            <p:nvSpPr>
              <p:cNvPr id="75" name="Rectangle 74">
                <a:extLst>
                  <a:ext uri="{FF2B5EF4-FFF2-40B4-BE49-F238E27FC236}">
                    <a16:creationId xmlns:a16="http://schemas.microsoft.com/office/drawing/2014/main" id="{2AF0A333-26C8-4777-A03E-AC9E0AE859AE}"/>
                  </a:ext>
                </a:extLst>
              </p:cNvPr>
              <p:cNvSpPr/>
              <p:nvPr/>
            </p:nvSpPr>
            <p:spPr bwMode="auto">
              <a:xfrm>
                <a:off x="1193131" y="3701263"/>
                <a:ext cx="1585564"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Scheduler</a:t>
                </a:r>
              </a:p>
            </p:txBody>
          </p:sp>
          <p:sp>
            <p:nvSpPr>
              <p:cNvPr id="76" name="Rectangle 75">
                <a:extLst>
                  <a:ext uri="{FF2B5EF4-FFF2-40B4-BE49-F238E27FC236}">
                    <a16:creationId xmlns:a16="http://schemas.microsoft.com/office/drawing/2014/main" id="{549CBD8E-AAB1-4B4F-BCCE-650CBCC5456B}"/>
                  </a:ext>
                </a:extLst>
              </p:cNvPr>
              <p:cNvSpPr/>
              <p:nvPr/>
            </p:nvSpPr>
            <p:spPr bwMode="auto">
              <a:xfrm>
                <a:off x="1193913" y="4322503"/>
                <a:ext cx="1584000" cy="682022"/>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Controller</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Manager</a:t>
                </a:r>
              </a:p>
            </p:txBody>
          </p:sp>
          <p:sp>
            <p:nvSpPr>
              <p:cNvPr id="77" name="Rectangle 76">
                <a:extLst>
                  <a:ext uri="{FF2B5EF4-FFF2-40B4-BE49-F238E27FC236}">
                    <a16:creationId xmlns:a16="http://schemas.microsoft.com/office/drawing/2014/main" id="{A2A38B91-1569-498B-A30B-36A21CAAA31F}"/>
                  </a:ext>
                </a:extLst>
              </p:cNvPr>
              <p:cNvSpPr/>
              <p:nvPr/>
            </p:nvSpPr>
            <p:spPr bwMode="auto">
              <a:xfrm>
                <a:off x="1193913" y="3080023"/>
                <a:ext cx="1584000"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1A1A1A"/>
                    </a:solidFill>
                    <a:effectLst/>
                    <a:uLnTx/>
                    <a:uFillTx/>
                    <a:latin typeface="Segoe UI"/>
                    <a:ea typeface="+mn-ea"/>
                    <a:cs typeface="+mn-cs"/>
                  </a:rPr>
                  <a:t>API</a:t>
                </a:r>
              </a:p>
            </p:txBody>
          </p:sp>
        </p:grpSp>
      </p:grpSp>
      <p:cxnSp>
        <p:nvCxnSpPr>
          <p:cNvPr id="84" name="Straight Connector 83">
            <a:extLst>
              <a:ext uri="{FF2B5EF4-FFF2-40B4-BE49-F238E27FC236}">
                <a16:creationId xmlns:a16="http://schemas.microsoft.com/office/drawing/2014/main" id="{F107D604-C846-4416-9F2D-5022B8779AE2}"/>
              </a:ext>
            </a:extLst>
          </p:cNvPr>
          <p:cNvCxnSpPr>
            <a:stCxn id="77" idx="3"/>
            <a:endCxn id="8" idx="1"/>
          </p:cNvCxnSpPr>
          <p:nvPr/>
        </p:nvCxnSpPr>
        <p:spPr>
          <a:xfrm flipV="1">
            <a:off x="2777913" y="1873226"/>
            <a:ext cx="1427744" cy="1384167"/>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5503E71-F026-454F-BDA3-940A715A3F6B}"/>
              </a:ext>
            </a:extLst>
          </p:cNvPr>
          <p:cNvCxnSpPr>
            <a:stCxn id="57" idx="1"/>
          </p:cNvCxnSpPr>
          <p:nvPr/>
        </p:nvCxnSpPr>
        <p:spPr>
          <a:xfrm flipH="1" flipV="1">
            <a:off x="2786280" y="3296372"/>
            <a:ext cx="1419377" cy="147923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F1760C-4FE9-4EC2-88B1-EA9B504297AF}"/>
              </a:ext>
            </a:extLst>
          </p:cNvPr>
          <p:cNvCxnSpPr>
            <a:cxnSpLocks/>
            <a:stCxn id="34" idx="3"/>
            <a:endCxn id="69" idx="1"/>
          </p:cNvCxnSpPr>
          <p:nvPr/>
        </p:nvCxnSpPr>
        <p:spPr>
          <a:xfrm>
            <a:off x="7451194" y="1873226"/>
            <a:ext cx="1657256" cy="236015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9EF5F79D-CFF8-4631-B75B-1F5B2872790F}"/>
              </a:ext>
            </a:extLst>
          </p:cNvPr>
          <p:cNvCxnSpPr>
            <a:cxnSpLocks/>
            <a:stCxn id="59" idx="3"/>
            <a:endCxn id="11" idx="1"/>
          </p:cNvCxnSpPr>
          <p:nvPr/>
        </p:nvCxnSpPr>
        <p:spPr>
          <a:xfrm flipV="1">
            <a:off x="7451194" y="3510287"/>
            <a:ext cx="1657256" cy="126532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4CF42B2-E332-4D97-B737-F3E28949BF7C}"/>
              </a:ext>
            </a:extLst>
          </p:cNvPr>
          <p:cNvCxnSpPr>
            <a:stCxn id="11" idx="3"/>
            <a:endCxn id="70" idx="1"/>
          </p:cNvCxnSpPr>
          <p:nvPr/>
        </p:nvCxnSpPr>
        <p:spPr>
          <a:xfrm>
            <a:off x="10077044" y="3510287"/>
            <a:ext cx="525558" cy="361544"/>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A061011-8DFD-4485-B1F2-7CB3DE43222C}"/>
              </a:ext>
            </a:extLst>
          </p:cNvPr>
          <p:cNvCxnSpPr>
            <a:stCxn id="70" idx="1"/>
            <a:endCxn id="69" idx="3"/>
          </p:cNvCxnSpPr>
          <p:nvPr/>
        </p:nvCxnSpPr>
        <p:spPr>
          <a:xfrm flipH="1">
            <a:off x="10077044" y="3871831"/>
            <a:ext cx="525558" cy="36154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2" name="Title 1">
            <a:extLst>
              <a:ext uri="{FF2B5EF4-FFF2-40B4-BE49-F238E27FC236}">
                <a16:creationId xmlns:a16="http://schemas.microsoft.com/office/drawing/2014/main" id="{485447DC-1805-475E-99C1-E75231438C9C}"/>
              </a:ext>
            </a:extLst>
          </p:cNvPr>
          <p:cNvSpPr>
            <a:spLocks noGrp="1"/>
          </p:cNvSpPr>
          <p:nvPr>
            <p:ph type="title"/>
          </p:nvPr>
        </p:nvSpPr>
        <p:spPr>
          <a:xfrm>
            <a:off x="588263" y="457200"/>
            <a:ext cx="11018520" cy="553998"/>
          </a:xfrm>
        </p:spPr>
        <p:txBody>
          <a:bodyPr/>
          <a:lstStyle/>
          <a:p>
            <a:r>
              <a:rPr lang="en-GB" dirty="0"/>
              <a:t>Virtual Nodes</a:t>
            </a:r>
          </a:p>
        </p:txBody>
      </p:sp>
    </p:spTree>
    <p:extLst>
      <p:ext uri="{BB962C8B-B14F-4D97-AF65-F5344CB8AC3E}">
        <p14:creationId xmlns:p14="http://schemas.microsoft.com/office/powerpoint/2010/main" val="10375102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7ABA-E2D7-41FD-8EF4-72BB57AE33C6}"/>
              </a:ext>
            </a:extLst>
          </p:cNvPr>
          <p:cNvSpPr>
            <a:spLocks noGrp="1"/>
          </p:cNvSpPr>
          <p:nvPr>
            <p:ph type="title"/>
          </p:nvPr>
        </p:nvSpPr>
        <p:spPr/>
        <p:txBody>
          <a:bodyPr/>
          <a:lstStyle/>
          <a:p>
            <a:r>
              <a:rPr lang="en-GB" dirty="0"/>
              <a:t>Horizontal Pod </a:t>
            </a:r>
            <a:r>
              <a:rPr lang="en-GB" dirty="0" err="1"/>
              <a:t>Autoscaler</a:t>
            </a:r>
            <a:endParaRPr lang="en-GB" dirty="0"/>
          </a:p>
        </p:txBody>
      </p:sp>
      <p:sp>
        <p:nvSpPr>
          <p:cNvPr id="17" name="Text Placeholder 16">
            <a:extLst>
              <a:ext uri="{FF2B5EF4-FFF2-40B4-BE49-F238E27FC236}">
                <a16:creationId xmlns:a16="http://schemas.microsoft.com/office/drawing/2014/main" id="{64EA7F22-EC47-436D-B5E9-8979D452A38A}"/>
              </a:ext>
            </a:extLst>
          </p:cNvPr>
          <p:cNvSpPr>
            <a:spLocks noGrp="1"/>
          </p:cNvSpPr>
          <p:nvPr>
            <p:ph type="body" sz="quarter" idx="10"/>
          </p:nvPr>
        </p:nvSpPr>
        <p:spPr/>
        <p:txBody>
          <a:bodyPr/>
          <a:lstStyle/>
          <a:p>
            <a:endParaRPr lang="en-GB"/>
          </a:p>
        </p:txBody>
      </p:sp>
      <p:sp>
        <p:nvSpPr>
          <p:cNvPr id="4" name="Rectangle 3">
            <a:extLst>
              <a:ext uri="{FF2B5EF4-FFF2-40B4-BE49-F238E27FC236}">
                <a16:creationId xmlns:a16="http://schemas.microsoft.com/office/drawing/2014/main" id="{3D9CF011-AB20-4DDA-AE8F-9A20B23110A6}"/>
              </a:ext>
            </a:extLst>
          </p:cNvPr>
          <p:cNvSpPr/>
          <p:nvPr/>
        </p:nvSpPr>
        <p:spPr bwMode="auto">
          <a:xfrm>
            <a:off x="6391548" y="1622437"/>
            <a:ext cx="694312"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HPA</a:t>
            </a:r>
          </a:p>
        </p:txBody>
      </p:sp>
      <p:sp>
        <p:nvSpPr>
          <p:cNvPr id="5" name="Rectangle 4">
            <a:extLst>
              <a:ext uri="{FF2B5EF4-FFF2-40B4-BE49-F238E27FC236}">
                <a16:creationId xmlns:a16="http://schemas.microsoft.com/office/drawing/2014/main" id="{F5ADB24D-87FA-47EF-9B51-3CC8F9F8FAAB}"/>
              </a:ext>
            </a:extLst>
          </p:cNvPr>
          <p:cNvSpPr/>
          <p:nvPr/>
        </p:nvSpPr>
        <p:spPr bwMode="auto">
          <a:xfrm>
            <a:off x="9002915" y="1622438"/>
            <a:ext cx="947010"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Metrics</a:t>
            </a:r>
          </a:p>
        </p:txBody>
      </p:sp>
      <p:sp>
        <p:nvSpPr>
          <p:cNvPr id="6" name="Rectangle 5">
            <a:extLst>
              <a:ext uri="{FF2B5EF4-FFF2-40B4-BE49-F238E27FC236}">
                <a16:creationId xmlns:a16="http://schemas.microsoft.com/office/drawing/2014/main" id="{C1B75870-0091-4FB0-8025-682FD6F0C6F8}"/>
              </a:ext>
            </a:extLst>
          </p:cNvPr>
          <p:cNvSpPr/>
          <p:nvPr/>
        </p:nvSpPr>
        <p:spPr bwMode="auto">
          <a:xfrm>
            <a:off x="6070436" y="3133646"/>
            <a:ext cx="133653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Deployment</a:t>
            </a:r>
          </a:p>
        </p:txBody>
      </p:sp>
      <p:sp>
        <p:nvSpPr>
          <p:cNvPr id="7" name="Rectangle 6">
            <a:extLst>
              <a:ext uri="{FF2B5EF4-FFF2-40B4-BE49-F238E27FC236}">
                <a16:creationId xmlns:a16="http://schemas.microsoft.com/office/drawing/2014/main" id="{BFC4EDFF-05CB-4F76-AF60-6F9BD5249138}"/>
              </a:ext>
            </a:extLst>
          </p:cNvPr>
          <p:cNvSpPr/>
          <p:nvPr/>
        </p:nvSpPr>
        <p:spPr bwMode="auto">
          <a:xfrm>
            <a:off x="6374813" y="4638505"/>
            <a:ext cx="746377"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Pods</a:t>
            </a:r>
          </a:p>
        </p:txBody>
      </p:sp>
      <p:cxnSp>
        <p:nvCxnSpPr>
          <p:cNvPr id="8" name="Connector: Curved 7">
            <a:extLst>
              <a:ext uri="{FF2B5EF4-FFF2-40B4-BE49-F238E27FC236}">
                <a16:creationId xmlns:a16="http://schemas.microsoft.com/office/drawing/2014/main" id="{5BC2FCBE-B7DA-4FA1-9EAE-33DB02668DF0}"/>
              </a:ext>
            </a:extLst>
          </p:cNvPr>
          <p:cNvCxnSpPr>
            <a:cxnSpLocks/>
            <a:stCxn id="4" idx="3"/>
            <a:endCxn id="5" idx="1"/>
          </p:cNvCxnSpPr>
          <p:nvPr/>
        </p:nvCxnSpPr>
        <p:spPr>
          <a:xfrm>
            <a:off x="7085860" y="1911917"/>
            <a:ext cx="1917055" cy="1"/>
          </a:xfrm>
          <a:prstGeom prst="curved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66584532-492D-4A89-AC61-056CB40D812B}"/>
              </a:ext>
            </a:extLst>
          </p:cNvPr>
          <p:cNvCxnSpPr>
            <a:cxnSpLocks/>
            <a:stCxn id="4" idx="2"/>
            <a:endCxn id="6" idx="0"/>
          </p:cNvCxnSpPr>
          <p:nvPr/>
        </p:nvCxnSpPr>
        <p:spPr>
          <a:xfrm rot="16200000" flipH="1">
            <a:off x="6272580" y="2667520"/>
            <a:ext cx="932250" cy="2"/>
          </a:xfrm>
          <a:prstGeom prst="curved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EDA2AEFD-1846-4382-BCCD-2D95C1BC8BDB}"/>
              </a:ext>
            </a:extLst>
          </p:cNvPr>
          <p:cNvCxnSpPr>
            <a:cxnSpLocks/>
            <a:stCxn id="6" idx="2"/>
            <a:endCxn id="7" idx="0"/>
          </p:cNvCxnSpPr>
          <p:nvPr/>
        </p:nvCxnSpPr>
        <p:spPr>
          <a:xfrm rot="16200000" flipH="1">
            <a:off x="6280404" y="4170907"/>
            <a:ext cx="925900" cy="9296"/>
          </a:xfrm>
          <a:prstGeom prst="curved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4FB74063-8AAE-4C1D-8CB3-CBB9C7F3533C}"/>
              </a:ext>
            </a:extLst>
          </p:cNvPr>
          <p:cNvCxnSpPr>
            <a:cxnSpLocks/>
            <a:stCxn id="5" idx="2"/>
            <a:endCxn id="7" idx="3"/>
          </p:cNvCxnSpPr>
          <p:nvPr/>
        </p:nvCxnSpPr>
        <p:spPr>
          <a:xfrm rot="5400000">
            <a:off x="6935511" y="2387076"/>
            <a:ext cx="2726588" cy="2355230"/>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2220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7ABA-E2D7-41FD-8EF4-72BB57AE33C6}"/>
              </a:ext>
            </a:extLst>
          </p:cNvPr>
          <p:cNvSpPr>
            <a:spLocks noGrp="1"/>
          </p:cNvSpPr>
          <p:nvPr>
            <p:ph type="title"/>
          </p:nvPr>
        </p:nvSpPr>
        <p:spPr/>
        <p:txBody>
          <a:bodyPr/>
          <a:lstStyle/>
          <a:p>
            <a:r>
              <a:rPr lang="en-GB" dirty="0"/>
              <a:t>KEDA</a:t>
            </a:r>
          </a:p>
        </p:txBody>
      </p:sp>
      <p:sp>
        <p:nvSpPr>
          <p:cNvPr id="3" name="Text Placeholder 2">
            <a:extLst>
              <a:ext uri="{FF2B5EF4-FFF2-40B4-BE49-F238E27FC236}">
                <a16:creationId xmlns:a16="http://schemas.microsoft.com/office/drawing/2014/main" id="{BF3C18D7-0595-42A6-AACE-94FC4515F548}"/>
              </a:ext>
            </a:extLst>
          </p:cNvPr>
          <p:cNvSpPr>
            <a:spLocks noGrp="1"/>
          </p:cNvSpPr>
          <p:nvPr>
            <p:ph type="body" sz="quarter" idx="10"/>
          </p:nvPr>
        </p:nvSpPr>
        <p:spPr>
          <a:xfrm>
            <a:off x="584200" y="1435497"/>
            <a:ext cx="11018520" cy="1465016"/>
          </a:xfrm>
        </p:spPr>
        <p:txBody>
          <a:bodyPr/>
          <a:lstStyle/>
          <a:p>
            <a:r>
              <a:rPr lang="en-GB" b="1" dirty="0"/>
              <a:t>K</a:t>
            </a:r>
            <a:r>
              <a:rPr lang="en-GB" dirty="0"/>
              <a:t>ubernetes </a:t>
            </a:r>
            <a:r>
              <a:rPr lang="en-GB" b="1" dirty="0"/>
              <a:t>E</a:t>
            </a:r>
            <a:r>
              <a:rPr lang="en-GB" dirty="0"/>
              <a:t>vent-</a:t>
            </a:r>
            <a:r>
              <a:rPr lang="en-GB" b="1" dirty="0"/>
              <a:t>D</a:t>
            </a:r>
            <a:r>
              <a:rPr lang="en-GB" dirty="0"/>
              <a:t>riven </a:t>
            </a:r>
            <a:r>
              <a:rPr lang="en-GB" b="1" dirty="0"/>
              <a:t>A</a:t>
            </a:r>
            <a:r>
              <a:rPr lang="en-GB" dirty="0"/>
              <a:t>utoscaling</a:t>
            </a:r>
            <a:endParaRPr lang="en-GB" dirty="0">
              <a:hlinkClick r:id="rId2"/>
            </a:endParaRPr>
          </a:p>
          <a:p>
            <a:r>
              <a:rPr lang="en-GB" dirty="0">
                <a:hlinkClick r:id="rId2"/>
              </a:rPr>
              <a:t>https://github.com/kedacore/keda</a:t>
            </a:r>
            <a:endParaRPr lang="en-GB" dirty="0"/>
          </a:p>
          <a:p>
            <a:r>
              <a:rPr lang="en-GB" dirty="0"/>
              <a:t>Microsoft + Red Hat</a:t>
            </a:r>
          </a:p>
        </p:txBody>
      </p:sp>
    </p:spTree>
    <p:extLst>
      <p:ext uri="{BB962C8B-B14F-4D97-AF65-F5344CB8AC3E}">
        <p14:creationId xmlns:p14="http://schemas.microsoft.com/office/powerpoint/2010/main" val="326459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2E65ED5-6ABE-45FA-AABF-883E877025AF}"/>
              </a:ext>
            </a:extLst>
          </p:cNvPr>
          <p:cNvPicPr>
            <a:picLocks noChangeAspect="1" noChangeArrowheads="1"/>
          </p:cNvPicPr>
          <p:nvPr/>
        </p:nvPicPr>
        <p:blipFill>
          <a:blip r:embed="rId2"/>
          <a:srcRect/>
          <a:stretch/>
        </p:blipFill>
        <p:spPr bwMode="auto">
          <a:xfrm>
            <a:off x="2870920" y="1016864"/>
            <a:ext cx="6450160" cy="5538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A9DC78-9697-4D1F-8CDE-1880EE57D6FC}"/>
              </a:ext>
            </a:extLst>
          </p:cNvPr>
          <p:cNvSpPr>
            <a:spLocks noGrp="1"/>
          </p:cNvSpPr>
          <p:nvPr>
            <p:ph type="title"/>
          </p:nvPr>
        </p:nvSpPr>
        <p:spPr>
          <a:xfrm>
            <a:off x="588263" y="457200"/>
            <a:ext cx="11018520" cy="553998"/>
          </a:xfrm>
        </p:spPr>
        <p:txBody>
          <a:bodyPr/>
          <a:lstStyle/>
          <a:p>
            <a:r>
              <a:rPr lang="en-GB" dirty="0"/>
              <a:t>How it works</a:t>
            </a:r>
          </a:p>
        </p:txBody>
      </p:sp>
    </p:spTree>
    <p:extLst>
      <p:ext uri="{BB962C8B-B14F-4D97-AF65-F5344CB8AC3E}">
        <p14:creationId xmlns:p14="http://schemas.microsoft.com/office/powerpoint/2010/main" val="33062122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521-0153-4AE1-AD2F-06D76FF12B8F}"/>
              </a:ext>
            </a:extLst>
          </p:cNvPr>
          <p:cNvSpPr>
            <a:spLocks noGrp="1"/>
          </p:cNvSpPr>
          <p:nvPr>
            <p:ph type="title"/>
          </p:nvPr>
        </p:nvSpPr>
        <p:spPr>
          <a:xfrm>
            <a:off x="588263" y="3152001"/>
            <a:ext cx="11018520" cy="553998"/>
          </a:xfrm>
        </p:spPr>
        <p:txBody>
          <a:bodyPr/>
          <a:lstStyle/>
          <a:p>
            <a:r>
              <a:rPr lang="en-GB" dirty="0"/>
              <a:t>MOAR DEMO</a:t>
            </a:r>
          </a:p>
        </p:txBody>
      </p:sp>
    </p:spTree>
    <p:extLst>
      <p:ext uri="{BB962C8B-B14F-4D97-AF65-F5344CB8AC3E}">
        <p14:creationId xmlns:p14="http://schemas.microsoft.com/office/powerpoint/2010/main" val="40467845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clouds in the sky&#10;&#10;Description automatically generated">
            <a:extLst>
              <a:ext uri="{FF2B5EF4-FFF2-40B4-BE49-F238E27FC236}">
                <a16:creationId xmlns:a16="http://schemas.microsoft.com/office/drawing/2014/main" id="{C87B3ABE-7AA3-4D98-9347-490AC4DD36E2}"/>
              </a:ext>
            </a:extLst>
          </p:cNvPr>
          <p:cNvPicPr>
            <a:picLocks noGrp="1" noChangeAspect="1"/>
          </p:cNvPicPr>
          <p:nvPr>
            <p:ph type="pic" sz="quarter" idx="11"/>
          </p:nvPr>
        </p:nvPicPr>
        <p:blipFill>
          <a:blip r:embed="rId3"/>
          <a:srcRect l="8309" r="8309"/>
          <a:stretch>
            <a:fillRect/>
          </a:stretch>
        </p:blipFill>
        <p:spPr/>
      </p:pic>
      <p:pic>
        <p:nvPicPr>
          <p:cNvPr id="9" name="Picture 8">
            <a:extLst>
              <a:ext uri="{FF2B5EF4-FFF2-40B4-BE49-F238E27FC236}">
                <a16:creationId xmlns:a16="http://schemas.microsoft.com/office/drawing/2014/main" id="{78F3B2ED-10A9-4E29-9444-340730762BCD}"/>
              </a:ext>
            </a:extLst>
          </p:cNvPr>
          <p:cNvPicPr>
            <a:picLocks noChangeAspect="1"/>
          </p:cNvPicPr>
          <p:nvPr/>
        </p:nvPicPr>
        <p:blipFill>
          <a:blip r:embed="rId4"/>
          <a:stretch>
            <a:fillRect/>
          </a:stretch>
        </p:blipFill>
        <p:spPr>
          <a:xfrm>
            <a:off x="210273" y="1999819"/>
            <a:ext cx="4945201" cy="2858361"/>
          </a:xfrm>
          <a:prstGeom prst="rect">
            <a:avLst/>
          </a:prstGeom>
        </p:spPr>
      </p:pic>
      <p:sp>
        <p:nvSpPr>
          <p:cNvPr id="12" name="TextBox 11">
            <a:extLst>
              <a:ext uri="{FF2B5EF4-FFF2-40B4-BE49-F238E27FC236}">
                <a16:creationId xmlns:a16="http://schemas.microsoft.com/office/drawing/2014/main" id="{3DEC6138-FC87-43EE-A057-98D06F55CA4C}"/>
              </a:ext>
            </a:extLst>
          </p:cNvPr>
          <p:cNvSpPr txBox="1"/>
          <p:nvPr/>
        </p:nvSpPr>
        <p:spPr>
          <a:xfrm>
            <a:off x="210273" y="5024841"/>
            <a:ext cx="4945200" cy="615553"/>
          </a:xfrm>
          <a:prstGeom prst="rect">
            <a:avLst/>
          </a:prstGeom>
          <a:noFill/>
        </p:spPr>
        <p:txBody>
          <a:bodyPr wrap="square" lIns="0" tIns="0" rIns="0" bIns="0" rtlCol="0">
            <a:spAutoFit/>
          </a:bodyPr>
          <a:lstStyle/>
          <a:p>
            <a:r>
              <a:rPr lang="en-GB" sz="2000" dirty="0">
                <a:hlinkClick r:id="rId5"/>
              </a:rPr>
              <a:t>https://blog.jessfraz.com/post/the-business-executives-guide-to-kubernetes/</a:t>
            </a:r>
            <a:endParaRPr lang="en-GB"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790508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F1A0-0287-4C53-B935-252EB38A2DFF}"/>
              </a:ext>
            </a:extLst>
          </p:cNvPr>
          <p:cNvSpPr>
            <a:spLocks noGrp="1"/>
          </p:cNvSpPr>
          <p:nvPr>
            <p:ph type="title"/>
          </p:nvPr>
        </p:nvSpPr>
        <p:spPr>
          <a:xfrm>
            <a:off x="584200" y="2579648"/>
            <a:ext cx="4161981" cy="553998"/>
          </a:xfrm>
        </p:spPr>
        <p:txBody>
          <a:bodyPr/>
          <a:lstStyle/>
          <a:p>
            <a:r>
              <a:rPr lang="en-GB" dirty="0"/>
              <a:t>Blue sky thinking</a:t>
            </a:r>
          </a:p>
        </p:txBody>
      </p:sp>
      <p:sp>
        <p:nvSpPr>
          <p:cNvPr id="3" name="Text Placeholder 2">
            <a:extLst>
              <a:ext uri="{FF2B5EF4-FFF2-40B4-BE49-F238E27FC236}">
                <a16:creationId xmlns:a16="http://schemas.microsoft.com/office/drawing/2014/main" id="{A0638C4B-E4B8-49D9-9644-FD5ADA980E2A}"/>
              </a:ext>
            </a:extLst>
          </p:cNvPr>
          <p:cNvSpPr>
            <a:spLocks noGrp="1"/>
          </p:cNvSpPr>
          <p:nvPr>
            <p:ph type="body" sz="quarter" idx="10"/>
          </p:nvPr>
        </p:nvSpPr>
        <p:spPr/>
        <p:txBody>
          <a:bodyPr/>
          <a:lstStyle/>
          <a:p>
            <a:endParaRPr lang="en-GB" dirty="0"/>
          </a:p>
        </p:txBody>
      </p:sp>
      <p:pic>
        <p:nvPicPr>
          <p:cNvPr id="8" name="Picture Placeholder 7" descr="A group of clouds in the sky&#10;&#10;Description automatically generated">
            <a:extLst>
              <a:ext uri="{FF2B5EF4-FFF2-40B4-BE49-F238E27FC236}">
                <a16:creationId xmlns:a16="http://schemas.microsoft.com/office/drawing/2014/main" id="{C87B3ABE-7AA3-4D98-9347-490AC4DD36E2}"/>
              </a:ext>
            </a:extLst>
          </p:cNvPr>
          <p:cNvPicPr>
            <a:picLocks noGrp="1" noChangeAspect="1"/>
          </p:cNvPicPr>
          <p:nvPr>
            <p:ph type="pic" sz="quarter" idx="11"/>
          </p:nvPr>
        </p:nvPicPr>
        <p:blipFill>
          <a:blip r:embed="rId3"/>
          <a:srcRect l="8309" r="8309"/>
          <a:stretch>
            <a:fillRect/>
          </a:stretch>
        </p:blipFill>
        <p:spPr/>
      </p:pic>
      <p:pic>
        <p:nvPicPr>
          <p:cNvPr id="5" name="Graphic 4">
            <a:extLst>
              <a:ext uri="{FF2B5EF4-FFF2-40B4-BE49-F238E27FC236}">
                <a16:creationId xmlns:a16="http://schemas.microsoft.com/office/drawing/2014/main" id="{3551BA59-9347-4500-8574-9B2BDCB358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0901" y="1155650"/>
            <a:ext cx="2151430" cy="2151430"/>
          </a:xfrm>
          <a:prstGeom prst="rect">
            <a:avLst/>
          </a:prstGeom>
        </p:spPr>
      </p:pic>
    </p:spTree>
    <p:extLst>
      <p:ext uri="{BB962C8B-B14F-4D97-AF65-F5344CB8AC3E}">
        <p14:creationId xmlns:p14="http://schemas.microsoft.com/office/powerpoint/2010/main" val="37467919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94FC910-D6C1-4BEF-B488-31645164F3BB}"/>
              </a:ext>
            </a:extLst>
          </p:cNvPr>
          <p:cNvSpPr txBox="1">
            <a:spLocks/>
          </p:cNvSpPr>
          <p:nvPr/>
        </p:nvSpPr>
        <p:spPr>
          <a:xfrm>
            <a:off x="488326" y="2930402"/>
            <a:ext cx="9144000" cy="4985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GB" dirty="0"/>
          </a:p>
        </p:txBody>
      </p:sp>
      <p:pic>
        <p:nvPicPr>
          <p:cNvPr id="5" name="Picture 4" descr="A picture containing phasianid, gallinaceous bird&#10;&#10;Description automatically generated">
            <a:extLst>
              <a:ext uri="{FF2B5EF4-FFF2-40B4-BE49-F238E27FC236}">
                <a16:creationId xmlns:a16="http://schemas.microsoft.com/office/drawing/2014/main" id="{B7FB12D9-026C-4BDE-8198-5DF9749255E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EEB-3D79-4672-98F9-36E5853F9704}"/>
              </a:ext>
            </a:extLst>
          </p:cNvPr>
          <p:cNvSpPr>
            <a:spLocks noGrp="1"/>
          </p:cNvSpPr>
          <p:nvPr>
            <p:ph type="title"/>
          </p:nvPr>
        </p:nvSpPr>
        <p:spPr>
          <a:xfrm>
            <a:off x="584200" y="2579648"/>
            <a:ext cx="4161981" cy="553998"/>
          </a:xfrm>
        </p:spPr>
        <p:txBody>
          <a:bodyPr/>
          <a:lstStyle/>
          <a:p>
            <a:r>
              <a:rPr lang="en-GB" dirty="0"/>
              <a:t>In the beginning</a:t>
            </a:r>
          </a:p>
        </p:txBody>
      </p:sp>
      <p:sp>
        <p:nvSpPr>
          <p:cNvPr id="3" name="Text Placeholder 2">
            <a:extLst>
              <a:ext uri="{FF2B5EF4-FFF2-40B4-BE49-F238E27FC236}">
                <a16:creationId xmlns:a16="http://schemas.microsoft.com/office/drawing/2014/main" id="{27E95177-0F31-4C6E-829B-DD9ABF4A6A7A}"/>
              </a:ext>
            </a:extLst>
          </p:cNvPr>
          <p:cNvSpPr>
            <a:spLocks noGrp="1"/>
          </p:cNvSpPr>
          <p:nvPr>
            <p:ph type="body" sz="quarter" idx="10"/>
          </p:nvPr>
        </p:nvSpPr>
        <p:spPr/>
        <p:txBody>
          <a:bodyPr/>
          <a:lstStyle/>
          <a:p>
            <a:endParaRPr lang="en-GB"/>
          </a:p>
        </p:txBody>
      </p:sp>
      <p:pic>
        <p:nvPicPr>
          <p:cNvPr id="6" name="Picture Placeholder 5" descr="A picture containing bear, outdoor, rock&#10;&#10;Description automatically generated">
            <a:extLst>
              <a:ext uri="{FF2B5EF4-FFF2-40B4-BE49-F238E27FC236}">
                <a16:creationId xmlns:a16="http://schemas.microsoft.com/office/drawing/2014/main" id="{D9EFAD10-820C-4A20-B3DD-3AB2D1625AD3}"/>
              </a:ext>
            </a:extLst>
          </p:cNvPr>
          <p:cNvPicPr>
            <a:picLocks noGrp="1" noChangeAspect="1"/>
          </p:cNvPicPr>
          <p:nvPr>
            <p:ph type="pic" sz="quarter" idx="11"/>
          </p:nvPr>
        </p:nvPicPr>
        <p:blipFill>
          <a:blip r:embed="rId3"/>
          <a:srcRect l="24231" r="24231"/>
          <a:stretch>
            <a:fillRect/>
          </a:stretch>
        </p:blipFill>
        <p:spPr/>
      </p:pic>
    </p:spTree>
    <p:extLst>
      <p:ext uri="{BB962C8B-B14F-4D97-AF65-F5344CB8AC3E}">
        <p14:creationId xmlns:p14="http://schemas.microsoft.com/office/powerpoint/2010/main" val="4383960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D106-A291-4CC2-A8F2-A319D6C3784E}"/>
              </a:ext>
            </a:extLst>
          </p:cNvPr>
          <p:cNvSpPr>
            <a:spLocks noGrp="1"/>
          </p:cNvSpPr>
          <p:nvPr>
            <p:ph type="title"/>
          </p:nvPr>
        </p:nvSpPr>
        <p:spPr/>
        <p:txBody>
          <a:bodyPr/>
          <a:lstStyle/>
          <a:p>
            <a:r>
              <a:rPr lang="en-GB" dirty="0"/>
              <a:t>Microservices</a:t>
            </a:r>
          </a:p>
        </p:txBody>
      </p:sp>
      <p:sp>
        <p:nvSpPr>
          <p:cNvPr id="3" name="Text Placeholder 2">
            <a:extLst>
              <a:ext uri="{FF2B5EF4-FFF2-40B4-BE49-F238E27FC236}">
                <a16:creationId xmlns:a16="http://schemas.microsoft.com/office/drawing/2014/main" id="{E9081892-1542-45C0-BE1A-CECBF9F4330A}"/>
              </a:ext>
            </a:extLst>
          </p:cNvPr>
          <p:cNvSpPr>
            <a:spLocks noGrp="1"/>
          </p:cNvSpPr>
          <p:nvPr>
            <p:ph type="body" sz="quarter" idx="10"/>
          </p:nvPr>
        </p:nvSpPr>
        <p:spPr>
          <a:xfrm>
            <a:off x="584200" y="1435497"/>
            <a:ext cx="11018520" cy="430887"/>
          </a:xfrm>
        </p:spPr>
        <p:txBody>
          <a:bodyPr/>
          <a:lstStyle/>
          <a:p>
            <a:pPr marL="0" indent="0">
              <a:buNone/>
            </a:pPr>
            <a:r>
              <a:rPr lang="en-GB" dirty="0"/>
              <a:t>Individually deployable and scalable components</a:t>
            </a:r>
          </a:p>
        </p:txBody>
      </p:sp>
      <p:sp>
        <p:nvSpPr>
          <p:cNvPr id="7" name="Rectangle 6">
            <a:extLst>
              <a:ext uri="{FF2B5EF4-FFF2-40B4-BE49-F238E27FC236}">
                <a16:creationId xmlns:a16="http://schemas.microsoft.com/office/drawing/2014/main" id="{E9DFEAD0-3765-4C59-8973-923844F36759}"/>
              </a:ext>
            </a:extLst>
          </p:cNvPr>
          <p:cNvSpPr/>
          <p:nvPr/>
        </p:nvSpPr>
        <p:spPr bwMode="auto">
          <a:xfrm>
            <a:off x="3552791" y="3550580"/>
            <a:ext cx="1705614"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Checkout service</a:t>
            </a:r>
          </a:p>
        </p:txBody>
      </p:sp>
      <p:sp>
        <p:nvSpPr>
          <p:cNvPr id="8" name="Rectangle 7">
            <a:extLst>
              <a:ext uri="{FF2B5EF4-FFF2-40B4-BE49-F238E27FC236}">
                <a16:creationId xmlns:a16="http://schemas.microsoft.com/office/drawing/2014/main" id="{D705B0DE-5928-4F2D-9164-58B95271BFDE}"/>
              </a:ext>
            </a:extLst>
          </p:cNvPr>
          <p:cNvSpPr/>
          <p:nvPr/>
        </p:nvSpPr>
        <p:spPr bwMode="auto">
          <a:xfrm>
            <a:off x="6067207" y="2264422"/>
            <a:ext cx="1002217"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Website</a:t>
            </a:r>
          </a:p>
        </p:txBody>
      </p:sp>
      <p:sp>
        <p:nvSpPr>
          <p:cNvPr id="9" name="Rectangle 8">
            <a:extLst>
              <a:ext uri="{FF2B5EF4-FFF2-40B4-BE49-F238E27FC236}">
                <a16:creationId xmlns:a16="http://schemas.microsoft.com/office/drawing/2014/main" id="{84ADA1FD-249F-4F52-8DD2-4BD49AE3B1E3}"/>
              </a:ext>
            </a:extLst>
          </p:cNvPr>
          <p:cNvSpPr/>
          <p:nvPr/>
        </p:nvSpPr>
        <p:spPr bwMode="auto">
          <a:xfrm>
            <a:off x="9050090" y="2290683"/>
            <a:ext cx="1183420"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Ad service</a:t>
            </a:r>
          </a:p>
        </p:txBody>
      </p:sp>
      <p:sp>
        <p:nvSpPr>
          <p:cNvPr id="10" name="Rectangle 9">
            <a:extLst>
              <a:ext uri="{FF2B5EF4-FFF2-40B4-BE49-F238E27FC236}">
                <a16:creationId xmlns:a16="http://schemas.microsoft.com/office/drawing/2014/main" id="{EE738DA6-2FA7-446F-B601-2B0854780714}"/>
              </a:ext>
            </a:extLst>
          </p:cNvPr>
          <p:cNvSpPr/>
          <p:nvPr/>
        </p:nvSpPr>
        <p:spPr bwMode="auto">
          <a:xfrm>
            <a:off x="7283848" y="3554415"/>
            <a:ext cx="129280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Cart service</a:t>
            </a:r>
          </a:p>
        </p:txBody>
      </p:sp>
      <p:sp>
        <p:nvSpPr>
          <p:cNvPr id="11" name="Rectangle 10">
            <a:extLst>
              <a:ext uri="{FF2B5EF4-FFF2-40B4-BE49-F238E27FC236}">
                <a16:creationId xmlns:a16="http://schemas.microsoft.com/office/drawing/2014/main" id="{9AF346C4-90A8-4EA7-B919-A52D9B926D40}"/>
              </a:ext>
            </a:extLst>
          </p:cNvPr>
          <p:cNvSpPr/>
          <p:nvPr/>
        </p:nvSpPr>
        <p:spPr bwMode="auto">
          <a:xfrm>
            <a:off x="2327501" y="2392750"/>
            <a:ext cx="1385398"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Email service</a:t>
            </a:r>
          </a:p>
        </p:txBody>
      </p:sp>
      <p:sp>
        <p:nvSpPr>
          <p:cNvPr id="12" name="Rectangle 11">
            <a:extLst>
              <a:ext uri="{FF2B5EF4-FFF2-40B4-BE49-F238E27FC236}">
                <a16:creationId xmlns:a16="http://schemas.microsoft.com/office/drawing/2014/main" id="{CFA2B0EB-DC79-4DBB-A241-D0F790D0A5A0}"/>
              </a:ext>
            </a:extLst>
          </p:cNvPr>
          <p:cNvSpPr/>
          <p:nvPr/>
        </p:nvSpPr>
        <p:spPr bwMode="auto">
          <a:xfrm>
            <a:off x="965027" y="3511257"/>
            <a:ext cx="1645726"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Payment service</a:t>
            </a:r>
          </a:p>
        </p:txBody>
      </p:sp>
      <p:sp>
        <p:nvSpPr>
          <p:cNvPr id="13" name="Rectangle 12">
            <a:extLst>
              <a:ext uri="{FF2B5EF4-FFF2-40B4-BE49-F238E27FC236}">
                <a16:creationId xmlns:a16="http://schemas.microsoft.com/office/drawing/2014/main" id="{62A64608-C6D8-4969-B8D4-11913080A373}"/>
              </a:ext>
            </a:extLst>
          </p:cNvPr>
          <p:cNvSpPr/>
          <p:nvPr/>
        </p:nvSpPr>
        <p:spPr bwMode="auto">
          <a:xfrm>
            <a:off x="1818187" y="4593859"/>
            <a:ext cx="1664321"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Shipping service</a:t>
            </a:r>
          </a:p>
        </p:txBody>
      </p:sp>
      <p:sp>
        <p:nvSpPr>
          <p:cNvPr id="14" name="Rectangle 13">
            <a:extLst>
              <a:ext uri="{FF2B5EF4-FFF2-40B4-BE49-F238E27FC236}">
                <a16:creationId xmlns:a16="http://schemas.microsoft.com/office/drawing/2014/main" id="{AD384CC4-C292-4D01-A7E7-91F78079A335}"/>
              </a:ext>
            </a:extLst>
          </p:cNvPr>
          <p:cNvSpPr/>
          <p:nvPr/>
        </p:nvSpPr>
        <p:spPr bwMode="auto">
          <a:xfrm>
            <a:off x="3214952" y="5524255"/>
            <a:ext cx="166194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Currency service</a:t>
            </a:r>
          </a:p>
        </p:txBody>
      </p:sp>
      <p:sp>
        <p:nvSpPr>
          <p:cNvPr id="15" name="Rectangle 14">
            <a:extLst>
              <a:ext uri="{FF2B5EF4-FFF2-40B4-BE49-F238E27FC236}">
                <a16:creationId xmlns:a16="http://schemas.microsoft.com/office/drawing/2014/main" id="{070594EA-2CE6-46A6-B4FD-A74C80F9D36A}"/>
              </a:ext>
            </a:extLst>
          </p:cNvPr>
          <p:cNvSpPr/>
          <p:nvPr/>
        </p:nvSpPr>
        <p:spPr bwMode="auto">
          <a:xfrm>
            <a:off x="6111966" y="5493192"/>
            <a:ext cx="1766913"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Catalogue service</a:t>
            </a:r>
          </a:p>
        </p:txBody>
      </p:sp>
      <p:sp>
        <p:nvSpPr>
          <p:cNvPr id="16" name="Rectangle 15">
            <a:extLst>
              <a:ext uri="{FF2B5EF4-FFF2-40B4-BE49-F238E27FC236}">
                <a16:creationId xmlns:a16="http://schemas.microsoft.com/office/drawing/2014/main" id="{96F25AEC-5B8C-4850-A94B-1F2EB9AE7ACD}"/>
              </a:ext>
            </a:extLst>
          </p:cNvPr>
          <p:cNvSpPr/>
          <p:nvPr/>
        </p:nvSpPr>
        <p:spPr bwMode="auto">
          <a:xfrm>
            <a:off x="8510808" y="4873153"/>
            <a:ext cx="2443189" cy="578959"/>
          </a:xfrm>
          <a:prstGeom prst="rect">
            <a:avLst/>
          </a:prstGeom>
          <a:solidFill>
            <a:schemeClr val="bg1"/>
          </a:solid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80000" tIns="180000" rIns="180000" bIns="180000" numCol="1" rtlCol="0" anchor="ctr" anchorCtr="0" compatLnSpc="1">
            <a:prstTxWarp prst="textNoShape">
              <a:avLst/>
            </a:prstTxWarp>
            <a:spAutoFit/>
          </a:bodyPr>
          <a:lstStyle/>
          <a:p>
            <a:pPr algn="ctr" defTabSz="932472" fontAlgn="base">
              <a:spcBef>
                <a:spcPct val="0"/>
              </a:spcBef>
              <a:spcAft>
                <a:spcPct val="0"/>
              </a:spcAft>
            </a:pPr>
            <a:r>
              <a:rPr lang="en-GB" sz="1400" dirty="0">
                <a:solidFill>
                  <a:schemeClr val="tx1"/>
                </a:solidFill>
              </a:rPr>
              <a:t>Recommendation service</a:t>
            </a:r>
          </a:p>
        </p:txBody>
      </p:sp>
      <p:cxnSp>
        <p:nvCxnSpPr>
          <p:cNvPr id="20" name="Connector: Curved 19">
            <a:extLst>
              <a:ext uri="{FF2B5EF4-FFF2-40B4-BE49-F238E27FC236}">
                <a16:creationId xmlns:a16="http://schemas.microsoft.com/office/drawing/2014/main" id="{97360BEF-E2D1-4A55-A4E7-CE8452307ABA}"/>
              </a:ext>
            </a:extLst>
          </p:cNvPr>
          <p:cNvCxnSpPr>
            <a:cxnSpLocks/>
            <a:stCxn id="7" idx="1"/>
            <a:endCxn id="11" idx="2"/>
          </p:cNvCxnSpPr>
          <p:nvPr/>
        </p:nvCxnSpPr>
        <p:spPr>
          <a:xfrm rot="10800000">
            <a:off x="3020201" y="2971710"/>
            <a:ext cx="532591" cy="868351"/>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1F3FB356-EB44-427A-BEEB-71FF35C2EA61}"/>
              </a:ext>
            </a:extLst>
          </p:cNvPr>
          <p:cNvCxnSpPr>
            <a:stCxn id="7" idx="1"/>
            <a:endCxn id="12" idx="3"/>
          </p:cNvCxnSpPr>
          <p:nvPr/>
        </p:nvCxnSpPr>
        <p:spPr>
          <a:xfrm rot="10800000">
            <a:off x="2610753" y="3800738"/>
            <a:ext cx="942038" cy="39323"/>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AAF9341B-3BE4-451A-A354-93F3D73AEE43}"/>
              </a:ext>
            </a:extLst>
          </p:cNvPr>
          <p:cNvCxnSpPr>
            <a:stCxn id="7" idx="1"/>
            <a:endCxn id="13" idx="0"/>
          </p:cNvCxnSpPr>
          <p:nvPr/>
        </p:nvCxnSpPr>
        <p:spPr>
          <a:xfrm rot="10800000" flipV="1">
            <a:off x="2650349" y="3840059"/>
            <a:ext cx="902443" cy="753799"/>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49CA7625-2DE5-4CDE-B53E-7EB7A1FA1048}"/>
              </a:ext>
            </a:extLst>
          </p:cNvPr>
          <p:cNvCxnSpPr>
            <a:stCxn id="7" idx="2"/>
            <a:endCxn id="14" idx="0"/>
          </p:cNvCxnSpPr>
          <p:nvPr/>
        </p:nvCxnSpPr>
        <p:spPr>
          <a:xfrm rot="5400000">
            <a:off x="3528405" y="4647062"/>
            <a:ext cx="1394716" cy="359671"/>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E5915286-9C5C-405C-BD9E-05FE40FA2E63}"/>
              </a:ext>
            </a:extLst>
          </p:cNvPr>
          <p:cNvCxnSpPr>
            <a:stCxn id="8" idx="3"/>
            <a:endCxn id="9" idx="1"/>
          </p:cNvCxnSpPr>
          <p:nvPr/>
        </p:nvCxnSpPr>
        <p:spPr>
          <a:xfrm>
            <a:off x="7069424" y="2553902"/>
            <a:ext cx="1980666" cy="26261"/>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A2C56BAD-0078-4524-8CA7-91011A58AAC8}"/>
              </a:ext>
            </a:extLst>
          </p:cNvPr>
          <p:cNvCxnSpPr>
            <a:cxnSpLocks/>
            <a:stCxn id="8" idx="3"/>
            <a:endCxn id="10" idx="0"/>
          </p:cNvCxnSpPr>
          <p:nvPr/>
        </p:nvCxnSpPr>
        <p:spPr>
          <a:xfrm>
            <a:off x="7069424" y="2553902"/>
            <a:ext cx="860829" cy="1000513"/>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0E5866BA-BF8A-4F20-A14D-7F65A1A21282}"/>
              </a:ext>
            </a:extLst>
          </p:cNvPr>
          <p:cNvCxnSpPr>
            <a:stCxn id="7" idx="3"/>
            <a:endCxn id="10" idx="1"/>
          </p:cNvCxnSpPr>
          <p:nvPr/>
        </p:nvCxnSpPr>
        <p:spPr>
          <a:xfrm>
            <a:off x="5258405" y="3840060"/>
            <a:ext cx="2025443" cy="3835"/>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DBB7AB4-DF42-4493-9A9E-6969670E0A59}"/>
              </a:ext>
            </a:extLst>
          </p:cNvPr>
          <p:cNvCxnSpPr>
            <a:stCxn id="8" idx="2"/>
            <a:endCxn id="15" idx="0"/>
          </p:cNvCxnSpPr>
          <p:nvPr/>
        </p:nvCxnSpPr>
        <p:spPr>
          <a:xfrm rot="16200000" flipH="1">
            <a:off x="5456964" y="3954732"/>
            <a:ext cx="2649811" cy="427107"/>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0AAF7501-70E4-4414-AEC7-0FB812EE38C1}"/>
              </a:ext>
            </a:extLst>
          </p:cNvPr>
          <p:cNvCxnSpPr>
            <a:cxnSpLocks/>
            <a:stCxn id="7" idx="2"/>
            <a:endCxn id="15" idx="1"/>
          </p:cNvCxnSpPr>
          <p:nvPr/>
        </p:nvCxnSpPr>
        <p:spPr>
          <a:xfrm rot="16200000" flipH="1">
            <a:off x="4432216" y="4102921"/>
            <a:ext cx="1653133" cy="1706368"/>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03FFFB0E-4DCB-4853-BAAA-334A072FE946}"/>
              </a:ext>
            </a:extLst>
          </p:cNvPr>
          <p:cNvCxnSpPr>
            <a:cxnSpLocks/>
            <a:stCxn id="8" idx="2"/>
            <a:endCxn id="14" idx="3"/>
          </p:cNvCxnSpPr>
          <p:nvPr/>
        </p:nvCxnSpPr>
        <p:spPr>
          <a:xfrm rot="5400000">
            <a:off x="4237432" y="3482851"/>
            <a:ext cx="2970354" cy="1691415"/>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D898DD9D-E72C-4A70-8936-4B4ECF6BA8C0}"/>
              </a:ext>
            </a:extLst>
          </p:cNvPr>
          <p:cNvCxnSpPr>
            <a:stCxn id="8" idx="1"/>
            <a:endCxn id="7" idx="3"/>
          </p:cNvCxnSpPr>
          <p:nvPr/>
        </p:nvCxnSpPr>
        <p:spPr>
          <a:xfrm rot="10800000" flipV="1">
            <a:off x="5258405" y="2553902"/>
            <a:ext cx="808802" cy="1286158"/>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BE080536-0521-48A8-82F0-885B401AECF6}"/>
              </a:ext>
            </a:extLst>
          </p:cNvPr>
          <p:cNvCxnSpPr>
            <a:stCxn id="8" idx="3"/>
            <a:endCxn id="16" idx="0"/>
          </p:cNvCxnSpPr>
          <p:nvPr/>
        </p:nvCxnSpPr>
        <p:spPr>
          <a:xfrm>
            <a:off x="7069424" y="2553902"/>
            <a:ext cx="2662979" cy="2319251"/>
          </a:xfrm>
          <a:prstGeom prst="curved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DFCE6021-360B-4638-8737-8DFD50719DE6}"/>
              </a:ext>
            </a:extLst>
          </p:cNvPr>
          <p:cNvCxnSpPr>
            <a:stCxn id="16" idx="1"/>
            <a:endCxn id="15" idx="3"/>
          </p:cNvCxnSpPr>
          <p:nvPr/>
        </p:nvCxnSpPr>
        <p:spPr>
          <a:xfrm rot="10800000" flipV="1">
            <a:off x="7878880" y="5162632"/>
            <a:ext cx="631929" cy="620039"/>
          </a:xfrm>
          <a:prstGeom prst="curved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2367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D106-A291-4CC2-A8F2-A319D6C3784E}"/>
              </a:ext>
            </a:extLst>
          </p:cNvPr>
          <p:cNvSpPr>
            <a:spLocks noGrp="1"/>
          </p:cNvSpPr>
          <p:nvPr>
            <p:ph type="title"/>
          </p:nvPr>
        </p:nvSpPr>
        <p:spPr/>
        <p:txBody>
          <a:bodyPr/>
          <a:lstStyle/>
          <a:p>
            <a:r>
              <a:rPr lang="en-GB" dirty="0"/>
              <a:t>Containers</a:t>
            </a:r>
          </a:p>
        </p:txBody>
      </p:sp>
      <p:sp>
        <p:nvSpPr>
          <p:cNvPr id="3" name="Text Placeholder 2">
            <a:extLst>
              <a:ext uri="{FF2B5EF4-FFF2-40B4-BE49-F238E27FC236}">
                <a16:creationId xmlns:a16="http://schemas.microsoft.com/office/drawing/2014/main" id="{E9081892-1542-45C0-BE1A-CECBF9F4330A}"/>
              </a:ext>
            </a:extLst>
          </p:cNvPr>
          <p:cNvSpPr>
            <a:spLocks noGrp="1"/>
          </p:cNvSpPr>
          <p:nvPr>
            <p:ph type="body" sz="quarter" idx="10"/>
          </p:nvPr>
        </p:nvSpPr>
        <p:spPr>
          <a:xfrm>
            <a:off x="584200" y="1435497"/>
            <a:ext cx="8687932" cy="2499146"/>
          </a:xfrm>
        </p:spPr>
        <p:txBody>
          <a:bodyPr/>
          <a:lstStyle/>
          <a:p>
            <a:r>
              <a:rPr lang="en-GB" dirty="0"/>
              <a:t>Your application and all its dependencies</a:t>
            </a:r>
          </a:p>
          <a:p>
            <a:r>
              <a:rPr lang="en-GB" dirty="0"/>
              <a:t>Exactly the same in production as in dev</a:t>
            </a:r>
          </a:p>
          <a:p>
            <a:r>
              <a:rPr lang="en-GB" dirty="0"/>
              <a:t>Connected via network endpoints</a:t>
            </a:r>
          </a:p>
          <a:p>
            <a:r>
              <a:rPr lang="en-GB" dirty="0"/>
              <a:t>Transient - volumes / cloud storage</a:t>
            </a:r>
          </a:p>
          <a:p>
            <a:r>
              <a:rPr lang="en-GB" dirty="0"/>
              <a:t>Sort of like a very lightweight VM</a:t>
            </a:r>
          </a:p>
        </p:txBody>
      </p:sp>
      <p:pic>
        <p:nvPicPr>
          <p:cNvPr id="5" name="Graphic 4">
            <a:extLst>
              <a:ext uri="{FF2B5EF4-FFF2-40B4-BE49-F238E27FC236}">
                <a16:creationId xmlns:a16="http://schemas.microsoft.com/office/drawing/2014/main" id="{83E0BBC4-28D9-4246-B9C4-E2411657E8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97720" y="1011198"/>
            <a:ext cx="1905000" cy="1905000"/>
          </a:xfrm>
          <a:prstGeom prst="rect">
            <a:avLst/>
          </a:prstGeom>
        </p:spPr>
      </p:pic>
    </p:spTree>
    <p:extLst>
      <p:ext uri="{BB962C8B-B14F-4D97-AF65-F5344CB8AC3E}">
        <p14:creationId xmlns:p14="http://schemas.microsoft.com/office/powerpoint/2010/main" val="6512648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84EA1ACA-716B-4DD6-AECD-18A471965C8A}"/>
              </a:ext>
            </a:extLst>
          </p:cNvPr>
          <p:cNvGrpSpPr/>
          <p:nvPr/>
        </p:nvGrpSpPr>
        <p:grpSpPr>
          <a:xfrm>
            <a:off x="3812885" y="1070640"/>
            <a:ext cx="3995889" cy="5602382"/>
            <a:chOff x="4189635" y="997971"/>
            <a:chExt cx="3995889" cy="5602382"/>
          </a:xfrm>
        </p:grpSpPr>
        <p:grpSp>
          <p:nvGrpSpPr>
            <p:cNvPr id="10" name="Group 9">
              <a:extLst>
                <a:ext uri="{FF2B5EF4-FFF2-40B4-BE49-F238E27FC236}">
                  <a16:creationId xmlns:a16="http://schemas.microsoft.com/office/drawing/2014/main" id="{1485B3E4-FABC-41FE-BBEA-D5EE5302C5DC}"/>
                </a:ext>
              </a:extLst>
            </p:cNvPr>
            <p:cNvGrpSpPr/>
            <p:nvPr/>
          </p:nvGrpSpPr>
          <p:grpSpPr>
            <a:xfrm>
              <a:off x="4189635" y="997971"/>
              <a:ext cx="3995889" cy="2700000"/>
              <a:chOff x="1853253" y="2216361"/>
              <a:chExt cx="3995889" cy="2902382"/>
            </a:xfrm>
          </p:grpSpPr>
          <p:sp>
            <p:nvSpPr>
              <p:cNvPr id="3" name="Rectangle: Rounded Corners 2">
                <a:extLst>
                  <a:ext uri="{FF2B5EF4-FFF2-40B4-BE49-F238E27FC236}">
                    <a16:creationId xmlns:a16="http://schemas.microsoft.com/office/drawing/2014/main" id="{DA9A2177-EDAF-44DA-845B-1957FDB89ED3}"/>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1600" dirty="0">
                    <a:solidFill>
                      <a:schemeClr val="bg1"/>
                    </a:solidFill>
                  </a:rPr>
                  <a:t>Worker node</a:t>
                </a:r>
              </a:p>
            </p:txBody>
          </p:sp>
          <p:grpSp>
            <p:nvGrpSpPr>
              <p:cNvPr id="7" name="Group 6">
                <a:extLst>
                  <a:ext uri="{FF2B5EF4-FFF2-40B4-BE49-F238E27FC236}">
                    <a16:creationId xmlns:a16="http://schemas.microsoft.com/office/drawing/2014/main" id="{DB138591-7B9B-4C93-AB25-A0672D732E57}"/>
                  </a:ext>
                </a:extLst>
              </p:cNvPr>
              <p:cNvGrpSpPr/>
              <p:nvPr/>
            </p:nvGrpSpPr>
            <p:grpSpPr>
              <a:xfrm>
                <a:off x="4641108" y="3470195"/>
                <a:ext cx="1007587" cy="1426929"/>
                <a:chOff x="5451455" y="2481111"/>
                <a:chExt cx="1007587" cy="1426929"/>
              </a:xfrm>
            </p:grpSpPr>
            <p:sp>
              <p:nvSpPr>
                <p:cNvPr id="4" name="Rectangle: Rounded Corners 3">
                  <a:extLst>
                    <a:ext uri="{FF2B5EF4-FFF2-40B4-BE49-F238E27FC236}">
                      <a16:creationId xmlns:a16="http://schemas.microsoft.com/office/drawing/2014/main" id="{54087621-37BE-49F2-A986-4349F70012C3}"/>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 name="Graphic 5">
                  <a:extLst>
                    <a:ext uri="{FF2B5EF4-FFF2-40B4-BE49-F238E27FC236}">
                      <a16:creationId xmlns:a16="http://schemas.microsoft.com/office/drawing/2014/main" id="{74B4B6CA-C7F2-491F-8521-BAF11A5036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14" name="Graphic 13">
                  <a:extLst>
                    <a:ext uri="{FF2B5EF4-FFF2-40B4-BE49-F238E27FC236}">
                      <a16:creationId xmlns:a16="http://schemas.microsoft.com/office/drawing/2014/main" id="{C3C67DD9-9F74-4B51-AFB8-F0C8975BD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19" name="Group 18">
                <a:extLst>
                  <a:ext uri="{FF2B5EF4-FFF2-40B4-BE49-F238E27FC236}">
                    <a16:creationId xmlns:a16="http://schemas.microsoft.com/office/drawing/2014/main" id="{1A028085-30B9-4196-80BF-678603BB5EC0}"/>
                  </a:ext>
                </a:extLst>
              </p:cNvPr>
              <p:cNvGrpSpPr/>
              <p:nvPr/>
            </p:nvGrpSpPr>
            <p:grpSpPr>
              <a:xfrm>
                <a:off x="3347403" y="3470195"/>
                <a:ext cx="1007587" cy="1426929"/>
                <a:chOff x="5451455" y="2481111"/>
                <a:chExt cx="1007587" cy="1426929"/>
              </a:xfrm>
            </p:grpSpPr>
            <p:sp>
              <p:nvSpPr>
                <p:cNvPr id="21" name="Rectangle: Rounded Corners 20">
                  <a:extLst>
                    <a:ext uri="{FF2B5EF4-FFF2-40B4-BE49-F238E27FC236}">
                      <a16:creationId xmlns:a16="http://schemas.microsoft.com/office/drawing/2014/main" id="{C0442C4B-AE6D-476F-965F-215DADA6E8D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22" name="Graphic 21">
                  <a:extLst>
                    <a:ext uri="{FF2B5EF4-FFF2-40B4-BE49-F238E27FC236}">
                      <a16:creationId xmlns:a16="http://schemas.microsoft.com/office/drawing/2014/main" id="{754C4D34-1505-40E1-B116-0F6C406725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24" name="Graphic 23">
                  <a:extLst>
                    <a:ext uri="{FF2B5EF4-FFF2-40B4-BE49-F238E27FC236}">
                      <a16:creationId xmlns:a16="http://schemas.microsoft.com/office/drawing/2014/main" id="{012DA0BA-58FC-44E0-945D-DD83F14FC5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26" name="Group 25">
                <a:extLst>
                  <a:ext uri="{FF2B5EF4-FFF2-40B4-BE49-F238E27FC236}">
                    <a16:creationId xmlns:a16="http://schemas.microsoft.com/office/drawing/2014/main" id="{1440E35E-1EAA-4892-B454-769E20187A92}"/>
                  </a:ext>
                </a:extLst>
              </p:cNvPr>
              <p:cNvGrpSpPr/>
              <p:nvPr/>
            </p:nvGrpSpPr>
            <p:grpSpPr>
              <a:xfrm>
                <a:off x="2062321" y="3470197"/>
                <a:ext cx="1007587" cy="1426929"/>
                <a:chOff x="5451455" y="2481111"/>
                <a:chExt cx="1007587" cy="1426929"/>
              </a:xfrm>
            </p:grpSpPr>
            <p:sp>
              <p:nvSpPr>
                <p:cNvPr id="27" name="Rectangle: Rounded Corners 26">
                  <a:extLst>
                    <a:ext uri="{FF2B5EF4-FFF2-40B4-BE49-F238E27FC236}">
                      <a16:creationId xmlns:a16="http://schemas.microsoft.com/office/drawing/2014/main" id="{8CB6906E-5E50-4EF4-A7DF-219458BF1A0E}"/>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31" name="Graphic 30">
                  <a:extLst>
                    <a:ext uri="{FF2B5EF4-FFF2-40B4-BE49-F238E27FC236}">
                      <a16:creationId xmlns:a16="http://schemas.microsoft.com/office/drawing/2014/main" id="{C6AB56E1-C220-4F1F-AF5C-51FD7C1D16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32" name="Graphic 31">
                  <a:extLst>
                    <a:ext uri="{FF2B5EF4-FFF2-40B4-BE49-F238E27FC236}">
                      <a16:creationId xmlns:a16="http://schemas.microsoft.com/office/drawing/2014/main" id="{867F4B51-0147-4927-A928-D0792B80EE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8" name="Rectangle 7">
                <a:extLst>
                  <a:ext uri="{FF2B5EF4-FFF2-40B4-BE49-F238E27FC236}">
                    <a16:creationId xmlns:a16="http://schemas.microsoft.com/office/drawing/2014/main" id="{79A9A039-93BF-4CDB-B60C-D6210E2E23C5}"/>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Kubelet</a:t>
                </a:r>
                <a:endParaRPr lang="en-GB" sz="1600" dirty="0">
                  <a:solidFill>
                    <a:schemeClr val="tx1"/>
                  </a:solidFill>
                </a:endParaRPr>
              </a:p>
            </p:txBody>
          </p:sp>
          <p:sp>
            <p:nvSpPr>
              <p:cNvPr id="33" name="Rectangle 32">
                <a:extLst>
                  <a:ext uri="{FF2B5EF4-FFF2-40B4-BE49-F238E27FC236}">
                    <a16:creationId xmlns:a16="http://schemas.microsoft.com/office/drawing/2014/main" id="{252F5519-908D-4DA2-B097-13CDDF0C8B44}"/>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cAdvisor</a:t>
                </a:r>
                <a:endParaRPr lang="en-GB" sz="1600" dirty="0">
                  <a:solidFill>
                    <a:schemeClr val="tx1"/>
                  </a:solidFill>
                </a:endParaRPr>
              </a:p>
            </p:txBody>
          </p:sp>
          <p:sp>
            <p:nvSpPr>
              <p:cNvPr id="34" name="Rectangle 33">
                <a:extLst>
                  <a:ext uri="{FF2B5EF4-FFF2-40B4-BE49-F238E27FC236}">
                    <a16:creationId xmlns:a16="http://schemas.microsoft.com/office/drawing/2014/main" id="{509293C3-7D7B-43DA-931C-55E127113BB3}"/>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Proxy</a:t>
                </a:r>
              </a:p>
            </p:txBody>
          </p:sp>
        </p:grpSp>
        <p:grpSp>
          <p:nvGrpSpPr>
            <p:cNvPr id="52" name="Group 51">
              <a:extLst>
                <a:ext uri="{FF2B5EF4-FFF2-40B4-BE49-F238E27FC236}">
                  <a16:creationId xmlns:a16="http://schemas.microsoft.com/office/drawing/2014/main" id="{ECA83F09-3980-497E-8A85-313A4D606961}"/>
                </a:ext>
              </a:extLst>
            </p:cNvPr>
            <p:cNvGrpSpPr/>
            <p:nvPr/>
          </p:nvGrpSpPr>
          <p:grpSpPr>
            <a:xfrm>
              <a:off x="4189635" y="3900353"/>
              <a:ext cx="3995889" cy="2700000"/>
              <a:chOff x="1853253" y="2216361"/>
              <a:chExt cx="3995889" cy="2902382"/>
            </a:xfrm>
          </p:grpSpPr>
          <p:sp>
            <p:nvSpPr>
              <p:cNvPr id="53" name="Rectangle: Rounded Corners 52">
                <a:extLst>
                  <a:ext uri="{FF2B5EF4-FFF2-40B4-BE49-F238E27FC236}">
                    <a16:creationId xmlns:a16="http://schemas.microsoft.com/office/drawing/2014/main" id="{3D72573D-6F31-46EA-ACEB-1D1843CE9B3B}"/>
                  </a:ext>
                </a:extLst>
              </p:cNvPr>
              <p:cNvSpPr/>
              <p:nvPr/>
            </p:nvSpPr>
            <p:spPr bwMode="auto">
              <a:xfrm>
                <a:off x="1853253" y="2216361"/>
                <a:ext cx="3995889" cy="2902382"/>
              </a:xfrm>
              <a:prstGeom prst="round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1600" dirty="0">
                    <a:solidFill>
                      <a:schemeClr val="bg1"/>
                    </a:solidFill>
                  </a:rPr>
                  <a:t>Worker node</a:t>
                </a:r>
              </a:p>
            </p:txBody>
          </p:sp>
          <p:grpSp>
            <p:nvGrpSpPr>
              <p:cNvPr id="54" name="Group 53">
                <a:extLst>
                  <a:ext uri="{FF2B5EF4-FFF2-40B4-BE49-F238E27FC236}">
                    <a16:creationId xmlns:a16="http://schemas.microsoft.com/office/drawing/2014/main" id="{4EB96B14-B67F-4376-9746-A631017550D3}"/>
                  </a:ext>
                </a:extLst>
              </p:cNvPr>
              <p:cNvGrpSpPr/>
              <p:nvPr/>
            </p:nvGrpSpPr>
            <p:grpSpPr>
              <a:xfrm>
                <a:off x="4641108" y="3470195"/>
                <a:ext cx="1007587" cy="1426929"/>
                <a:chOff x="5451455" y="2481111"/>
                <a:chExt cx="1007587" cy="1426929"/>
              </a:xfrm>
            </p:grpSpPr>
            <p:sp>
              <p:nvSpPr>
                <p:cNvPr id="66" name="Rectangle: Rounded Corners 65">
                  <a:extLst>
                    <a:ext uri="{FF2B5EF4-FFF2-40B4-BE49-F238E27FC236}">
                      <a16:creationId xmlns:a16="http://schemas.microsoft.com/office/drawing/2014/main" id="{6C9C4D3E-9D65-496D-8CF5-1164A3A80F0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7" name="Graphic 66">
                  <a:extLst>
                    <a:ext uri="{FF2B5EF4-FFF2-40B4-BE49-F238E27FC236}">
                      <a16:creationId xmlns:a16="http://schemas.microsoft.com/office/drawing/2014/main" id="{26ECF8E1-B3B3-434A-9A5F-F3EC669485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8" name="Graphic 67">
                  <a:extLst>
                    <a:ext uri="{FF2B5EF4-FFF2-40B4-BE49-F238E27FC236}">
                      <a16:creationId xmlns:a16="http://schemas.microsoft.com/office/drawing/2014/main" id="{22676072-7326-46D3-9823-17F2BF77A0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5" name="Group 54">
                <a:extLst>
                  <a:ext uri="{FF2B5EF4-FFF2-40B4-BE49-F238E27FC236}">
                    <a16:creationId xmlns:a16="http://schemas.microsoft.com/office/drawing/2014/main" id="{64A36B2C-651C-4CF7-8A55-9A0CF07AC079}"/>
                  </a:ext>
                </a:extLst>
              </p:cNvPr>
              <p:cNvGrpSpPr/>
              <p:nvPr/>
            </p:nvGrpSpPr>
            <p:grpSpPr>
              <a:xfrm>
                <a:off x="3347403" y="3470195"/>
                <a:ext cx="1007587" cy="1426929"/>
                <a:chOff x="5451455" y="2481111"/>
                <a:chExt cx="1007587" cy="1426929"/>
              </a:xfrm>
            </p:grpSpPr>
            <p:sp>
              <p:nvSpPr>
                <p:cNvPr id="63" name="Rectangle: Rounded Corners 62">
                  <a:extLst>
                    <a:ext uri="{FF2B5EF4-FFF2-40B4-BE49-F238E27FC236}">
                      <a16:creationId xmlns:a16="http://schemas.microsoft.com/office/drawing/2014/main" id="{E4917765-C7A4-4210-8056-0B929CCA5181}"/>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4" name="Graphic 63">
                  <a:extLst>
                    <a:ext uri="{FF2B5EF4-FFF2-40B4-BE49-F238E27FC236}">
                      <a16:creationId xmlns:a16="http://schemas.microsoft.com/office/drawing/2014/main" id="{E6233A0A-AB4F-43CD-84B8-9D290AEDC4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5" name="Graphic 64">
                  <a:extLst>
                    <a:ext uri="{FF2B5EF4-FFF2-40B4-BE49-F238E27FC236}">
                      <a16:creationId xmlns:a16="http://schemas.microsoft.com/office/drawing/2014/main" id="{F9741CA3-E766-4661-9400-2B8B700BA9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grpSp>
            <p:nvGrpSpPr>
              <p:cNvPr id="56" name="Group 55">
                <a:extLst>
                  <a:ext uri="{FF2B5EF4-FFF2-40B4-BE49-F238E27FC236}">
                    <a16:creationId xmlns:a16="http://schemas.microsoft.com/office/drawing/2014/main" id="{01BABCFF-3EFE-4952-980C-1A405C4418FB}"/>
                  </a:ext>
                </a:extLst>
              </p:cNvPr>
              <p:cNvGrpSpPr/>
              <p:nvPr/>
            </p:nvGrpSpPr>
            <p:grpSpPr>
              <a:xfrm>
                <a:off x="2062321" y="3470197"/>
                <a:ext cx="1007587" cy="1426929"/>
                <a:chOff x="5451455" y="2481111"/>
                <a:chExt cx="1007587" cy="1426929"/>
              </a:xfrm>
            </p:grpSpPr>
            <p:sp>
              <p:nvSpPr>
                <p:cNvPr id="60" name="Rectangle: Rounded Corners 59">
                  <a:extLst>
                    <a:ext uri="{FF2B5EF4-FFF2-40B4-BE49-F238E27FC236}">
                      <a16:creationId xmlns:a16="http://schemas.microsoft.com/office/drawing/2014/main" id="{0FA3CFE5-38AC-4B2B-BD3A-07A712D5BD85}"/>
                    </a:ext>
                  </a:extLst>
                </p:cNvPr>
                <p:cNvSpPr/>
                <p:nvPr/>
              </p:nvSpPr>
              <p:spPr bwMode="auto">
                <a:xfrm>
                  <a:off x="5451455" y="2481111"/>
                  <a:ext cx="1007587" cy="1426929"/>
                </a:xfrm>
                <a:prstGeom prst="roundRect">
                  <a:avLst/>
                </a:prstGeom>
                <a:solidFill>
                  <a:schemeClr val="bg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noAutofit/>
                </a:bodyPr>
                <a:lstStyle/>
                <a:p>
                  <a:pPr algn="ctr" defTabSz="932472" fontAlgn="base">
                    <a:spcBef>
                      <a:spcPct val="0"/>
                    </a:spcBef>
                    <a:spcAft>
                      <a:spcPct val="0"/>
                    </a:spcAft>
                  </a:pPr>
                  <a:r>
                    <a:rPr lang="en-GB" sz="1600" dirty="0">
                      <a:solidFill>
                        <a:schemeClr val="tx1"/>
                      </a:solidFill>
                    </a:rPr>
                    <a:t>Pod</a:t>
                  </a:r>
                </a:p>
              </p:txBody>
            </p:sp>
            <p:pic>
              <p:nvPicPr>
                <p:cNvPr id="61" name="Graphic 60">
                  <a:extLst>
                    <a:ext uri="{FF2B5EF4-FFF2-40B4-BE49-F238E27FC236}">
                      <a16:creationId xmlns:a16="http://schemas.microsoft.com/office/drawing/2014/main" id="{42269C77-87B3-46B1-88B9-57BE22F486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843" y="2840512"/>
                  <a:ext cx="470547" cy="470547"/>
                </a:xfrm>
                <a:prstGeom prst="rect">
                  <a:avLst/>
                </a:prstGeom>
              </p:spPr>
            </p:pic>
            <p:pic>
              <p:nvPicPr>
                <p:cNvPr id="62" name="Graphic 61">
                  <a:extLst>
                    <a:ext uri="{FF2B5EF4-FFF2-40B4-BE49-F238E27FC236}">
                      <a16:creationId xmlns:a16="http://schemas.microsoft.com/office/drawing/2014/main" id="{20514858-D891-4F8C-B3D0-1E71CF94F9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3680" y="3311668"/>
                  <a:ext cx="470547" cy="470547"/>
                </a:xfrm>
                <a:prstGeom prst="rect">
                  <a:avLst/>
                </a:prstGeom>
              </p:spPr>
            </p:pic>
          </p:grpSp>
          <p:sp>
            <p:nvSpPr>
              <p:cNvPr id="57" name="Rectangle 56">
                <a:extLst>
                  <a:ext uri="{FF2B5EF4-FFF2-40B4-BE49-F238E27FC236}">
                    <a16:creationId xmlns:a16="http://schemas.microsoft.com/office/drawing/2014/main" id="{0EC00F86-72D7-4D98-B9DC-829B514722B6}"/>
                  </a:ext>
                </a:extLst>
              </p:cNvPr>
              <p:cNvSpPr/>
              <p:nvPr/>
            </p:nvSpPr>
            <p:spPr bwMode="auto">
              <a:xfrm>
                <a:off x="224602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Kubelet</a:t>
                </a:r>
                <a:endParaRPr lang="en-GB" sz="1600" dirty="0">
                  <a:solidFill>
                    <a:schemeClr val="tx1"/>
                  </a:solidFill>
                </a:endParaRPr>
              </a:p>
            </p:txBody>
          </p:sp>
          <p:sp>
            <p:nvSpPr>
              <p:cNvPr id="58" name="Rectangle 57">
                <a:extLst>
                  <a:ext uri="{FF2B5EF4-FFF2-40B4-BE49-F238E27FC236}">
                    <a16:creationId xmlns:a16="http://schemas.microsoft.com/office/drawing/2014/main" id="{EECA93AA-3BA7-4BB8-A8AD-8E6166BFB08C}"/>
                  </a:ext>
                </a:extLst>
              </p:cNvPr>
              <p:cNvSpPr/>
              <p:nvPr/>
            </p:nvSpPr>
            <p:spPr bwMode="auto">
              <a:xfrm>
                <a:off x="3354373"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tx1"/>
                    </a:solidFill>
                  </a:rPr>
                  <a:t>cAdvisor</a:t>
                </a:r>
                <a:endParaRPr lang="en-GB" sz="1600" dirty="0">
                  <a:solidFill>
                    <a:schemeClr val="tx1"/>
                  </a:solidFill>
                </a:endParaRPr>
              </a:p>
            </p:txBody>
          </p:sp>
          <p:sp>
            <p:nvSpPr>
              <p:cNvPr id="59" name="Rectangle 58">
                <a:extLst>
                  <a:ext uri="{FF2B5EF4-FFF2-40B4-BE49-F238E27FC236}">
                    <a16:creationId xmlns:a16="http://schemas.microsoft.com/office/drawing/2014/main" id="{0D2865F7-7CF4-4B11-8F2F-CFD132FA9F3E}"/>
                  </a:ext>
                </a:extLst>
              </p:cNvPr>
              <p:cNvSpPr/>
              <p:nvPr/>
            </p:nvSpPr>
            <p:spPr bwMode="auto">
              <a:xfrm>
                <a:off x="4483975" y="2873214"/>
                <a:ext cx="1007587"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Proxy</a:t>
                </a:r>
              </a:p>
            </p:txBody>
          </p:sp>
        </p:grpSp>
      </p:grpSp>
      <p:grpSp>
        <p:nvGrpSpPr>
          <p:cNvPr id="80" name="Group 79">
            <a:extLst>
              <a:ext uri="{FF2B5EF4-FFF2-40B4-BE49-F238E27FC236}">
                <a16:creationId xmlns:a16="http://schemas.microsoft.com/office/drawing/2014/main" id="{957C3D49-22BD-4FA0-973A-7437B22344A7}"/>
              </a:ext>
            </a:extLst>
          </p:cNvPr>
          <p:cNvGrpSpPr/>
          <p:nvPr/>
        </p:nvGrpSpPr>
        <p:grpSpPr>
          <a:xfrm>
            <a:off x="9108450" y="3343335"/>
            <a:ext cx="968594" cy="1056993"/>
            <a:chOff x="8642729" y="3260894"/>
            <a:chExt cx="1742711" cy="1056993"/>
          </a:xfrm>
        </p:grpSpPr>
        <p:sp>
          <p:nvSpPr>
            <p:cNvPr id="11" name="Rectangle 10">
              <a:extLst>
                <a:ext uri="{FF2B5EF4-FFF2-40B4-BE49-F238E27FC236}">
                  <a16:creationId xmlns:a16="http://schemas.microsoft.com/office/drawing/2014/main" id="{2A7CBDDB-A49E-4F44-A0F9-0703B8DAE7EA}"/>
                </a:ext>
              </a:extLst>
            </p:cNvPr>
            <p:cNvSpPr/>
            <p:nvPr/>
          </p:nvSpPr>
          <p:spPr bwMode="auto">
            <a:xfrm>
              <a:off x="8642729" y="326089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Service</a:t>
              </a:r>
            </a:p>
          </p:txBody>
        </p:sp>
        <p:sp>
          <p:nvSpPr>
            <p:cNvPr id="69" name="Rectangle 68">
              <a:extLst>
                <a:ext uri="{FF2B5EF4-FFF2-40B4-BE49-F238E27FC236}">
                  <a16:creationId xmlns:a16="http://schemas.microsoft.com/office/drawing/2014/main" id="{F066D3E0-5747-4CA8-BDA2-56D69E22483F}"/>
                </a:ext>
              </a:extLst>
            </p:cNvPr>
            <p:cNvSpPr/>
            <p:nvPr/>
          </p:nvSpPr>
          <p:spPr bwMode="auto">
            <a:xfrm>
              <a:off x="8642729" y="3983984"/>
              <a:ext cx="1742711" cy="33390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Service</a:t>
              </a:r>
            </a:p>
          </p:txBody>
        </p:sp>
      </p:grpSp>
      <p:pic>
        <p:nvPicPr>
          <p:cNvPr id="70" name="Graphic 69" descr="Users">
            <a:extLst>
              <a:ext uri="{FF2B5EF4-FFF2-40B4-BE49-F238E27FC236}">
                <a16:creationId xmlns:a16="http://schemas.microsoft.com/office/drawing/2014/main" id="{70AA2A2F-C38E-4D49-A270-A3763A692A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02602" y="3414631"/>
            <a:ext cx="914400" cy="914400"/>
          </a:xfrm>
          <a:prstGeom prst="rect">
            <a:avLst/>
          </a:prstGeom>
        </p:spPr>
      </p:pic>
      <p:grpSp>
        <p:nvGrpSpPr>
          <p:cNvPr id="82" name="Group 81">
            <a:extLst>
              <a:ext uri="{FF2B5EF4-FFF2-40B4-BE49-F238E27FC236}">
                <a16:creationId xmlns:a16="http://schemas.microsoft.com/office/drawing/2014/main" id="{015A5F58-01D3-44B4-AF5A-557FFB36534D}"/>
              </a:ext>
            </a:extLst>
          </p:cNvPr>
          <p:cNvGrpSpPr/>
          <p:nvPr/>
        </p:nvGrpSpPr>
        <p:grpSpPr>
          <a:xfrm>
            <a:off x="634925" y="2495395"/>
            <a:ext cx="2652401" cy="2752872"/>
            <a:chOff x="634925" y="2523917"/>
            <a:chExt cx="2652401" cy="2752872"/>
          </a:xfrm>
        </p:grpSpPr>
        <p:sp>
          <p:nvSpPr>
            <p:cNvPr id="71" name="Rectangle: Rounded Corners 70">
              <a:extLst>
                <a:ext uri="{FF2B5EF4-FFF2-40B4-BE49-F238E27FC236}">
                  <a16:creationId xmlns:a16="http://schemas.microsoft.com/office/drawing/2014/main" id="{DB9D7863-73F9-4D49-B7D8-219D09542933}"/>
                </a:ext>
              </a:extLst>
            </p:cNvPr>
            <p:cNvSpPr/>
            <p:nvPr/>
          </p:nvSpPr>
          <p:spPr bwMode="auto">
            <a:xfrm>
              <a:off x="634925" y="2523917"/>
              <a:ext cx="2652401" cy="2752872"/>
            </a:xfrm>
            <a:prstGeom prst="round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GB" sz="1600" dirty="0">
                  <a:solidFill>
                    <a:schemeClr val="bg1"/>
                  </a:solidFill>
                </a:rPr>
                <a:t>Master node</a:t>
              </a:r>
            </a:p>
          </p:txBody>
        </p:sp>
        <p:grpSp>
          <p:nvGrpSpPr>
            <p:cNvPr id="81" name="Group 80">
              <a:extLst>
                <a:ext uri="{FF2B5EF4-FFF2-40B4-BE49-F238E27FC236}">
                  <a16:creationId xmlns:a16="http://schemas.microsoft.com/office/drawing/2014/main" id="{3E989A63-0548-4DF5-B40E-5B3FD8A53D3F}"/>
                </a:ext>
              </a:extLst>
            </p:cNvPr>
            <p:cNvGrpSpPr/>
            <p:nvPr/>
          </p:nvGrpSpPr>
          <p:grpSpPr>
            <a:xfrm>
              <a:off x="1193131" y="3080023"/>
              <a:ext cx="1585564" cy="1924502"/>
              <a:chOff x="1193131" y="3080023"/>
              <a:chExt cx="1585564" cy="1924502"/>
            </a:xfrm>
          </p:grpSpPr>
          <p:sp>
            <p:nvSpPr>
              <p:cNvPr id="75" name="Rectangle 74">
                <a:extLst>
                  <a:ext uri="{FF2B5EF4-FFF2-40B4-BE49-F238E27FC236}">
                    <a16:creationId xmlns:a16="http://schemas.microsoft.com/office/drawing/2014/main" id="{2AF0A333-26C8-4777-A03E-AC9E0AE859AE}"/>
                  </a:ext>
                </a:extLst>
              </p:cNvPr>
              <p:cNvSpPr/>
              <p:nvPr/>
            </p:nvSpPr>
            <p:spPr bwMode="auto">
              <a:xfrm>
                <a:off x="1193131" y="3701263"/>
                <a:ext cx="1585564"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Scheduler</a:t>
                </a:r>
              </a:p>
            </p:txBody>
          </p:sp>
          <p:sp>
            <p:nvSpPr>
              <p:cNvPr id="76" name="Rectangle 75">
                <a:extLst>
                  <a:ext uri="{FF2B5EF4-FFF2-40B4-BE49-F238E27FC236}">
                    <a16:creationId xmlns:a16="http://schemas.microsoft.com/office/drawing/2014/main" id="{549CBD8E-AAB1-4B4F-BCCE-650CBCC5456B}"/>
                  </a:ext>
                </a:extLst>
              </p:cNvPr>
              <p:cNvSpPr/>
              <p:nvPr/>
            </p:nvSpPr>
            <p:spPr bwMode="auto">
              <a:xfrm>
                <a:off x="1193913" y="4322503"/>
                <a:ext cx="1584000" cy="682022"/>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Controller</a:t>
                </a:r>
              </a:p>
              <a:p>
                <a:pPr algn="ctr" defTabSz="932472" fontAlgn="base">
                  <a:spcBef>
                    <a:spcPct val="0"/>
                  </a:spcBef>
                  <a:spcAft>
                    <a:spcPct val="0"/>
                  </a:spcAft>
                </a:pPr>
                <a:r>
                  <a:rPr lang="en-GB" sz="1600" dirty="0">
                    <a:solidFill>
                      <a:schemeClr val="tx1"/>
                    </a:solidFill>
                  </a:rPr>
                  <a:t>Manager</a:t>
                </a:r>
              </a:p>
            </p:txBody>
          </p:sp>
          <p:sp>
            <p:nvSpPr>
              <p:cNvPr id="77" name="Rectangle 76">
                <a:extLst>
                  <a:ext uri="{FF2B5EF4-FFF2-40B4-BE49-F238E27FC236}">
                    <a16:creationId xmlns:a16="http://schemas.microsoft.com/office/drawing/2014/main" id="{A2A38B91-1569-498B-A30B-36A21CAAA31F}"/>
                  </a:ext>
                </a:extLst>
              </p:cNvPr>
              <p:cNvSpPr/>
              <p:nvPr/>
            </p:nvSpPr>
            <p:spPr bwMode="auto">
              <a:xfrm>
                <a:off x="1193913" y="3080023"/>
                <a:ext cx="1584000" cy="411783"/>
              </a:xfrm>
              <a:prstGeom prst="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tx1"/>
                    </a:solidFill>
                  </a:rPr>
                  <a:t>API</a:t>
                </a:r>
              </a:p>
            </p:txBody>
          </p:sp>
        </p:grpSp>
      </p:grpSp>
      <p:cxnSp>
        <p:nvCxnSpPr>
          <p:cNvPr id="84" name="Straight Connector 83">
            <a:extLst>
              <a:ext uri="{FF2B5EF4-FFF2-40B4-BE49-F238E27FC236}">
                <a16:creationId xmlns:a16="http://schemas.microsoft.com/office/drawing/2014/main" id="{F107D604-C846-4416-9F2D-5022B8779AE2}"/>
              </a:ext>
            </a:extLst>
          </p:cNvPr>
          <p:cNvCxnSpPr>
            <a:stCxn id="77" idx="3"/>
            <a:endCxn id="8" idx="1"/>
          </p:cNvCxnSpPr>
          <p:nvPr/>
        </p:nvCxnSpPr>
        <p:spPr>
          <a:xfrm flipV="1">
            <a:off x="2777913" y="1873226"/>
            <a:ext cx="1427744" cy="1384167"/>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5503E71-F026-454F-BDA3-940A715A3F6B}"/>
              </a:ext>
            </a:extLst>
          </p:cNvPr>
          <p:cNvCxnSpPr>
            <a:stCxn id="57" idx="1"/>
          </p:cNvCxnSpPr>
          <p:nvPr/>
        </p:nvCxnSpPr>
        <p:spPr>
          <a:xfrm flipH="1" flipV="1">
            <a:off x="2786280" y="3296372"/>
            <a:ext cx="1419377" cy="147923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F1760C-4FE9-4EC2-88B1-EA9B504297AF}"/>
              </a:ext>
            </a:extLst>
          </p:cNvPr>
          <p:cNvCxnSpPr>
            <a:cxnSpLocks/>
            <a:stCxn id="34" idx="3"/>
            <a:endCxn id="69" idx="1"/>
          </p:cNvCxnSpPr>
          <p:nvPr/>
        </p:nvCxnSpPr>
        <p:spPr>
          <a:xfrm>
            <a:off x="7451194" y="1873226"/>
            <a:ext cx="1657256" cy="236015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9EF5F79D-CFF8-4631-B75B-1F5B2872790F}"/>
              </a:ext>
            </a:extLst>
          </p:cNvPr>
          <p:cNvCxnSpPr>
            <a:cxnSpLocks/>
            <a:stCxn id="59" idx="3"/>
            <a:endCxn id="11" idx="1"/>
          </p:cNvCxnSpPr>
          <p:nvPr/>
        </p:nvCxnSpPr>
        <p:spPr>
          <a:xfrm flipV="1">
            <a:off x="7451194" y="3510287"/>
            <a:ext cx="1657256" cy="1265321"/>
          </a:xfrm>
          <a:prstGeom prst="bentConnector3">
            <a:avLst>
              <a:gd name="adj1" fmla="val 50000"/>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4CF42B2-E332-4D97-B737-F3E28949BF7C}"/>
              </a:ext>
            </a:extLst>
          </p:cNvPr>
          <p:cNvCxnSpPr>
            <a:stCxn id="11" idx="3"/>
            <a:endCxn id="70" idx="1"/>
          </p:cNvCxnSpPr>
          <p:nvPr/>
        </p:nvCxnSpPr>
        <p:spPr>
          <a:xfrm>
            <a:off x="10077044" y="3510287"/>
            <a:ext cx="525558" cy="361544"/>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A061011-8DFD-4485-B1F2-7CB3DE43222C}"/>
              </a:ext>
            </a:extLst>
          </p:cNvPr>
          <p:cNvCxnSpPr>
            <a:stCxn id="70" idx="1"/>
            <a:endCxn id="69" idx="3"/>
          </p:cNvCxnSpPr>
          <p:nvPr/>
        </p:nvCxnSpPr>
        <p:spPr>
          <a:xfrm flipH="1">
            <a:off x="10077044" y="3871831"/>
            <a:ext cx="525558" cy="36154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2" name="Title 1">
            <a:extLst>
              <a:ext uri="{FF2B5EF4-FFF2-40B4-BE49-F238E27FC236}">
                <a16:creationId xmlns:a16="http://schemas.microsoft.com/office/drawing/2014/main" id="{485447DC-1805-475E-99C1-E75231438C9C}"/>
              </a:ext>
            </a:extLst>
          </p:cNvPr>
          <p:cNvSpPr>
            <a:spLocks noGrp="1"/>
          </p:cNvSpPr>
          <p:nvPr>
            <p:ph type="title"/>
          </p:nvPr>
        </p:nvSpPr>
        <p:spPr>
          <a:xfrm>
            <a:off x="588263" y="457200"/>
            <a:ext cx="11018520" cy="553998"/>
          </a:xfrm>
        </p:spPr>
        <p:txBody>
          <a:bodyPr/>
          <a:lstStyle/>
          <a:p>
            <a:r>
              <a:rPr lang="en-GB" dirty="0"/>
              <a:t>Kubernetes</a:t>
            </a:r>
          </a:p>
        </p:txBody>
      </p:sp>
    </p:spTree>
    <p:extLst>
      <p:ext uri="{BB962C8B-B14F-4D97-AF65-F5344CB8AC3E}">
        <p14:creationId xmlns:p14="http://schemas.microsoft.com/office/powerpoint/2010/main" val="36655554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521-0153-4AE1-AD2F-06D76FF12B8F}"/>
              </a:ext>
            </a:extLst>
          </p:cNvPr>
          <p:cNvSpPr>
            <a:spLocks noGrp="1"/>
          </p:cNvSpPr>
          <p:nvPr>
            <p:ph type="title"/>
          </p:nvPr>
        </p:nvSpPr>
        <p:spPr>
          <a:xfrm>
            <a:off x="588263" y="3152001"/>
            <a:ext cx="11018520" cy="553998"/>
          </a:xfrm>
        </p:spPr>
        <p:txBody>
          <a:bodyPr/>
          <a:lstStyle/>
          <a:p>
            <a:r>
              <a:rPr lang="en-GB" dirty="0"/>
              <a:t>DEMO (Wee bit)</a:t>
            </a:r>
          </a:p>
        </p:txBody>
      </p:sp>
    </p:spTree>
    <p:extLst>
      <p:ext uri="{BB962C8B-B14F-4D97-AF65-F5344CB8AC3E}">
        <p14:creationId xmlns:p14="http://schemas.microsoft.com/office/powerpoint/2010/main" val="18111329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9F8AD9E-069D-4562-BF97-A5789D3B6241}"/>
              </a:ext>
            </a:extLst>
          </p:cNvPr>
          <p:cNvGrpSpPr/>
          <p:nvPr/>
        </p:nvGrpSpPr>
        <p:grpSpPr>
          <a:xfrm>
            <a:off x="4746181" y="734254"/>
            <a:ext cx="5550106" cy="5602573"/>
            <a:chOff x="4103135" y="531806"/>
            <a:chExt cx="5550106" cy="5602573"/>
          </a:xfrm>
        </p:grpSpPr>
        <p:sp>
          <p:nvSpPr>
            <p:cNvPr id="9" name="Rectangle 8">
              <a:extLst>
                <a:ext uri="{FF2B5EF4-FFF2-40B4-BE49-F238E27FC236}">
                  <a16:creationId xmlns:a16="http://schemas.microsoft.com/office/drawing/2014/main" id="{83645ECC-6713-4036-B3F3-8CA3FC782788}"/>
                </a:ext>
              </a:extLst>
            </p:cNvPr>
            <p:cNvSpPr/>
            <p:nvPr/>
          </p:nvSpPr>
          <p:spPr>
            <a:xfrm>
              <a:off x="4103135" y="531806"/>
              <a:ext cx="2533337" cy="1184223"/>
            </a:xfrm>
            <a:prstGeom prst="rect">
              <a:avLst/>
            </a:prstGeom>
            <a:solidFill>
              <a:schemeClr val="accent1"/>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Order</a:t>
              </a:r>
            </a:p>
          </p:txBody>
        </p:sp>
        <p:sp>
          <p:nvSpPr>
            <p:cNvPr id="11" name="Rectangle 10">
              <a:extLst>
                <a:ext uri="{FF2B5EF4-FFF2-40B4-BE49-F238E27FC236}">
                  <a16:creationId xmlns:a16="http://schemas.microsoft.com/office/drawing/2014/main" id="{6E2357CE-A803-4D00-B7BD-C154749D269B}"/>
                </a:ext>
              </a:extLst>
            </p:cNvPr>
            <p:cNvSpPr/>
            <p:nvPr/>
          </p:nvSpPr>
          <p:spPr>
            <a:xfrm>
              <a:off x="7119904" y="4950156"/>
              <a:ext cx="2533337" cy="1184223"/>
            </a:xfrm>
            <a:prstGeom prst="rect">
              <a:avLst/>
            </a:prstGeom>
            <a:solidFill>
              <a:schemeClr val="accent4"/>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Inventory</a:t>
              </a:r>
            </a:p>
          </p:txBody>
        </p:sp>
        <p:cxnSp>
          <p:nvCxnSpPr>
            <p:cNvPr id="13" name="Straight Arrow Connector 12">
              <a:extLst>
                <a:ext uri="{FF2B5EF4-FFF2-40B4-BE49-F238E27FC236}">
                  <a16:creationId xmlns:a16="http://schemas.microsoft.com/office/drawing/2014/main" id="{15701A31-5780-45DE-926B-3521987347C3}"/>
                </a:ext>
              </a:extLst>
            </p:cNvPr>
            <p:cNvCxnSpPr>
              <a:cxnSpLocks/>
            </p:cNvCxnSpPr>
            <p:nvPr/>
          </p:nvCxnSpPr>
          <p:spPr>
            <a:xfrm>
              <a:off x="5369803" y="3810904"/>
              <a:ext cx="0" cy="113925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5B529364-A472-4448-A4E4-B61CA831273A}"/>
                </a:ext>
              </a:extLst>
            </p:cNvPr>
            <p:cNvCxnSpPr>
              <a:cxnSpLocks/>
              <a:endCxn id="11" idx="0"/>
            </p:cNvCxnSpPr>
            <p:nvPr/>
          </p:nvCxnSpPr>
          <p:spPr>
            <a:xfrm>
              <a:off x="6625228" y="3218793"/>
              <a:ext cx="1761345" cy="1731363"/>
            </a:xfrm>
            <a:prstGeom prst="bentConnector2">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54D8144-FCA7-40BC-856A-0485B1863E6C}"/>
                </a:ext>
              </a:extLst>
            </p:cNvPr>
            <p:cNvSpPr/>
            <p:nvPr/>
          </p:nvSpPr>
          <p:spPr>
            <a:xfrm>
              <a:off x="4103135" y="2626681"/>
              <a:ext cx="2533337" cy="1184223"/>
            </a:xfrm>
            <a:prstGeom prst="rect">
              <a:avLst/>
            </a:prstGeom>
            <a:solidFill>
              <a:schemeClr val="accent3"/>
            </a:solidFill>
          </p:spPr>
          <p:txBody>
            <a:bodyPr vert="horz" wrap="square"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Pct val="90000"/>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Shipping</a:t>
              </a:r>
            </a:p>
          </p:txBody>
        </p:sp>
        <p:sp>
          <p:nvSpPr>
            <p:cNvPr id="17" name="Rectangle 16">
              <a:extLst>
                <a:ext uri="{FF2B5EF4-FFF2-40B4-BE49-F238E27FC236}">
                  <a16:creationId xmlns:a16="http://schemas.microsoft.com/office/drawing/2014/main" id="{E0521EC1-A7D1-4981-A9C0-CFEAF36B5C9C}"/>
                </a:ext>
              </a:extLst>
            </p:cNvPr>
            <p:cNvSpPr/>
            <p:nvPr/>
          </p:nvSpPr>
          <p:spPr>
            <a:xfrm>
              <a:off x="4114377" y="4950156"/>
              <a:ext cx="2533337" cy="1184223"/>
            </a:xfrm>
            <a:prstGeom prst="rect">
              <a:avLst/>
            </a:prstGeom>
            <a:solidFill>
              <a:schemeClr val="accent5"/>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Print label </a:t>
              </a:r>
            </a:p>
          </p:txBody>
        </p:sp>
        <p:cxnSp>
          <p:nvCxnSpPr>
            <p:cNvPr id="18" name="Straight Arrow Connector 17">
              <a:extLst>
                <a:ext uri="{FF2B5EF4-FFF2-40B4-BE49-F238E27FC236}">
                  <a16:creationId xmlns:a16="http://schemas.microsoft.com/office/drawing/2014/main" id="{812AA296-53BC-47A8-A0FD-55393504E435}"/>
                </a:ext>
              </a:extLst>
            </p:cNvPr>
            <p:cNvCxnSpPr>
              <a:cxnSpLocks/>
            </p:cNvCxnSpPr>
            <p:nvPr/>
          </p:nvCxnSpPr>
          <p:spPr>
            <a:xfrm flipH="1">
              <a:off x="5369803" y="1716029"/>
              <a:ext cx="1" cy="91065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008F64B-1D6F-459A-95FA-BAE5716D5719}"/>
              </a:ext>
            </a:extLst>
          </p:cNvPr>
          <p:cNvSpPr>
            <a:spLocks noGrp="1"/>
          </p:cNvSpPr>
          <p:nvPr>
            <p:ph type="title"/>
          </p:nvPr>
        </p:nvSpPr>
        <p:spPr>
          <a:xfrm>
            <a:off x="584200" y="2579648"/>
            <a:ext cx="4161981" cy="553998"/>
          </a:xfrm>
        </p:spPr>
        <p:txBody>
          <a:bodyPr/>
          <a:lstStyle/>
          <a:p>
            <a:r>
              <a:rPr lang="en-GB" dirty="0"/>
              <a:t>API driven</a:t>
            </a:r>
          </a:p>
        </p:txBody>
      </p:sp>
      <p:sp>
        <p:nvSpPr>
          <p:cNvPr id="3" name="Text Placeholder 2">
            <a:extLst>
              <a:ext uri="{FF2B5EF4-FFF2-40B4-BE49-F238E27FC236}">
                <a16:creationId xmlns:a16="http://schemas.microsoft.com/office/drawing/2014/main" id="{4301338C-EDAC-42DF-832B-06413ED77EA1}"/>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8708668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8EBD59-A528-4990-8AC6-8E5CDF6B08E0}"/>
              </a:ext>
            </a:extLst>
          </p:cNvPr>
          <p:cNvGrpSpPr/>
          <p:nvPr/>
        </p:nvGrpSpPr>
        <p:grpSpPr>
          <a:xfrm>
            <a:off x="4746181" y="734254"/>
            <a:ext cx="5644887" cy="5602573"/>
            <a:chOff x="4094426" y="531806"/>
            <a:chExt cx="5644887" cy="5602573"/>
          </a:xfrm>
        </p:grpSpPr>
        <p:cxnSp>
          <p:nvCxnSpPr>
            <p:cNvPr id="28" name="Straight Connector 27">
              <a:extLst>
                <a:ext uri="{FF2B5EF4-FFF2-40B4-BE49-F238E27FC236}">
                  <a16:creationId xmlns:a16="http://schemas.microsoft.com/office/drawing/2014/main" id="{A0723DF4-118E-4C54-93B2-7B66F5C026F6}"/>
                </a:ext>
              </a:extLst>
            </p:cNvPr>
            <p:cNvCxnSpPr>
              <a:cxnSpLocks/>
            </p:cNvCxnSpPr>
            <p:nvPr/>
          </p:nvCxnSpPr>
          <p:spPr>
            <a:xfrm flipV="1">
              <a:off x="4105668" y="2171355"/>
              <a:ext cx="563364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86FE696-054C-41D6-982F-709452D5893E}"/>
                </a:ext>
              </a:extLst>
            </p:cNvPr>
            <p:cNvSpPr/>
            <p:nvPr/>
          </p:nvSpPr>
          <p:spPr>
            <a:xfrm>
              <a:off x="4094426" y="531806"/>
              <a:ext cx="2533337" cy="1184223"/>
            </a:xfrm>
            <a:prstGeom prst="rect">
              <a:avLst/>
            </a:prstGeom>
            <a:solidFill>
              <a:schemeClr val="accent1"/>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Order</a:t>
              </a:r>
            </a:p>
          </p:txBody>
        </p:sp>
        <p:sp>
          <p:nvSpPr>
            <p:cNvPr id="19" name="Rectangle 18">
              <a:extLst>
                <a:ext uri="{FF2B5EF4-FFF2-40B4-BE49-F238E27FC236}">
                  <a16:creationId xmlns:a16="http://schemas.microsoft.com/office/drawing/2014/main" id="{BA1C181B-DC7B-4B92-A49E-7101F1BEE9B4}"/>
                </a:ext>
              </a:extLst>
            </p:cNvPr>
            <p:cNvSpPr/>
            <p:nvPr/>
          </p:nvSpPr>
          <p:spPr>
            <a:xfrm>
              <a:off x="7111195" y="4950156"/>
              <a:ext cx="2533337" cy="1184223"/>
            </a:xfrm>
            <a:prstGeom prst="rect">
              <a:avLst/>
            </a:prstGeom>
            <a:solidFill>
              <a:schemeClr val="accent4"/>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Inventory</a:t>
              </a:r>
            </a:p>
          </p:txBody>
        </p:sp>
        <p:cxnSp>
          <p:nvCxnSpPr>
            <p:cNvPr id="20" name="Straight Arrow Connector 19">
              <a:extLst>
                <a:ext uri="{FF2B5EF4-FFF2-40B4-BE49-F238E27FC236}">
                  <a16:creationId xmlns:a16="http://schemas.microsoft.com/office/drawing/2014/main" id="{08915AF5-DB13-4C71-BD1C-8E6158C36622}"/>
                </a:ext>
              </a:extLst>
            </p:cNvPr>
            <p:cNvCxnSpPr>
              <a:cxnSpLocks/>
            </p:cNvCxnSpPr>
            <p:nvPr/>
          </p:nvCxnSpPr>
          <p:spPr>
            <a:xfrm>
              <a:off x="5361094" y="3810904"/>
              <a:ext cx="0" cy="113925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EE78A7F-A5BD-439C-BAA8-EB21F4A3F34F}"/>
                </a:ext>
              </a:extLst>
            </p:cNvPr>
            <p:cNvCxnSpPr>
              <a:cxnSpLocks/>
              <a:endCxn id="19" idx="0"/>
            </p:cNvCxnSpPr>
            <p:nvPr/>
          </p:nvCxnSpPr>
          <p:spPr>
            <a:xfrm>
              <a:off x="6616519" y="3218793"/>
              <a:ext cx="1761345" cy="1731363"/>
            </a:xfrm>
            <a:prstGeom prst="bentConnector2">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86EE9B7-B590-4415-B8F7-704DAA0EFE03}"/>
                </a:ext>
              </a:extLst>
            </p:cNvPr>
            <p:cNvSpPr/>
            <p:nvPr/>
          </p:nvSpPr>
          <p:spPr>
            <a:xfrm>
              <a:off x="4094426" y="2626681"/>
              <a:ext cx="2533337" cy="1184223"/>
            </a:xfrm>
            <a:prstGeom prst="rect">
              <a:avLst/>
            </a:prstGeom>
            <a:solidFill>
              <a:schemeClr val="accent3"/>
            </a:solidFill>
          </p:spPr>
          <p:txBody>
            <a:bodyPr vert="horz" wrap="square"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Pct val="90000"/>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Shipping</a:t>
              </a:r>
            </a:p>
          </p:txBody>
        </p:sp>
        <p:sp>
          <p:nvSpPr>
            <p:cNvPr id="24" name="Rectangle 23">
              <a:extLst>
                <a:ext uri="{FF2B5EF4-FFF2-40B4-BE49-F238E27FC236}">
                  <a16:creationId xmlns:a16="http://schemas.microsoft.com/office/drawing/2014/main" id="{2C38F82E-550C-4A54-A0DE-072172FEE220}"/>
                </a:ext>
              </a:extLst>
            </p:cNvPr>
            <p:cNvSpPr/>
            <p:nvPr/>
          </p:nvSpPr>
          <p:spPr>
            <a:xfrm>
              <a:off x="4105668" y="4950156"/>
              <a:ext cx="2533337" cy="1184223"/>
            </a:xfrm>
            <a:prstGeom prst="rect">
              <a:avLst/>
            </a:prstGeom>
            <a:solidFill>
              <a:schemeClr val="accent5"/>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Calibri Light" panose="020F0302020204030204" pitchFamily="34" charset="0"/>
                </a:rPr>
                <a:t>Print label </a:t>
              </a:r>
            </a:p>
          </p:txBody>
        </p:sp>
        <p:cxnSp>
          <p:nvCxnSpPr>
            <p:cNvPr id="25" name="Straight Arrow Connector 24">
              <a:extLst>
                <a:ext uri="{FF2B5EF4-FFF2-40B4-BE49-F238E27FC236}">
                  <a16:creationId xmlns:a16="http://schemas.microsoft.com/office/drawing/2014/main" id="{83BC963B-2CFC-433F-8D67-77174084A7FC}"/>
                </a:ext>
              </a:extLst>
            </p:cNvPr>
            <p:cNvCxnSpPr>
              <a:cxnSpLocks/>
              <a:endCxn id="26" idx="0"/>
            </p:cNvCxnSpPr>
            <p:nvPr/>
          </p:nvCxnSpPr>
          <p:spPr>
            <a:xfrm flipH="1">
              <a:off x="5361095" y="1716029"/>
              <a:ext cx="2" cy="34102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F6F8BAE-CC33-43B3-9199-F53B133DF8FC}"/>
                </a:ext>
              </a:extLst>
            </p:cNvPr>
            <p:cNvSpPr/>
            <p:nvPr/>
          </p:nvSpPr>
          <p:spPr>
            <a:xfrm>
              <a:off x="5245460" y="2057055"/>
              <a:ext cx="231269" cy="228600"/>
            </a:xfrm>
            <a:prstGeom prst="ellipse">
              <a:avLst/>
            </a:prstGeom>
            <a:solidFill>
              <a:schemeClr val="accent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id="{95AE3CBB-8075-4B22-A73B-4BFFFF249D6D}"/>
                </a:ext>
              </a:extLst>
            </p:cNvPr>
            <p:cNvCxnSpPr>
              <a:cxnSpLocks/>
              <a:stCxn id="22" idx="0"/>
              <a:endCxn id="26" idx="4"/>
            </p:cNvCxnSpPr>
            <p:nvPr/>
          </p:nvCxnSpPr>
          <p:spPr>
            <a:xfrm flipV="1">
              <a:off x="5361095" y="2285655"/>
              <a:ext cx="0" cy="34102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D56504C-035B-4B2D-AE87-78E4EA0FD207}"/>
                </a:ext>
              </a:extLst>
            </p:cNvPr>
            <p:cNvSpPr txBox="1"/>
            <p:nvPr/>
          </p:nvSpPr>
          <p:spPr>
            <a:xfrm>
              <a:off x="4094426" y="1893034"/>
              <a:ext cx="1129284" cy="276999"/>
            </a:xfrm>
            <a:prstGeom prst="rect">
              <a:avLst/>
            </a:prstGeom>
            <a:noFill/>
          </p:spPr>
          <p:txBody>
            <a:bodyPr wrap="none" l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D0D0D"/>
                      </a:gs>
                      <a:gs pos="100000">
                        <a:srgbClr val="0D0D0D"/>
                      </a:gs>
                    </a:gsLst>
                    <a:lin ang="5400000" scaled="1"/>
                  </a:gradFill>
                  <a:effectLst/>
                  <a:uLnTx/>
                  <a:uFillTx/>
                  <a:latin typeface="Segoe UI"/>
                  <a:ea typeface="+mn-ea"/>
                  <a:cs typeface="+mn-cs"/>
                </a:rPr>
                <a:t>Order received </a:t>
              </a:r>
            </a:p>
          </p:txBody>
        </p:sp>
        <p:sp>
          <p:nvSpPr>
            <p:cNvPr id="31" name="TextBox 30">
              <a:extLst>
                <a:ext uri="{FF2B5EF4-FFF2-40B4-BE49-F238E27FC236}">
                  <a16:creationId xmlns:a16="http://schemas.microsoft.com/office/drawing/2014/main" id="{6C1C4D5B-D176-4EE0-83F8-EB626C769AAA}"/>
                </a:ext>
              </a:extLst>
            </p:cNvPr>
            <p:cNvSpPr txBox="1"/>
            <p:nvPr/>
          </p:nvSpPr>
          <p:spPr>
            <a:xfrm>
              <a:off x="9290472" y="2179169"/>
              <a:ext cx="448841" cy="276999"/>
            </a:xfrm>
            <a:prstGeom prst="rect">
              <a:avLst/>
            </a:prstGeom>
            <a:noFill/>
          </p:spPr>
          <p:txBody>
            <a:bodyPr wrap="none" lIns="0" r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D0D0D"/>
                      </a:gs>
                      <a:gs pos="100000">
                        <a:srgbClr val="0D0D0D"/>
                      </a:gs>
                    </a:gsLst>
                    <a:lin ang="5400000" scaled="1"/>
                  </a:gradFill>
                  <a:effectLst/>
                  <a:uLnTx/>
                  <a:uFillTx/>
                  <a:latin typeface="Segoe UI"/>
                  <a:ea typeface="+mn-ea"/>
                  <a:cs typeface="+mn-cs"/>
                </a:rPr>
                <a:t>Queue</a:t>
              </a:r>
            </a:p>
          </p:txBody>
        </p:sp>
      </p:grpSp>
      <p:sp>
        <p:nvSpPr>
          <p:cNvPr id="3" name="Title 2">
            <a:extLst>
              <a:ext uri="{FF2B5EF4-FFF2-40B4-BE49-F238E27FC236}">
                <a16:creationId xmlns:a16="http://schemas.microsoft.com/office/drawing/2014/main" id="{95E87009-60EF-4B1A-B2A6-5184EFBA3920}"/>
              </a:ext>
            </a:extLst>
          </p:cNvPr>
          <p:cNvSpPr>
            <a:spLocks noGrp="1"/>
          </p:cNvSpPr>
          <p:nvPr>
            <p:ph type="title"/>
          </p:nvPr>
        </p:nvSpPr>
        <p:spPr>
          <a:xfrm>
            <a:off x="584200" y="2579648"/>
            <a:ext cx="4161981" cy="553998"/>
          </a:xfrm>
        </p:spPr>
        <p:txBody>
          <a:bodyPr/>
          <a:lstStyle/>
          <a:p>
            <a:r>
              <a:rPr lang="en-GB" dirty="0"/>
              <a:t>Event driven</a:t>
            </a:r>
          </a:p>
        </p:txBody>
      </p:sp>
      <p:sp>
        <p:nvSpPr>
          <p:cNvPr id="4" name="Text Placeholder 3">
            <a:extLst>
              <a:ext uri="{FF2B5EF4-FFF2-40B4-BE49-F238E27FC236}">
                <a16:creationId xmlns:a16="http://schemas.microsoft.com/office/drawing/2014/main" id="{B37D722C-8F6F-42E1-8B95-2261FAE1C0F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9107108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D106-A291-4CC2-A8F2-A319D6C3784E}"/>
              </a:ext>
            </a:extLst>
          </p:cNvPr>
          <p:cNvSpPr>
            <a:spLocks noGrp="1"/>
          </p:cNvSpPr>
          <p:nvPr>
            <p:ph type="title"/>
          </p:nvPr>
        </p:nvSpPr>
        <p:spPr/>
        <p:txBody>
          <a:bodyPr/>
          <a:lstStyle/>
          <a:p>
            <a:r>
              <a:rPr lang="en-GB" dirty="0"/>
              <a:t>Functions as a Service</a:t>
            </a:r>
          </a:p>
        </p:txBody>
      </p:sp>
      <p:sp>
        <p:nvSpPr>
          <p:cNvPr id="3" name="Text Placeholder 2">
            <a:extLst>
              <a:ext uri="{FF2B5EF4-FFF2-40B4-BE49-F238E27FC236}">
                <a16:creationId xmlns:a16="http://schemas.microsoft.com/office/drawing/2014/main" id="{E9081892-1542-45C0-BE1A-CECBF9F4330A}"/>
              </a:ext>
            </a:extLst>
          </p:cNvPr>
          <p:cNvSpPr>
            <a:spLocks noGrp="1"/>
          </p:cNvSpPr>
          <p:nvPr>
            <p:ph type="body" sz="quarter" idx="10"/>
          </p:nvPr>
        </p:nvSpPr>
        <p:spPr>
          <a:xfrm>
            <a:off x="584201" y="1435497"/>
            <a:ext cx="8146282" cy="1982081"/>
          </a:xfrm>
        </p:spPr>
        <p:txBody>
          <a:bodyPr/>
          <a:lstStyle/>
          <a:p>
            <a:r>
              <a:rPr lang="en-US" dirty="0"/>
              <a:t>Just code running on an abstracted platform</a:t>
            </a:r>
          </a:p>
          <a:p>
            <a:r>
              <a:rPr lang="en-US" dirty="0"/>
              <a:t>Ephemeral and event driven</a:t>
            </a:r>
          </a:p>
          <a:p>
            <a:r>
              <a:rPr lang="en-US" dirty="0"/>
              <a:t>Low management, low cost, high flexibility</a:t>
            </a:r>
          </a:p>
          <a:p>
            <a:r>
              <a:rPr lang="en-US" dirty="0"/>
              <a:t>Local runtime available</a:t>
            </a:r>
          </a:p>
        </p:txBody>
      </p:sp>
      <p:pic>
        <p:nvPicPr>
          <p:cNvPr id="5" name="Graphic 4">
            <a:extLst>
              <a:ext uri="{FF2B5EF4-FFF2-40B4-BE49-F238E27FC236}">
                <a16:creationId xmlns:a16="http://schemas.microsoft.com/office/drawing/2014/main" id="{1DCCE5FA-B3CF-4473-AA3C-1F5F45071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97720" y="1011198"/>
            <a:ext cx="1905000" cy="1905000"/>
          </a:xfrm>
          <a:prstGeom prst="rect">
            <a:avLst/>
          </a:prstGeom>
        </p:spPr>
      </p:pic>
    </p:spTree>
    <p:extLst>
      <p:ext uri="{BB962C8B-B14F-4D97-AF65-F5344CB8AC3E}">
        <p14:creationId xmlns:p14="http://schemas.microsoft.com/office/powerpoint/2010/main" val="898448139"/>
      </p:ext>
    </p:extLst>
  </p:cSld>
  <p:clrMapOvr>
    <a:masterClrMapping/>
  </p:clrMapOvr>
  <p:transition>
    <p:fade/>
  </p:transition>
</p:sld>
</file>

<file path=ppt/theme/theme1.xml><?xml version="1.0" encoding="utf-8"?>
<a:theme xmlns:a="http://schemas.openxmlformats.org/drawingml/2006/main" name="5-51017_Local_Events_Framework_Template_Light">
  <a:themeElements>
    <a:clrScheme name="TT Blue on LtGray">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D2D2D2"/>
      </a:accent6>
      <a:hlink>
        <a:srgbClr val="00188F"/>
      </a:hlink>
      <a:folHlink>
        <a:srgbClr val="00188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ocal_Events_Framework_Template_16x9" id="{07CC4095-A130-424B-AB5C-227B415E4AC8}" vid="{360018A3-3014-4C3F-A473-6639C731B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2AAFE3B8E42845B667E36DB18CA9E7" ma:contentTypeVersion="6" ma:contentTypeDescription="Create a new document." ma:contentTypeScope="" ma:versionID="aa60f8812106646f2fd27c590db9931b">
  <xsd:schema xmlns:xsd="http://www.w3.org/2001/XMLSchema" xmlns:xs="http://www.w3.org/2001/XMLSchema" xmlns:p="http://schemas.microsoft.com/office/2006/metadata/properties" xmlns:ns2="fbe6fc69-4d02-4668-9123-515ee4aad3e0" xmlns:ns3="de88cb60-5e31-4205-9158-080adefa4b96" targetNamespace="http://schemas.microsoft.com/office/2006/metadata/properties" ma:root="true" ma:fieldsID="0a80f267357ccb0eac77a10b667c300a" ns2:_="" ns3:_="">
    <xsd:import namespace="fbe6fc69-4d02-4668-9123-515ee4aad3e0"/>
    <xsd:import namespace="de88cb60-5e31-4205-9158-080adefa4b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6fc69-4d02-4668-9123-515ee4aad3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88cb60-5e31-4205-9158-080adefa4b9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fbe6fc69-4d02-4668-9123-515ee4aad3e0"/>
    <ds:schemaRef ds:uri="http://purl.org/dc/dcmitype/"/>
    <ds:schemaRef ds:uri="http://schemas.microsoft.com/office/infopath/2007/PartnerControls"/>
    <ds:schemaRef ds:uri="http://purl.org/dc/elements/1.1/"/>
    <ds:schemaRef ds:uri="de88cb60-5e31-4205-9158-080adefa4b96"/>
    <ds:schemaRef ds:uri="http://schemas.microsoft.com/office/2006/metadata/properties"/>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E4D2956D-2FB9-43F4-A294-931E5FED9F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6fc69-4d02-4668-9123-515ee4aad3e0"/>
    <ds:schemaRef ds:uri="de88cb60-5e31-4205-9158-080adefa4b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Local_Events_Framework_Template_16x9_v02</Template>
  <TotalTime>2554</TotalTime>
  <Words>746</Words>
  <Application>Microsoft Office PowerPoint</Application>
  <PresentationFormat>Widescreen</PresentationFormat>
  <Paragraphs>152</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Consolas</vt:lpstr>
      <vt:lpstr>Segoe UI</vt:lpstr>
      <vt:lpstr>Segoe UI Light</vt:lpstr>
      <vt:lpstr>Segoe UI Semibold</vt:lpstr>
      <vt:lpstr>Segoe UI Semilight</vt:lpstr>
      <vt:lpstr>Wingdings</vt:lpstr>
      <vt:lpstr>5-51017_Local_Events_Framework_Template_Light</vt:lpstr>
      <vt:lpstr>Serverless vs Containers</vt:lpstr>
      <vt:lpstr>In the beginning</vt:lpstr>
      <vt:lpstr>Microservices</vt:lpstr>
      <vt:lpstr>Containers</vt:lpstr>
      <vt:lpstr>Kubernetes</vt:lpstr>
      <vt:lpstr>DEMO (Wee bit)</vt:lpstr>
      <vt:lpstr>API driven</vt:lpstr>
      <vt:lpstr>Event driven</vt:lpstr>
      <vt:lpstr>Functions as a Service</vt:lpstr>
      <vt:lpstr>PowerPoint Presentation</vt:lpstr>
      <vt:lpstr>Containers and K8s  or  FaaS?</vt:lpstr>
      <vt:lpstr>Virtual Nodes</vt:lpstr>
      <vt:lpstr>Horizontal Pod Autoscaler</vt:lpstr>
      <vt:lpstr>KEDA</vt:lpstr>
      <vt:lpstr>How it works</vt:lpstr>
      <vt:lpstr>MOAR DEMO</vt:lpstr>
      <vt:lpstr>PowerPoint Presentation</vt:lpstr>
      <vt:lpstr>Blue sky thinking</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Slide : speaker resources</dc:title>
  <dc:subject>&lt;Event name&gt;</dc:subject>
  <dc:creator>Auri Mathisen</dc:creator>
  <cp:keywords/>
  <dc:description/>
  <cp:lastModifiedBy>Mark Allan</cp:lastModifiedBy>
  <cp:revision>19</cp:revision>
  <dcterms:created xsi:type="dcterms:W3CDTF">2018-11-15T23:40:16Z</dcterms:created>
  <dcterms:modified xsi:type="dcterms:W3CDTF">2019-08-03T20:05:19Z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0x010100172AAFE3B8E42845B667E36DB18CA9E7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