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F7F61A9-540D-4560-83EE-9CE9DB7E9CB6}" type="datetimeFigureOut">
              <a:rPr lang="en-SE" smtClean="0"/>
              <a:t>2022-03-21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CAB2320-D1A4-4DEE-86F7-79201A73A02F}" type="slidenum">
              <a:rPr lang="en-SE" smtClean="0"/>
              <a:t>‹#›</a:t>
            </a:fld>
            <a:endParaRPr lang="en-S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7429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61A9-540D-4560-83EE-9CE9DB7E9CB6}" type="datetimeFigureOut">
              <a:rPr lang="en-SE" smtClean="0"/>
              <a:t>2022-03-21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2320-D1A4-4DEE-86F7-79201A73A02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862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61A9-540D-4560-83EE-9CE9DB7E9CB6}" type="datetimeFigureOut">
              <a:rPr lang="en-SE" smtClean="0"/>
              <a:t>2022-03-21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2320-D1A4-4DEE-86F7-79201A73A02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9703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61A9-540D-4560-83EE-9CE9DB7E9CB6}" type="datetimeFigureOut">
              <a:rPr lang="en-SE" smtClean="0"/>
              <a:t>2022-03-21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2320-D1A4-4DEE-86F7-79201A73A02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7694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61A9-540D-4560-83EE-9CE9DB7E9CB6}" type="datetimeFigureOut">
              <a:rPr lang="en-SE" smtClean="0"/>
              <a:t>2022-03-21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2320-D1A4-4DEE-86F7-79201A73A02F}" type="slidenum">
              <a:rPr lang="en-SE" smtClean="0"/>
              <a:t>‹#›</a:t>
            </a:fld>
            <a:endParaRPr lang="en-S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605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61A9-540D-4560-83EE-9CE9DB7E9CB6}" type="datetimeFigureOut">
              <a:rPr lang="en-SE" smtClean="0"/>
              <a:t>2022-03-21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2320-D1A4-4DEE-86F7-79201A73A02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554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61A9-540D-4560-83EE-9CE9DB7E9CB6}" type="datetimeFigureOut">
              <a:rPr lang="en-SE" smtClean="0"/>
              <a:t>2022-03-21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2320-D1A4-4DEE-86F7-79201A73A02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1649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61A9-540D-4560-83EE-9CE9DB7E9CB6}" type="datetimeFigureOut">
              <a:rPr lang="en-SE" smtClean="0"/>
              <a:t>2022-03-21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2320-D1A4-4DEE-86F7-79201A73A02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2913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61A9-540D-4560-83EE-9CE9DB7E9CB6}" type="datetimeFigureOut">
              <a:rPr lang="en-SE" smtClean="0"/>
              <a:t>2022-03-21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2320-D1A4-4DEE-86F7-79201A73A02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6382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61A9-540D-4560-83EE-9CE9DB7E9CB6}" type="datetimeFigureOut">
              <a:rPr lang="en-SE" smtClean="0"/>
              <a:t>2022-03-21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2320-D1A4-4DEE-86F7-79201A73A02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7609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61A9-540D-4560-83EE-9CE9DB7E9CB6}" type="datetimeFigureOut">
              <a:rPr lang="en-SE" smtClean="0"/>
              <a:t>2022-03-21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2320-D1A4-4DEE-86F7-79201A73A02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4897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F7F61A9-540D-4560-83EE-9CE9DB7E9CB6}" type="datetimeFigureOut">
              <a:rPr lang="en-SE" smtClean="0"/>
              <a:t>2022-03-21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CAB2320-D1A4-4DEE-86F7-79201A73A02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73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Mark990521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229722-B74C-45D7-B7E0-088C67C45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192" y="168442"/>
            <a:ext cx="6150136" cy="62443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30797-C653-4620-8C63-4F21BCB1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672" y="1649289"/>
            <a:ext cx="9418320" cy="1900027"/>
          </a:xfrm>
        </p:spPr>
        <p:txBody>
          <a:bodyPr/>
          <a:lstStyle/>
          <a:p>
            <a:r>
              <a:rPr lang="sv-SE" dirty="0"/>
              <a:t>Vox Artem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5819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34FA-2C21-4703-9785-DC8CAC69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Backend Archetecture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0236D-71AD-440D-BEE3-2E3510128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JsonWebTokens</a:t>
            </a:r>
          </a:p>
          <a:p>
            <a:r>
              <a:rPr lang="sv-SE" dirty="0"/>
              <a:t>Database</a:t>
            </a:r>
          </a:p>
          <a:p>
            <a:r>
              <a:rPr lang="sv-SE" dirty="0"/>
              <a:t>Email notification microservice</a:t>
            </a:r>
          </a:p>
          <a:p>
            <a:r>
              <a:rPr lang="sv-SE" dirty="0"/>
              <a:t>NGiNX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6834A-7406-49A9-90F4-61ED566F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09" y="2365091"/>
            <a:ext cx="2991267" cy="1457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5232A4-5EE6-4F85-AE87-95D7ACBBD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732" y="1974511"/>
            <a:ext cx="2181529" cy="223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129141-900B-4D33-810A-B59CD6B90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016" y="4102769"/>
            <a:ext cx="1854878" cy="1571382"/>
          </a:xfrm>
          <a:prstGeom prst="rect">
            <a:avLst/>
          </a:prstGeom>
        </p:spPr>
      </p:pic>
      <p:pic>
        <p:nvPicPr>
          <p:cNvPr id="2054" name="Picture 6" descr="Advanced Load Balancer, Web Server, &amp; Reverse Proxy - NGINX">
            <a:extLst>
              <a:ext uri="{FF2B5EF4-FFF2-40B4-BE49-F238E27FC236}">
                <a16:creationId xmlns:a16="http://schemas.microsoft.com/office/drawing/2014/main" id="{0698EC59-B829-4F99-B49A-9A45F15EA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894" y="4288757"/>
            <a:ext cx="3571709" cy="119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64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657C-09BF-467B-8170-5D8F5AC7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Frontend Archetecture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F6C6-F9D9-416E-A65E-6AD363B30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React</a:t>
            </a:r>
          </a:p>
          <a:p>
            <a:r>
              <a:rPr lang="sv-SE" dirty="0"/>
              <a:t>ThreeJS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React Native</a:t>
            </a:r>
            <a:endParaRPr lang="en-S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B470E4-E30B-463E-B336-096CD3A30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95" y="211242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ct Native - Wikipedia">
            <a:extLst>
              <a:ext uri="{FF2B5EF4-FFF2-40B4-BE49-F238E27FC236}">
                <a16:creationId xmlns:a16="http://schemas.microsoft.com/office/drawing/2014/main" id="{1356D770-D2C3-44E2-94A1-484F46B17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201" y="2237874"/>
            <a:ext cx="2353120" cy="204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68266-8956-4F42-8DC8-F7DDBF31ED5B}"/>
              </a:ext>
            </a:extLst>
          </p:cNvPr>
          <p:cNvSpPr txBox="1"/>
          <p:nvPr/>
        </p:nvSpPr>
        <p:spPr>
          <a:xfrm>
            <a:off x="6328611" y="2731169"/>
            <a:ext cx="1307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200" dirty="0"/>
              <a:t> +</a:t>
            </a:r>
            <a:endParaRPr lang="en-SE" sz="7200" dirty="0"/>
          </a:p>
        </p:txBody>
      </p:sp>
    </p:spTree>
    <p:extLst>
      <p:ext uri="{BB962C8B-B14F-4D97-AF65-F5344CB8AC3E}">
        <p14:creationId xmlns:p14="http://schemas.microsoft.com/office/powerpoint/2010/main" val="238041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0497-507D-4D4C-8C30-1576B2F0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You can reach me at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1861-1E8D-4060-8F95-2880ED7CC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505" y="2140903"/>
            <a:ext cx="5068664" cy="4351337"/>
          </a:xfrm>
        </p:spPr>
        <p:txBody>
          <a:bodyPr/>
          <a:lstStyle/>
          <a:p>
            <a:r>
              <a:rPr lang="sv-SE" dirty="0"/>
              <a:t>Email: </a:t>
            </a:r>
            <a:r>
              <a:rPr lang="sv-SE" dirty="0">
                <a:hlinkClick r:id="rId2"/>
              </a:rPr>
              <a:t>Mark990521@gmail.com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Discord: MarkXVI#3064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LinkedIn: Mark Harvey</a:t>
            </a:r>
            <a:endParaRPr lang="en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BE2E3F-996F-4752-9CF4-EDFFF285A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214" y="4482184"/>
            <a:ext cx="2029108" cy="2010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089F0F-5B73-4F3F-B32D-E4447752D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444" y="1590125"/>
            <a:ext cx="1854878" cy="15713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7866A0-6C61-4D7D-9CB7-D3AD5138F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444" y="3039714"/>
            <a:ext cx="1854878" cy="15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6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5CC-A710-4C0E-A9E3-FE245339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66219"/>
            <a:ext cx="9692640" cy="1325562"/>
          </a:xfrm>
        </p:spPr>
        <p:txBody>
          <a:bodyPr/>
          <a:lstStyle/>
          <a:p>
            <a:r>
              <a:rPr lang="sv-SE" dirty="0"/>
              <a:t>Thanks for listening!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77582093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24</TotalTime>
  <Words>43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Vox Artem</vt:lpstr>
      <vt:lpstr>Backend Archetecture</vt:lpstr>
      <vt:lpstr>Frontend Archetecture</vt:lpstr>
      <vt:lpstr>You can reach me at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Harvey</dc:creator>
  <cp:lastModifiedBy>Mark Harvey</cp:lastModifiedBy>
  <cp:revision>5</cp:revision>
  <dcterms:created xsi:type="dcterms:W3CDTF">2022-03-21T09:30:20Z</dcterms:created>
  <dcterms:modified xsi:type="dcterms:W3CDTF">2022-03-21T09:54:34Z</dcterms:modified>
</cp:coreProperties>
</file>