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d232889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d232889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d232889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cd232889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d232889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d232889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cd232889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cd232889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Client requests the singleton instance from the Singleton class.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Participants: Client, Singleton.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The Client sends a message "getInstance()" to the Singleton class.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The Singleton class checks if an instance exists.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-GB" sz="1200">
                <a:solidFill>
                  <a:schemeClr val="dk1"/>
                </a:solidFill>
              </a:rPr>
              <a:t>If no instance exists, the Singleton class creates an instance and returns it in a message back to the Client.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-GB" sz="1200">
                <a:solidFill>
                  <a:schemeClr val="dk1"/>
                </a:solidFill>
              </a:rPr>
              <a:t>If an instance exists, the Singleton class returns the existing instance in a message back to the Client.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The Client receives the singleton instance.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cd232889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cd232889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cd232889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cd232889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cd232889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cd232889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2d5d95f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2d5d95f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0" y="0"/>
            <a:ext cx="9144000" cy="556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731525"/>
            <a:ext cx="8520600" cy="8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latin typeface="Roboto"/>
                <a:ea typeface="Roboto"/>
                <a:cs typeface="Roboto"/>
                <a:sym typeface="Roboto"/>
              </a:rPr>
              <a:t>Singleton Design Pattern</a:t>
            </a:r>
            <a:endParaRPr sz="42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76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 Harvey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0" y="0"/>
            <a:ext cx="9144000" cy="556866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</a:t>
            </a:r>
            <a:r>
              <a:rPr lang="en-GB"/>
              <a:t>Singleton Design Pattern</a:t>
            </a:r>
            <a:r>
              <a:rPr lang="en-GB"/>
              <a:t>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Definition: Singleton Design Pattern ensures that a class has only one instance and provides a global point of access to that instance.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Usage: Ideal for situations where a single shared resource is needed, such as a database connection or a configuration manager.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Benefits: Ensures controlled access to the single instance, reduces the potential for bugs, and improves performance by eliminating redundant object creation.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0" y="0"/>
            <a:ext cx="9144000" cy="556866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to use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644650" y="1152475"/>
            <a:ext cx="385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Logging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Configuration Management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Database Connections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Thread Pools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0" y="0"/>
            <a:ext cx="9144000" cy="556866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Example</a:t>
            </a:r>
            <a:endParaRPr sz="24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5604151" cy="298765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dk1">
                <a:alpha val="50000"/>
              </a:schemeClr>
            </a:outerShdw>
          </a:effectLst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2625" y="2003251"/>
            <a:ext cx="4399676" cy="2901926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0" y="0"/>
            <a:ext cx="9144000" cy="556866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Diagrams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1550" y="798288"/>
            <a:ext cx="5219700" cy="4200525"/>
          </a:xfrm>
          <a:prstGeom prst="rect">
            <a:avLst/>
          </a:prstGeom>
          <a:noFill/>
          <a:ln>
            <a:noFill/>
          </a:ln>
          <a:effectLst>
            <a:outerShdw rotWithShape="0" algn="bl" dir="21540000" dist="9525">
              <a:schemeClr val="dk1"/>
            </a:outerShdw>
          </a:effectLst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225" y="1079350"/>
            <a:ext cx="3771900" cy="3409950"/>
          </a:xfrm>
          <a:prstGeom prst="rect">
            <a:avLst/>
          </a:prstGeom>
          <a:noFill/>
          <a:ln>
            <a:noFill/>
          </a:ln>
          <a:effectLst>
            <a:outerShdw rotWithShape="0" algn="bl" dir="21540000" dist="9525">
              <a:srgbClr val="FFFFFF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0" y="0"/>
            <a:ext cx="9144000" cy="556866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Potential Drawbacks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546150" y="1188950"/>
            <a:ext cx="805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Global State: Singleton can be considered an anti-pattern due to its global state, which can lead to issues when debugging.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Scalability: Difficult to scale in a multi-threaded environment.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Testing: Harder to unit test because of the hidden dependencies.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0" y="0"/>
            <a:ext cx="9144000" cy="556866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904800" y="1249750"/>
            <a:ext cx="733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Ensure thread-safety.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the Singleton pattern judiciously and only when necessary.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Consider alternatives like dependency injection.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0" y="0"/>
            <a:ext cx="9144000" cy="5568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050750" y="1152475"/>
            <a:ext cx="704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Ensures a single instance of a class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Provides a global point of access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Useful for managing shared resources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 cautious of potential drawbacks and use responsibly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0" y="0"/>
            <a:ext cx="9144000" cy="556866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05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listening :)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