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AF6207-88D7-48A5-9A29-16FE8AAE38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77C0E0-19A9-4B9C-B76E-3F7BE777E7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9/10/2021 7:04:31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E82F7C8-9249-4350-87B6-3FBA2F29A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2021-09-10T09:04:31Z</dcterms:created>
  <dcterms:modified xsi:type="dcterms:W3CDTF">2021-09-10T09:04:31Z</dcterms:modified>
</cp:coreProperties>
</file>