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7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773"/>
    <p:restoredTop sz="86454"/>
  </p:normalViewPr>
  <p:slideViewPr>
    <p:cSldViewPr snapToGrid="0" snapToObjects="1">
      <p:cViewPr>
        <p:scale>
          <a:sx n="93" d="100"/>
          <a:sy n="93" d="100"/>
        </p:scale>
        <p:origin x="3464" y="16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DF8AB5-33A7-1747-AD27-DE101B13BB08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C181CC-05A8-904C-9EDB-E488A234B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6189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C181CC-05A8-904C-9EDB-E488A234B86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569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C181CC-05A8-904C-9EDB-E488A234B86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037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8B9EBBA-996F-894A-B54A-D6246ED52CEA}" type="datetimeFigureOut">
              <a:rPr lang="en-US" smtClean="0"/>
              <a:pPr/>
              <a:t>11/25/18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1078024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11/25/18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621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11/25/18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58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11/25/18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064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DFA1846-DA80-1C48-A609-854EA85C59AD}" type="datetimeFigureOut">
              <a:rPr lang="en-US" smtClean="0"/>
              <a:pPr/>
              <a:t>11/25/18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2055082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11/25/18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405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11/25/18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842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11/25/18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51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11/25/18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389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0DF5E60-9974-AC48-9591-99C2BB44B7CF}" type="datetimeFigureOut">
              <a:rPr lang="en-US" smtClean="0"/>
              <a:pPr/>
              <a:t>11/25/18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15023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11/25/18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2954692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11/25/18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883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8" r:id="rId1"/>
    <p:sldLayoutId id="2147483859" r:id="rId2"/>
    <p:sldLayoutId id="2147483860" r:id="rId3"/>
    <p:sldLayoutId id="2147483861" r:id="rId4"/>
    <p:sldLayoutId id="2147483862" r:id="rId5"/>
    <p:sldLayoutId id="2147483863" r:id="rId6"/>
    <p:sldLayoutId id="2147483864" r:id="rId7"/>
    <p:sldLayoutId id="2147483865" r:id="rId8"/>
    <p:sldLayoutId id="2147483866" r:id="rId9"/>
    <p:sldLayoutId id="2147483867" r:id="rId10"/>
    <p:sldLayoutId id="2147483868" r:id="rId11"/>
  </p:sldLayoutIdLst>
  <p:hf sldNum="0"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3723B-D91B-3647-997D-576FF199E5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Command Line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C0E65B-095B-E448-81DD-6DE2093079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051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5CAF9-1EF8-3742-AC27-887AD1DF2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41443"/>
          </a:xfrm>
        </p:spPr>
        <p:txBody>
          <a:bodyPr/>
          <a:lstStyle/>
          <a:p>
            <a:r>
              <a:rPr lang="en-US" dirty="0"/>
              <a:t>Commands to remember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DABEEC3-8D13-3942-A93F-0F8D4AC58B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8114603"/>
              </p:ext>
            </p:extLst>
          </p:nvPr>
        </p:nvGraphicFramePr>
        <p:xfrm>
          <a:off x="1214876" y="1527243"/>
          <a:ext cx="10351311" cy="388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6553">
                  <a:extLst>
                    <a:ext uri="{9D8B030D-6E8A-4147-A177-3AD203B41FA5}">
                      <a16:colId xmlns:a16="http://schemas.microsoft.com/office/drawing/2014/main" val="1408348955"/>
                    </a:ext>
                  </a:extLst>
                </a:gridCol>
                <a:gridCol w="5814758">
                  <a:extLst>
                    <a:ext uri="{9D8B030D-6E8A-4147-A177-3AD203B41FA5}">
                      <a16:colId xmlns:a16="http://schemas.microsoft.com/office/drawing/2014/main" val="20084286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6740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  <a:cs typeface="Consolas" panose="020B0609020204030204" pitchFamily="49" charset="0"/>
                        </a:rPr>
                        <a:t>cd [PATH_TO_DIRECTORY]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Changes to a new directory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80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  <a:cs typeface="Consolas" panose="020B0609020204030204" pitchFamily="49" charset="0"/>
                        </a:rPr>
                        <a:t>cd 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Moves up one directory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1197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" pitchFamily="2" charset="0"/>
                        </a:rPr>
                        <a:t>pwd</a:t>
                      </a:r>
                      <a:endParaRPr lang="en-US" dirty="0"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Prints the path to current directory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2850410"/>
                  </a:ext>
                </a:extLst>
              </a:tr>
              <a:tr h="627488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Lists files in current directory</a:t>
                      </a:r>
                    </a:p>
                    <a:p>
                      <a:r>
                        <a:rPr lang="en-US" dirty="0"/>
                        <a:t>(I personally use </a:t>
                      </a:r>
                      <a:r>
                        <a:rPr lang="en-US" i="1" dirty="0">
                          <a:latin typeface="Courier" pitchFamily="2" charset="0"/>
                          <a:cs typeface="Consolas" panose="020B0609020204030204" pitchFamily="49" charset="0"/>
                        </a:rPr>
                        <a:t>ls -l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</a:t>
                      </a:r>
                      <a:r>
                        <a:rPr lang="en-US" i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list files in a single column, and to show if it’s a directory)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6480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Courier" pitchFamily="2" charset="0"/>
                          <a:ea typeface="+mn-ea"/>
                          <a:cs typeface="+mn-cs"/>
                        </a:rPr>
                        <a:t>mkdir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Courier" pitchFamily="2" charset="0"/>
                          <a:ea typeface="+mn-ea"/>
                          <a:cs typeface="+mn-cs"/>
                        </a:rPr>
                        <a:t> [NAME_FOR_NEW_DIRECTORY]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Creates a new directory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4844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Courier" pitchFamily="2" charset="0"/>
                          <a:ea typeface="+mn-ea"/>
                          <a:cs typeface="+mn-cs"/>
                        </a:rPr>
                        <a:t>touch [NAME_FOR_NEW_FILE]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Creates a new 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1358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Courier" pitchFamily="2" charset="0"/>
                          <a:ea typeface="+mn-ea"/>
                          <a:cs typeface="+mn-cs"/>
                        </a:rPr>
                        <a:t>rm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Courier" pitchFamily="2" charset="0"/>
                          <a:ea typeface="+mn-ea"/>
                          <a:cs typeface="+mn-cs"/>
                        </a:rPr>
                        <a:t> [NAME_OF_FILE]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Deletes a 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2753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Courier" pitchFamily="2" charset="0"/>
                          <a:ea typeface="+mn-ea"/>
                          <a:cs typeface="+mn-cs"/>
                        </a:rPr>
                        <a:t>rm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Courier" pitchFamily="2" charset="0"/>
                          <a:ea typeface="+mn-ea"/>
                          <a:cs typeface="+mn-cs"/>
                        </a:rPr>
                        <a:t> –r [NAME_OF_DIRECTORY]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Deletes a directory and all of its contents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(be careful!!!)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42197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1050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50486F1-BD82-D94A-89B2-D1271317DE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3370" y="311284"/>
            <a:ext cx="7287120" cy="6089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936080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{9310ED90-A913-5749-BFFB-418814A49E5E}tf10001072</Template>
  <TotalTime>1856</TotalTime>
  <Words>125</Words>
  <Application>Microsoft Macintosh PowerPoint</Application>
  <PresentationFormat>Widescreen</PresentationFormat>
  <Paragraphs>23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Calibri</vt:lpstr>
      <vt:lpstr>Consolas</vt:lpstr>
      <vt:lpstr>Courier</vt:lpstr>
      <vt:lpstr>Franklin Gothic Book</vt:lpstr>
      <vt:lpstr>Crop</vt:lpstr>
      <vt:lpstr>Command Line</vt:lpstr>
      <vt:lpstr>Commands to remember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Caudill</dc:creator>
  <cp:lastModifiedBy>Chris Caudill</cp:lastModifiedBy>
  <cp:revision>14</cp:revision>
  <dcterms:created xsi:type="dcterms:W3CDTF">2018-11-24T03:59:18Z</dcterms:created>
  <dcterms:modified xsi:type="dcterms:W3CDTF">2018-11-27T08:57:10Z</dcterms:modified>
</cp:coreProperties>
</file>