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550"/>
  </p:normalViewPr>
  <p:slideViewPr>
    <p:cSldViewPr snapToGrid="0" snapToObjects="1">
      <p:cViewPr>
        <p:scale>
          <a:sx n="105" d="100"/>
          <a:sy n="105" d="100"/>
        </p:scale>
        <p:origin x="15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324F0-DBBE-424C-858F-2E04DDD9ED9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AA1FD-BF9D-3741-B719-6ECD105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 image: https://</a:t>
            </a:r>
            <a:r>
              <a:rPr lang="en-US" dirty="0" err="1"/>
              <a:t>i.pinimg.com</a:t>
            </a:r>
            <a:r>
              <a:rPr lang="en-US" dirty="0"/>
              <a:t>/originals/93/fa/c0/93fac00692c54e9df0327528967f4741.jpg</a:t>
            </a:r>
          </a:p>
          <a:p>
            <a:endParaRPr lang="en-US" dirty="0"/>
          </a:p>
          <a:p>
            <a:r>
              <a:rPr lang="en-US" dirty="0"/>
              <a:t>Pandas image: https://</a:t>
            </a:r>
            <a:r>
              <a:rPr lang="en-US" dirty="0" err="1"/>
              <a:t>www.gannett-cdn.com</a:t>
            </a:r>
            <a:r>
              <a:rPr lang="en-US" dirty="0"/>
              <a:t>/-mm-/8ec5d09776cb16d4fc0180df562106e57760eb95/c=0-148-4253-2551/local/-/media/2018/04/03/USATODAY/USATODAY/636583772913864667-XXX-PANDAS-PDS-00508-98906967.JPG?width=3200&amp;height=1680&amp;fit=crop</a:t>
            </a:r>
          </a:p>
          <a:p>
            <a:endParaRPr lang="en-US" dirty="0"/>
          </a:p>
          <a:p>
            <a:r>
              <a:rPr lang="en-US" dirty="0"/>
              <a:t>Python Pandas image: https://</a:t>
            </a:r>
            <a:r>
              <a:rPr lang="en-US" dirty="0" err="1"/>
              <a:t>qph.fs.quoracdn.net</a:t>
            </a:r>
            <a:r>
              <a:rPr lang="en-US" dirty="0"/>
              <a:t>/main-qimg-fcc869a98c6ac129eec4c22375f0a80e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AA1FD-BF9D-3741-B719-6ECD105470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39194C-1BA6-184E-ABF1-CD45EAB5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8" y="408763"/>
            <a:ext cx="4197163" cy="27981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C3530B-2C8C-A443-B717-09F5F542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995" y="239784"/>
            <a:ext cx="4426469" cy="29670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D7D6F-69D4-234B-A54F-DF4A903D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899" y="3340608"/>
            <a:ext cx="4125830" cy="333602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101E54-A6FE-C34C-9D64-97D8042C226E}"/>
              </a:ext>
            </a:extLst>
          </p:cNvPr>
          <p:cNvSpPr/>
          <p:nvPr/>
        </p:nvSpPr>
        <p:spPr>
          <a:xfrm>
            <a:off x="4791456" y="999744"/>
            <a:ext cx="2401824" cy="112166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C94FC-DF78-7F42-971A-7E215720F817}"/>
              </a:ext>
            </a:extLst>
          </p:cNvPr>
          <p:cNvSpPr txBox="1"/>
          <p:nvPr/>
        </p:nvSpPr>
        <p:spPr>
          <a:xfrm>
            <a:off x="4791456" y="1097280"/>
            <a:ext cx="240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94111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249C-08F4-0642-B82D-E6533F45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DE05-A6E7-1546-A7A1-D189ABA9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8017932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Create charts</a:t>
            </a:r>
            <a:r>
              <a:rPr lang="en-US" sz="2800" dirty="0"/>
              <a:t>—</a:t>
            </a:r>
            <a:r>
              <a:rPr lang="en-US" dirty="0"/>
              <a:t>Learn the syntax for creating charts and editing their styles</a:t>
            </a:r>
          </a:p>
          <a:p>
            <a:pPr lvl="1"/>
            <a:r>
              <a:rPr lang="en-US" sz="2400" b="1" dirty="0"/>
              <a:t>Line charts</a:t>
            </a:r>
          </a:p>
          <a:p>
            <a:pPr lvl="1"/>
            <a:r>
              <a:rPr lang="en-US" sz="2400" b="1" dirty="0"/>
              <a:t>Bar charts</a:t>
            </a:r>
          </a:p>
          <a:p>
            <a:pPr lvl="1"/>
            <a:r>
              <a:rPr lang="en-US" sz="2400" b="1" dirty="0"/>
              <a:t>Pie charts</a:t>
            </a:r>
          </a:p>
          <a:p>
            <a:pPr lvl="1"/>
            <a:r>
              <a:rPr lang="en-US" sz="2400" b="1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41846059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1055</TotalTime>
  <Words>104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2</vt:lpstr>
      <vt:lpstr>Frame</vt:lpstr>
      <vt:lpstr>PowerPoint Presentation</vt:lpstr>
      <vt:lpstr>Tuesday Objectives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Caudill</dc:creator>
  <cp:lastModifiedBy>Chris Caudill</cp:lastModifiedBy>
  <cp:revision>14</cp:revision>
  <dcterms:created xsi:type="dcterms:W3CDTF">2018-12-08T04:39:04Z</dcterms:created>
  <dcterms:modified xsi:type="dcterms:W3CDTF">2018-12-11T09:30:05Z</dcterms:modified>
</cp:coreProperties>
</file>