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0"/>
    <p:restoredTop sz="94553"/>
  </p:normalViewPr>
  <p:slideViewPr>
    <p:cSldViewPr snapToGrid="0" snapToObjects="1">
      <p:cViewPr>
        <p:scale>
          <a:sx n="190" d="100"/>
          <a:sy n="190" d="100"/>
        </p:scale>
        <p:origin x="-160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2E44-E3D0-9D4B-80B9-7D9BCE9E66AD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F4A95-B0E9-A541-9FE2-445D86D1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icon: https://</a:t>
            </a:r>
            <a:r>
              <a:rPr lang="en-US" dirty="0" err="1"/>
              <a:t>static.thenounproject.com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/17201-200.png</a:t>
            </a:r>
          </a:p>
          <a:p>
            <a:r>
              <a:rPr lang="en-US" dirty="0"/>
              <a:t>API icon: https://d30y9cdsu7xlg0.cloudfront.net/</a:t>
            </a:r>
            <a:r>
              <a:rPr lang="en-US" dirty="0" err="1"/>
              <a:t>png</a:t>
            </a:r>
            <a:r>
              <a:rPr lang="en-US" dirty="0"/>
              <a:t>/38239-200.png</a:t>
            </a:r>
          </a:p>
          <a:p>
            <a:r>
              <a:rPr lang="en-US" dirty="0"/>
              <a:t>Server icon: https://</a:t>
            </a:r>
            <a:r>
              <a:rPr lang="en-US" dirty="0" err="1"/>
              <a:t>png.pngtree.com</a:t>
            </a:r>
            <a:r>
              <a:rPr lang="en-US" dirty="0"/>
              <a:t>/</a:t>
            </a:r>
            <a:r>
              <a:rPr lang="en-US" dirty="0" err="1"/>
              <a:t>svg</a:t>
            </a:r>
            <a:r>
              <a:rPr lang="en-US" dirty="0"/>
              <a:t>/20161113/server_30008.png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F4A95-B0E9-A541-9FE2-445D86D17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5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854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D4E-2A46-F14C-86BD-B078C5F5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APIs II</a:t>
            </a:r>
            <a:br>
              <a:rPr lang="en-US" dirty="0"/>
            </a:br>
            <a:r>
              <a:rPr lang="en-US" sz="2400" dirty="0"/>
              <a:t>JSON Traversal and Data Parsing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2245-52D6-9E45-836A-89AEDF878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 12/20</a:t>
            </a:r>
          </a:p>
        </p:txBody>
      </p:sp>
    </p:spTree>
    <p:extLst>
      <p:ext uri="{BB962C8B-B14F-4D97-AF65-F5344CB8AC3E}">
        <p14:creationId xmlns:p14="http://schemas.microsoft.com/office/powerpoint/2010/main" val="19754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5205-0DFF-8A4C-BFD8-885E2A1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A21A-9E72-C04A-9FC7-E2E63632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APIs</a:t>
            </a:r>
          </a:p>
          <a:p>
            <a:r>
              <a:rPr lang="en-US" dirty="0"/>
              <a:t>Building plots with API data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API Wrappers (TBD)</a:t>
            </a:r>
          </a:p>
          <a:p>
            <a:r>
              <a:rPr lang="en-US" dirty="0"/>
              <a:t>Multiple API Calls</a:t>
            </a:r>
          </a:p>
        </p:txBody>
      </p:sp>
    </p:spTree>
    <p:extLst>
      <p:ext uri="{BB962C8B-B14F-4D97-AF65-F5344CB8AC3E}">
        <p14:creationId xmlns:p14="http://schemas.microsoft.com/office/powerpoint/2010/main" val="40114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1239-68FB-C04F-BE26-05E0E87E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Diagram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Scenario: </a:t>
            </a:r>
            <a:r>
              <a:rPr lang="en-US" sz="2000" dirty="0"/>
              <a:t>User wants some data from a web application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8BC5-398C-CD4C-88B7-7035D16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17" y="2203447"/>
            <a:ext cx="971549" cy="971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1A6EC-CAB1-5A49-B0EF-B7139BDD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49" y="1820633"/>
            <a:ext cx="1737178" cy="1737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F201F-595A-8447-92A3-CC6C1B46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331" y="4438066"/>
            <a:ext cx="1137920" cy="1137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4053EB-1711-D343-8317-203766EE258E}"/>
              </a:ext>
            </a:extLst>
          </p:cNvPr>
          <p:cNvSpPr txBox="1"/>
          <p:nvPr/>
        </p:nvSpPr>
        <p:spPr>
          <a:xfrm>
            <a:off x="5821814" y="2480216"/>
            <a:ext cx="3151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 Client makes </a:t>
            </a:r>
            <a:r>
              <a:rPr lang="en-US" sz="1200" b="1" dirty="0">
                <a:solidFill>
                  <a:srgbClr val="FF0000"/>
                </a:solidFill>
              </a:rPr>
              <a:t>request</a:t>
            </a:r>
            <a:r>
              <a:rPr lang="en-US" sz="1200" dirty="0"/>
              <a:t> for data against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8B310-00A3-B04C-B67F-67D79BE16C24}"/>
              </a:ext>
            </a:extLst>
          </p:cNvPr>
          <p:cNvCxnSpPr>
            <a:cxnSpLocks/>
          </p:cNvCxnSpPr>
          <p:nvPr/>
        </p:nvCxnSpPr>
        <p:spPr>
          <a:xfrm>
            <a:off x="5426527" y="2480216"/>
            <a:ext cx="39419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0F2393-466C-8944-93F9-A31FDFA83A60}"/>
              </a:ext>
            </a:extLst>
          </p:cNvPr>
          <p:cNvCxnSpPr>
            <a:cxnSpLocks/>
          </p:cNvCxnSpPr>
          <p:nvPr/>
        </p:nvCxnSpPr>
        <p:spPr>
          <a:xfrm flipH="1">
            <a:off x="9699779" y="3174996"/>
            <a:ext cx="1" cy="1263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2B07BC-AC4E-6744-ACB6-D55E65B644F7}"/>
              </a:ext>
            </a:extLst>
          </p:cNvPr>
          <p:cNvSpPr txBox="1"/>
          <p:nvPr/>
        </p:nvSpPr>
        <p:spPr>
          <a:xfrm>
            <a:off x="10038667" y="3096619"/>
            <a:ext cx="139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API handles request by retrieving requested data from application servers/databases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1334E8-DD64-604E-8EC7-C6B778EC8F05}"/>
              </a:ext>
            </a:extLst>
          </p:cNvPr>
          <p:cNvCxnSpPr>
            <a:cxnSpLocks/>
          </p:cNvCxnSpPr>
          <p:nvPr/>
        </p:nvCxnSpPr>
        <p:spPr>
          <a:xfrm flipH="1">
            <a:off x="10031041" y="3123487"/>
            <a:ext cx="1" cy="126307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EA3B5-1EF5-D64D-A8C4-5D09EA609E40}"/>
              </a:ext>
            </a:extLst>
          </p:cNvPr>
          <p:cNvCxnSpPr>
            <a:cxnSpLocks/>
          </p:cNvCxnSpPr>
          <p:nvPr/>
        </p:nvCxnSpPr>
        <p:spPr>
          <a:xfrm>
            <a:off x="5426527" y="2851691"/>
            <a:ext cx="3941990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D52F11-0AF4-5641-A5F4-F111996CB2E1}"/>
              </a:ext>
            </a:extLst>
          </p:cNvPr>
          <p:cNvSpPr txBox="1"/>
          <p:nvPr/>
        </p:nvSpPr>
        <p:spPr>
          <a:xfrm>
            <a:off x="5821814" y="2927752"/>
            <a:ext cx="3151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3. API sends requested data in a </a:t>
            </a:r>
            <a:r>
              <a:rPr lang="en-US" sz="1200" b="1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E1D2-950E-AE4C-949D-8363ADA32CD4}"/>
              </a:ext>
            </a:extLst>
          </p:cNvPr>
          <p:cNvSpPr txBox="1"/>
          <p:nvPr/>
        </p:nvSpPr>
        <p:spPr>
          <a:xfrm>
            <a:off x="9595245" y="17801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F31DE-2C46-FB46-8ACA-5421930E04B4}"/>
              </a:ext>
            </a:extLst>
          </p:cNvPr>
          <p:cNvSpPr txBox="1"/>
          <p:nvPr/>
        </p:nvSpPr>
        <p:spPr>
          <a:xfrm>
            <a:off x="9452577" y="562749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88A4-16B7-8E41-A428-A1358AB74977}"/>
              </a:ext>
            </a:extLst>
          </p:cNvPr>
          <p:cNvSpPr txBox="1"/>
          <p:nvPr/>
        </p:nvSpPr>
        <p:spPr>
          <a:xfrm>
            <a:off x="4256095" y="362186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5534959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{8CA646BE-01AC-DA49-AEEC-35292501AB52}tf10001124</Template>
  <TotalTime>4714</TotalTime>
  <Words>113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Wingdings 2</vt:lpstr>
      <vt:lpstr>Frame</vt:lpstr>
      <vt:lpstr>Python APIs II JSON Traversal and Data Parsing</vt:lpstr>
      <vt:lpstr>Objectives</vt:lpstr>
      <vt:lpstr>API Diagram  Scenario: User wants some data from a web application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Caudill</dc:creator>
  <cp:lastModifiedBy>Chris Caudill</cp:lastModifiedBy>
  <cp:revision>12</cp:revision>
  <dcterms:created xsi:type="dcterms:W3CDTF">2018-12-17T01:44:14Z</dcterms:created>
  <dcterms:modified xsi:type="dcterms:W3CDTF">2018-12-20T09:02:19Z</dcterms:modified>
</cp:coreProperties>
</file>