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1d621e556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1d621e556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d621e5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d621e5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d621e5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d621e5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d621e55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d621e55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d621e55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d621e55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d621e55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d621e55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d621e55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d621e55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1d621e55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1d621e55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d621e556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d621e556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11700" y="2200575"/>
            <a:ext cx="8520600" cy="123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/>
              <a:t>Sisteme de Securitate Bazate pe Recunoașterea Irisului</a:t>
            </a:r>
            <a:endParaRPr sz="36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3828325"/>
            <a:ext cx="8520600" cy="17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Coordonator: Lector Dr. Liviu-Octavian Mafteiu Scai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Absolvent: Zoltan Mark</a:t>
            </a:r>
            <a:endParaRPr sz="1800"/>
          </a:p>
        </p:txBody>
      </p:sp>
      <p:sp>
        <p:nvSpPr>
          <p:cNvPr id="87" name="Google Shape;87;p13"/>
          <p:cNvSpPr txBox="1"/>
          <p:nvPr/>
        </p:nvSpPr>
        <p:spPr>
          <a:xfrm>
            <a:off x="1862650" y="1153275"/>
            <a:ext cx="5183100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3F3F3"/>
                </a:solidFill>
              </a:rPr>
              <a:t>Universitatea de Vest din Timișoara</a:t>
            </a:r>
            <a:endParaRPr sz="2400">
              <a:solidFill>
                <a:srgbClr val="F3F3F3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3F3F3"/>
                </a:solidFill>
              </a:rPr>
              <a:t>Informatică Română</a:t>
            </a:r>
            <a:endParaRPr sz="2400">
              <a:solidFill>
                <a:srgbClr val="F3F3F3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850" y="0"/>
            <a:ext cx="1238698" cy="12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3. Concluzii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 I.R.U.N.N. antrenează o rețea neuronală pentru a detecta diferite tipuri de irisuri.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Aplicația I.R.U.N.N. este o aplicație usor de utilizat.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Aplicația se aﬂă momentan în stadiul în care recunoaște irisul unei singure persoane.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Accentul este pus pe software pentru a efectua recunoașterea, și nu pe hardware-ul pentru captarea unei imagini.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1. Introducere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2. Aplicație: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	2.1. -Initializarea Aplicatiei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	2.2. -Detectarea Irisului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	2.3. -Antrenarea Rețelei Neuronale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	2.4. -Rezultat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o"/>
              <a:t>3. Concluzii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o"/>
              <a:t>Introducere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I.R.U.N.N. (Iris Recognition using Neural Netorks) este o aplicatie de recunoastere a irisului care a fost implementata in limbajele C++ si Python. In C++ a fost implementata partea de Detectare a Irisului, iar in Python a fost implementata reteaua neuronala.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o"/>
              <a:t>Această aplicație capturează o imagine și o parcurge pixel cu pixel pentru a verifica similaritatea. Aceasta va afișa un procent de similaritate mai mare decât 0,5% daca irisul este compatibil.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Diagramă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123813"/>
            <a:ext cx="85206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"/>
              <a:t>Aplicația I.R.U.N.N.(Iris Recognition using Neural Netorks) funcționează conform următoarei diagrame: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75" y="1842650"/>
            <a:ext cx="6174725" cy="2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 Aplicației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În imaginea de mai jos se poate observa meniul aplicației.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Acest meniu conține următoarele butoane: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-Tasta R: pentru captură imagini;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-Tasta Q: pentru ieșire;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-Tasta T: pentru antrenarea rețelei 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-Tasta Y: resetează rețeaua;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o"/>
              <a:t>-Tasta E: pentru antrenare multiplă.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650" y="1845588"/>
            <a:ext cx="405765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774650" y="3804600"/>
            <a:ext cx="15246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Imaginea 1.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2.1. Initializarea Aplicatiei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957800" y="2118050"/>
            <a:ext cx="38745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"/>
              <a:t>În imaginea alăturată este prezentată preluarea și capturarea imagini de pe camera video.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556440" cy="33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496275" y="4378175"/>
            <a:ext cx="2187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Imaginea 2.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2.2. Detectarea Ochilor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971175" y="1229875"/>
            <a:ext cx="3861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Utilizând captura imagini de la pasul anterior, se realizează detectarea ochilor din imagine.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o"/>
              <a:t>Aceast lucru se poate observa în imaginea altăurată (Imaginea 3).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2501"/>
            <a:ext cx="4825850" cy="2671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624225" y="3933600"/>
            <a:ext cx="1577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Imaginea 3.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2.3. Antrenarea Rețelei Neuronale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4693975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"/>
              <a:t> 	Pentru antrenarea rețelei neuronale se așteaptă un input de la tastatură, iar după se realizează selectrarea imagini dorite¸ și furnizarea rezultatului dorit.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260300" cy="25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714950" y="3734025"/>
            <a:ext cx="14538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Imaginea 4.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2.4. Rezultat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În imaginile de mai jos sunt prezentate rezultatele obținute după rularea aplicație.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400"/>
              <a:t>În prima imagine(Imaginea 5), rezultatul nu este compatibil conform rețelei neuronale și va afișa mesajul “Ochi necunoscut”și codul de similaritate mai mic.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1400"/>
              <a:t>În a doua imagine(Imaginea 6), rezultatul este compatibil conform rețelei neuronale, va afișa mesajul “Ochi recunoscut” și codul de similaritate mai mare.</a:t>
            </a:r>
            <a:endParaRPr sz="14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75" y="2941624"/>
            <a:ext cx="1627250" cy="16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825" y="2941624"/>
            <a:ext cx="1627250" cy="16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641250" y="4502600"/>
            <a:ext cx="14583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Imaginea 5.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034550" y="4509200"/>
            <a:ext cx="1285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Imaginea 6.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Geometric</vt:lpstr>
      <vt:lpstr>Sisteme de Securitate Bazate pe Recunoașterea Irisului</vt:lpstr>
      <vt:lpstr>Cuprins</vt:lpstr>
      <vt:lpstr>Introducere</vt:lpstr>
      <vt:lpstr>Diagramă</vt:lpstr>
      <vt:lpstr>2. Aplicației</vt:lpstr>
      <vt:lpstr>2.1. Initializarea Aplicatiei</vt:lpstr>
      <vt:lpstr>2.2. Detectarea Ochilor</vt:lpstr>
      <vt:lpstr>2.3. Antrenarea Rețelei Neuronale</vt:lpstr>
      <vt:lpstr>2.4. Rezultat</vt:lpstr>
      <vt:lpstr>3. 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Sisteme de Securitate Bazate pe Recunoașterea Irisului</dc:title>
  <cp:lastModifiedBy>blank</cp:lastModifiedBy>
  <cp:revision>1</cp:revision>
  <dcterms:modified xsi:type="dcterms:W3CDTF">2018-09-12T23:29:35Z</dcterms:modified>
</cp:coreProperties>
</file>