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b6405f0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b6405f0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405f0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405f0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6405f0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6405f0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b6405f0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b6405f0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Design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938201"/>
            <a:ext cx="4148450" cy="32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325" y="701725"/>
            <a:ext cx="3030029" cy="41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5400000">
            <a:off x="-394675" y="2410650"/>
            <a:ext cx="1781100" cy="6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762925" y="3694175"/>
            <a:ext cx="4751100" cy="773700"/>
          </a:xfrm>
          <a:prstGeom prst="bentArrow">
            <a:avLst>
              <a:gd fmla="val 25000" name="adj1"/>
              <a:gd fmla="val 18310" name="adj2"/>
              <a:gd fmla="val 50000" name="adj3"/>
              <a:gd fmla="val 33818" name="adj4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with Diode Network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975" y="670777"/>
            <a:ext cx="4720050" cy="4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811500" y="3062125"/>
            <a:ext cx="871800" cy="523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211975" y="2953150"/>
            <a:ext cx="425100" cy="7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Capacitive</a:t>
            </a:r>
            <a:r>
              <a:rPr lang="en"/>
              <a:t> Touch Potentiometer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0777"/>
            <a:ext cx="4720050" cy="4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911225" y="3062125"/>
            <a:ext cx="871800" cy="523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211975" y="2953150"/>
            <a:ext cx="425100" cy="7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10628" l="0" r="0" t="8733"/>
          <a:stretch/>
        </p:blipFill>
        <p:spPr>
          <a:xfrm>
            <a:off x="5609375" y="1531000"/>
            <a:ext cx="3222926" cy="25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884175" y="3182125"/>
            <a:ext cx="3598800" cy="2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Motor Driver &amp; LED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38" y="670775"/>
            <a:ext cx="7241531" cy="4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306450" y="1797525"/>
            <a:ext cx="757800" cy="124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172725" y="1645925"/>
            <a:ext cx="2988600" cy="83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158125" y="2544675"/>
            <a:ext cx="1656600" cy="217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Circuit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4825"/>
            <a:ext cx="8839201" cy="331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