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ab366e01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ab366e01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ab366e01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ab366e01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ab366e01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7ab366e01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73700" y="63205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73700" y="89365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503900" y="566650"/>
            <a:ext cx="272400" cy="66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877200" y="69205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77200" y="95365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46775" y="58845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46775" y="82435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503100" y="348700"/>
            <a:ext cx="664800" cy="1035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688350" y="588450"/>
            <a:ext cx="272400" cy="261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688350" y="893650"/>
            <a:ext cx="272400" cy="261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776300" y="711000"/>
            <a:ext cx="3901200" cy="165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776300" y="1016200"/>
            <a:ext cx="3901200" cy="1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734625" y="635500"/>
            <a:ext cx="15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+9V Battery</a:t>
            </a:r>
            <a:endParaRPr b="1" sz="1800"/>
          </a:p>
        </p:txBody>
      </p:sp>
      <p:sp>
        <p:nvSpPr>
          <p:cNvPr id="67" name="Google Shape;67;p13"/>
          <p:cNvSpPr/>
          <p:nvPr/>
        </p:nvSpPr>
        <p:spPr>
          <a:xfrm>
            <a:off x="796225" y="21519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96225" y="24135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526425" y="2086500"/>
            <a:ext cx="272400" cy="66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899725" y="22119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899725" y="24735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469300" y="21083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469300" y="23442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798825" y="2230850"/>
            <a:ext cx="3901200" cy="165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1798825" y="2536050"/>
            <a:ext cx="3901200" cy="1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0875" y="2075775"/>
            <a:ext cx="479700" cy="599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146825" y="1977600"/>
            <a:ext cx="272400" cy="817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419225" y="2144625"/>
            <a:ext cx="98100" cy="461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6745975" y="2144625"/>
            <a:ext cx="192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Rocker Switch</a:t>
            </a:r>
            <a:endParaRPr b="1" sz="1800"/>
          </a:p>
        </p:txBody>
      </p:sp>
      <p:sp>
        <p:nvSpPr>
          <p:cNvPr id="80" name="Google Shape;80;p13"/>
          <p:cNvSpPr/>
          <p:nvPr/>
        </p:nvSpPr>
        <p:spPr>
          <a:xfrm>
            <a:off x="796225" y="358475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6225" y="384635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1526425" y="3519350"/>
            <a:ext cx="272400" cy="66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899725" y="364475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899725" y="390635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469300" y="354115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469300" y="377705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798825" y="3663700"/>
            <a:ext cx="3901200" cy="165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798825" y="3968900"/>
            <a:ext cx="3901200" cy="1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710888" y="3388700"/>
            <a:ext cx="479700" cy="817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745975" y="3577475"/>
            <a:ext cx="192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RST Button</a:t>
            </a:r>
            <a:endParaRPr b="1" sz="1800"/>
          </a:p>
        </p:txBody>
      </p:sp>
      <p:sp>
        <p:nvSpPr>
          <p:cNvPr id="91" name="Google Shape;91;p13"/>
          <p:cNvSpPr/>
          <p:nvPr/>
        </p:nvSpPr>
        <p:spPr>
          <a:xfrm>
            <a:off x="6173963" y="3594650"/>
            <a:ext cx="12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876875" y="555750"/>
            <a:ext cx="16728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Twist and heat shrink wire bundle</a:t>
            </a:r>
            <a:endParaRPr sz="1300"/>
          </a:p>
        </p:txBody>
      </p:sp>
      <p:sp>
        <p:nvSpPr>
          <p:cNvPr id="93" name="Google Shape;93;p13"/>
          <p:cNvSpPr/>
          <p:nvPr/>
        </p:nvSpPr>
        <p:spPr>
          <a:xfrm>
            <a:off x="2918450" y="2109725"/>
            <a:ext cx="16728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Twist and heat shrink wire bundle</a:t>
            </a:r>
            <a:endParaRPr sz="1300"/>
          </a:p>
        </p:txBody>
      </p:sp>
      <p:sp>
        <p:nvSpPr>
          <p:cNvPr id="94" name="Google Shape;94;p13"/>
          <p:cNvSpPr/>
          <p:nvPr/>
        </p:nvSpPr>
        <p:spPr>
          <a:xfrm>
            <a:off x="2918463" y="3546650"/>
            <a:ext cx="1672800" cy="610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Twist and heat shrink wire bundle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6201350" y="620850"/>
            <a:ext cx="456900" cy="4305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796238" y="5880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796238" y="8496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526438" y="522600"/>
            <a:ext cx="272400" cy="66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99738" y="6480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99738" y="9096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469313" y="5444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469313" y="7803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1798838" y="666950"/>
            <a:ext cx="3901200" cy="165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1798838" y="972150"/>
            <a:ext cx="3901200" cy="1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6770288" y="485550"/>
            <a:ext cx="192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PWR Indicator LED</a:t>
            </a:r>
            <a:endParaRPr b="1" sz="1800"/>
          </a:p>
        </p:txBody>
      </p:sp>
      <p:sp>
        <p:nvSpPr>
          <p:cNvPr id="110" name="Google Shape;110;p14"/>
          <p:cNvSpPr/>
          <p:nvPr/>
        </p:nvSpPr>
        <p:spPr>
          <a:xfrm>
            <a:off x="2919613" y="549900"/>
            <a:ext cx="16728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Twist and heat shrink wire bundle</a:t>
            </a:r>
            <a:endParaRPr sz="1300"/>
          </a:p>
        </p:txBody>
      </p:sp>
      <p:sp>
        <p:nvSpPr>
          <p:cNvPr id="111" name="Google Shape;111;p14"/>
          <p:cNvSpPr/>
          <p:nvPr/>
        </p:nvSpPr>
        <p:spPr>
          <a:xfrm>
            <a:off x="5713200" y="620850"/>
            <a:ext cx="730200" cy="4305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655650" y="528000"/>
            <a:ext cx="218100" cy="610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189200" y="1601425"/>
            <a:ext cx="456900" cy="43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784088" y="1568575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784088" y="1830175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1514288" y="1503175"/>
            <a:ext cx="272400" cy="66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887588" y="1628575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887588" y="1890175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457163" y="1524975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457163" y="1760875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1786688" y="1647525"/>
            <a:ext cx="3901200" cy="165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1786688" y="1952725"/>
            <a:ext cx="3901200" cy="1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6758138" y="1466125"/>
            <a:ext cx="192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Bait LED</a:t>
            </a:r>
            <a:endParaRPr b="1" sz="1800"/>
          </a:p>
        </p:txBody>
      </p:sp>
      <p:sp>
        <p:nvSpPr>
          <p:cNvPr id="124" name="Google Shape;124;p14"/>
          <p:cNvSpPr/>
          <p:nvPr/>
        </p:nvSpPr>
        <p:spPr>
          <a:xfrm>
            <a:off x="2907463" y="1530475"/>
            <a:ext cx="1672800" cy="610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Twist and heat shrink wire bundle</a:t>
            </a:r>
            <a:endParaRPr sz="1300"/>
          </a:p>
        </p:txBody>
      </p:sp>
      <p:sp>
        <p:nvSpPr>
          <p:cNvPr id="125" name="Google Shape;125;p14"/>
          <p:cNvSpPr/>
          <p:nvPr/>
        </p:nvSpPr>
        <p:spPr>
          <a:xfrm>
            <a:off x="5701050" y="1601425"/>
            <a:ext cx="730200" cy="430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643500" y="1552375"/>
            <a:ext cx="218100" cy="566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6189188" y="2619050"/>
            <a:ext cx="456900" cy="4305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784075" y="25862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784075" y="28478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1514275" y="2520800"/>
            <a:ext cx="272400" cy="66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887575" y="26462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887575" y="29078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457150" y="25426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457150" y="27785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1786675" y="2665150"/>
            <a:ext cx="3901200" cy="165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1786675" y="2970350"/>
            <a:ext cx="3901200" cy="1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6745000" y="2511850"/>
            <a:ext cx="192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Cast </a:t>
            </a:r>
            <a:r>
              <a:rPr b="1" lang="en" sz="1800"/>
              <a:t>LED</a:t>
            </a:r>
            <a:endParaRPr b="1" sz="1800"/>
          </a:p>
        </p:txBody>
      </p:sp>
      <p:sp>
        <p:nvSpPr>
          <p:cNvPr id="138" name="Google Shape;138;p14"/>
          <p:cNvSpPr/>
          <p:nvPr/>
        </p:nvSpPr>
        <p:spPr>
          <a:xfrm>
            <a:off x="2907450" y="2548100"/>
            <a:ext cx="1672800" cy="610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Twist and heat shrink wire bundle</a:t>
            </a:r>
            <a:endParaRPr sz="1300"/>
          </a:p>
        </p:txBody>
      </p:sp>
      <p:sp>
        <p:nvSpPr>
          <p:cNvPr id="139" name="Google Shape;139;p14"/>
          <p:cNvSpPr/>
          <p:nvPr/>
        </p:nvSpPr>
        <p:spPr>
          <a:xfrm>
            <a:off x="5701038" y="2619050"/>
            <a:ext cx="730200" cy="4305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5643488" y="2570000"/>
            <a:ext cx="218100" cy="5664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6189163" y="3673725"/>
            <a:ext cx="456900" cy="4305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784075" y="3640875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784075" y="3902475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1514275" y="3575475"/>
            <a:ext cx="272400" cy="66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887575" y="3700875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7575" y="3962475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457150" y="3597275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457150" y="3833175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1786675" y="3719825"/>
            <a:ext cx="3901200" cy="165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1786675" y="4025025"/>
            <a:ext cx="3901200" cy="1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6745000" y="3658125"/>
            <a:ext cx="192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Reel </a:t>
            </a:r>
            <a:r>
              <a:rPr b="1" lang="en" sz="1800"/>
              <a:t>LED</a:t>
            </a:r>
            <a:endParaRPr b="1" sz="1800"/>
          </a:p>
        </p:txBody>
      </p:sp>
      <p:sp>
        <p:nvSpPr>
          <p:cNvPr id="152" name="Google Shape;152;p14"/>
          <p:cNvSpPr/>
          <p:nvPr/>
        </p:nvSpPr>
        <p:spPr>
          <a:xfrm>
            <a:off x="2907450" y="3602775"/>
            <a:ext cx="1672800" cy="610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Twist and heat shrink wire bundle</a:t>
            </a:r>
            <a:endParaRPr sz="1300"/>
          </a:p>
        </p:txBody>
      </p:sp>
      <p:sp>
        <p:nvSpPr>
          <p:cNvPr id="153" name="Google Shape;153;p14"/>
          <p:cNvSpPr/>
          <p:nvPr/>
        </p:nvSpPr>
        <p:spPr>
          <a:xfrm>
            <a:off x="5701038" y="3673725"/>
            <a:ext cx="730200" cy="4305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5643488" y="3624675"/>
            <a:ext cx="218100" cy="566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/>
          <p:nvPr/>
        </p:nvSpPr>
        <p:spPr>
          <a:xfrm>
            <a:off x="796238" y="37845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96238" y="64005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526450" y="313050"/>
            <a:ext cx="272400" cy="11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899738" y="43845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899738" y="70005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469313" y="33485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469313" y="57075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1798838" y="457400"/>
            <a:ext cx="3901200" cy="165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1798838" y="1285800"/>
            <a:ext cx="3901200" cy="1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7160363" y="540000"/>
            <a:ext cx="192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7-Seg Display</a:t>
            </a:r>
            <a:endParaRPr b="1" sz="1800"/>
          </a:p>
        </p:txBody>
      </p:sp>
      <p:sp>
        <p:nvSpPr>
          <p:cNvPr id="169" name="Google Shape;169;p15"/>
          <p:cNvSpPr/>
          <p:nvPr/>
        </p:nvSpPr>
        <p:spPr>
          <a:xfrm>
            <a:off x="796238" y="90165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96238" y="116325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899738" y="96165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899738" y="122325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469313" y="83235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469313" y="109395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1798838" y="762600"/>
            <a:ext cx="3901200" cy="16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1798850" y="992850"/>
            <a:ext cx="3901200" cy="1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5699250" y="248125"/>
            <a:ext cx="1187700" cy="1245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5776097" y="291425"/>
            <a:ext cx="5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Vcc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5776114" y="527325"/>
            <a:ext cx="5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5776116" y="788925"/>
            <a:ext cx="6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5776119" y="1050525"/>
            <a:ext cx="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030275" y="190800"/>
            <a:ext cx="1672800" cy="1303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Twist and heat shrink wire bundle</a:t>
            </a:r>
            <a:endParaRPr sz="1300"/>
          </a:p>
        </p:txBody>
      </p:sp>
      <p:sp>
        <p:nvSpPr>
          <p:cNvPr id="183" name="Google Shape;183;p15"/>
          <p:cNvSpPr/>
          <p:nvPr/>
        </p:nvSpPr>
        <p:spPr>
          <a:xfrm>
            <a:off x="796238" y="1944138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96238" y="2205738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1526450" y="1878738"/>
            <a:ext cx="272400" cy="11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899738" y="2004138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899738" y="2265738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 txBox="1"/>
          <p:nvPr/>
        </p:nvSpPr>
        <p:spPr>
          <a:xfrm>
            <a:off x="469313" y="1900538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469313" y="2136438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1798838" y="2023088"/>
            <a:ext cx="3901200" cy="165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1798838" y="2851488"/>
            <a:ext cx="3901200" cy="1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 txBox="1"/>
          <p:nvPr/>
        </p:nvSpPr>
        <p:spPr>
          <a:xfrm>
            <a:off x="7160363" y="2177388"/>
            <a:ext cx="192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Cap. Touch</a:t>
            </a:r>
            <a:endParaRPr b="1" sz="1800"/>
          </a:p>
        </p:txBody>
      </p:sp>
      <p:sp>
        <p:nvSpPr>
          <p:cNvPr id="193" name="Google Shape;193;p15"/>
          <p:cNvSpPr/>
          <p:nvPr/>
        </p:nvSpPr>
        <p:spPr>
          <a:xfrm>
            <a:off x="796238" y="2467338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796238" y="2728938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899738" y="2527338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899738" y="2788938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469313" y="2398038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469313" y="2659638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1798838" y="2328288"/>
            <a:ext cx="3901200" cy="16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5699250" y="1813813"/>
            <a:ext cx="1187700" cy="1245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5776097" y="1857113"/>
            <a:ext cx="5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Vcc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5776132" y="2093013"/>
            <a:ext cx="9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CAP_IN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5776116" y="2354613"/>
            <a:ext cx="6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5776119" y="2616213"/>
            <a:ext cx="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3030275" y="1756488"/>
            <a:ext cx="1672800" cy="1303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Twist and heat shrink wire bundle</a:t>
            </a:r>
            <a:endParaRPr sz="1300"/>
          </a:p>
        </p:txBody>
      </p:sp>
      <p:sp>
        <p:nvSpPr>
          <p:cNvPr id="206" name="Google Shape;206;p15"/>
          <p:cNvSpPr/>
          <p:nvPr/>
        </p:nvSpPr>
        <p:spPr>
          <a:xfrm flipH="1" rot="10800000">
            <a:off x="1798861" y="2587788"/>
            <a:ext cx="359100" cy="20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 rot="2700000">
            <a:off x="1985082" y="2420584"/>
            <a:ext cx="357655" cy="355109"/>
          </a:xfrm>
          <a:prstGeom prst="plus">
            <a:avLst>
              <a:gd fmla="val 4141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796238" y="34398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796238" y="37014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1526450" y="3374400"/>
            <a:ext cx="272400" cy="145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899738" y="34998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899738" y="37614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469313" y="33962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469313" y="36321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1798838" y="3518750"/>
            <a:ext cx="3901200" cy="165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1798838" y="4604400"/>
            <a:ext cx="3901200" cy="1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7160363" y="3769200"/>
            <a:ext cx="192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Encoder</a:t>
            </a:r>
            <a:endParaRPr b="1" sz="1800"/>
          </a:p>
        </p:txBody>
      </p:sp>
      <p:sp>
        <p:nvSpPr>
          <p:cNvPr id="218" name="Google Shape;218;p15"/>
          <p:cNvSpPr/>
          <p:nvPr/>
        </p:nvSpPr>
        <p:spPr>
          <a:xfrm>
            <a:off x="796238" y="39630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796238" y="42246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899738" y="40230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899738" y="42846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 txBox="1"/>
          <p:nvPr/>
        </p:nvSpPr>
        <p:spPr>
          <a:xfrm>
            <a:off x="469313" y="38937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469313" y="41553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1798838" y="3823950"/>
            <a:ext cx="3901200" cy="16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1798850" y="4054200"/>
            <a:ext cx="3901200" cy="1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"/>
          <p:cNvSpPr/>
          <p:nvPr/>
        </p:nvSpPr>
        <p:spPr>
          <a:xfrm>
            <a:off x="5699250" y="3309475"/>
            <a:ext cx="1187700" cy="14532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"/>
          <p:cNvSpPr txBox="1"/>
          <p:nvPr/>
        </p:nvSpPr>
        <p:spPr>
          <a:xfrm>
            <a:off x="5776097" y="3352775"/>
            <a:ext cx="5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Vcc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5776114" y="3588675"/>
            <a:ext cx="5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5776116" y="3850275"/>
            <a:ext cx="6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5700055" y="4127288"/>
            <a:ext cx="129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ENCODER_INT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796238" y="44862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899738" y="45462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/>
        </p:nvSpPr>
        <p:spPr>
          <a:xfrm>
            <a:off x="469313" y="43912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5776119" y="4347775"/>
            <a:ext cx="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1798838" y="4342600"/>
            <a:ext cx="3901200" cy="165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3030275" y="3252150"/>
            <a:ext cx="1672800" cy="1495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Twist and heat shrink wire bundle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/>
          <p:nvPr/>
        </p:nvSpPr>
        <p:spPr>
          <a:xfrm>
            <a:off x="589038" y="5868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589038" y="8484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"/>
          <p:cNvSpPr/>
          <p:nvPr/>
        </p:nvSpPr>
        <p:spPr>
          <a:xfrm>
            <a:off x="1319250" y="521400"/>
            <a:ext cx="272400" cy="145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"/>
          <p:cNvSpPr/>
          <p:nvPr/>
        </p:nvSpPr>
        <p:spPr>
          <a:xfrm>
            <a:off x="692538" y="6468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692538" y="9084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"/>
          <p:cNvSpPr txBox="1"/>
          <p:nvPr/>
        </p:nvSpPr>
        <p:spPr>
          <a:xfrm>
            <a:off x="262113" y="5432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16"/>
          <p:cNvSpPr txBox="1"/>
          <p:nvPr/>
        </p:nvSpPr>
        <p:spPr>
          <a:xfrm>
            <a:off x="262113" y="7791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1591638" y="665750"/>
            <a:ext cx="3901200" cy="1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>
            <a:off x="1591638" y="1751400"/>
            <a:ext cx="3901200" cy="165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"/>
          <p:cNvSpPr txBox="1"/>
          <p:nvPr/>
        </p:nvSpPr>
        <p:spPr>
          <a:xfrm>
            <a:off x="6953163" y="916200"/>
            <a:ext cx="192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Audio</a:t>
            </a:r>
            <a:endParaRPr b="1" sz="1800"/>
          </a:p>
        </p:txBody>
      </p:sp>
      <p:sp>
        <p:nvSpPr>
          <p:cNvPr id="251" name="Google Shape;251;p16"/>
          <p:cNvSpPr/>
          <p:nvPr/>
        </p:nvSpPr>
        <p:spPr>
          <a:xfrm>
            <a:off x="589038" y="11100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589038" y="13716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692538" y="11700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692538" y="14316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"/>
          <p:cNvSpPr txBox="1"/>
          <p:nvPr/>
        </p:nvSpPr>
        <p:spPr>
          <a:xfrm>
            <a:off x="262113" y="10407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6" name="Google Shape;256;p16"/>
          <p:cNvSpPr txBox="1"/>
          <p:nvPr/>
        </p:nvSpPr>
        <p:spPr>
          <a:xfrm>
            <a:off x="262113" y="13023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>
            <a:off x="1591638" y="970950"/>
            <a:ext cx="3901200" cy="16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"/>
          <p:cNvSpPr/>
          <p:nvPr/>
        </p:nvSpPr>
        <p:spPr>
          <a:xfrm>
            <a:off x="1591650" y="1201200"/>
            <a:ext cx="3901200" cy="1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>
            <a:off x="5492050" y="456475"/>
            <a:ext cx="1187700" cy="14532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5568901" y="499775"/>
            <a:ext cx="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5568559" y="779100"/>
            <a:ext cx="10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AUDIO_2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5568554" y="1051650"/>
            <a:ext cx="9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AUDIO_1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5574868" y="1317738"/>
            <a:ext cx="12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SHUTDOWN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589038" y="16332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692538" y="16932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"/>
          <p:cNvSpPr txBox="1"/>
          <p:nvPr/>
        </p:nvSpPr>
        <p:spPr>
          <a:xfrm>
            <a:off x="262113" y="15382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67" name="Google Shape;267;p16"/>
          <p:cNvSpPr txBox="1"/>
          <p:nvPr/>
        </p:nvSpPr>
        <p:spPr>
          <a:xfrm>
            <a:off x="5568894" y="1538200"/>
            <a:ext cx="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Vcc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1591638" y="1489600"/>
            <a:ext cx="3901200" cy="165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"/>
          <p:cNvSpPr/>
          <p:nvPr/>
        </p:nvSpPr>
        <p:spPr>
          <a:xfrm>
            <a:off x="2823075" y="399150"/>
            <a:ext cx="1672800" cy="1495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Twist and heat shrink wire bundle</a:t>
            </a:r>
            <a:endParaRPr sz="1300"/>
          </a:p>
        </p:txBody>
      </p:sp>
      <p:sp>
        <p:nvSpPr>
          <p:cNvPr id="270" name="Google Shape;270;p16"/>
          <p:cNvSpPr/>
          <p:nvPr/>
        </p:nvSpPr>
        <p:spPr>
          <a:xfrm>
            <a:off x="589038" y="27594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589038" y="30210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"/>
          <p:cNvSpPr/>
          <p:nvPr/>
        </p:nvSpPr>
        <p:spPr>
          <a:xfrm>
            <a:off x="1319250" y="2694000"/>
            <a:ext cx="272400" cy="20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"/>
          <p:cNvSpPr/>
          <p:nvPr/>
        </p:nvSpPr>
        <p:spPr>
          <a:xfrm>
            <a:off x="692538" y="28194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"/>
          <p:cNvSpPr/>
          <p:nvPr/>
        </p:nvSpPr>
        <p:spPr>
          <a:xfrm>
            <a:off x="692538" y="30810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"/>
          <p:cNvSpPr txBox="1"/>
          <p:nvPr/>
        </p:nvSpPr>
        <p:spPr>
          <a:xfrm>
            <a:off x="262113" y="27158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6" name="Google Shape;276;p16"/>
          <p:cNvSpPr txBox="1"/>
          <p:nvPr/>
        </p:nvSpPr>
        <p:spPr>
          <a:xfrm>
            <a:off x="262113" y="29517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1591638" y="2838350"/>
            <a:ext cx="3901200" cy="16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1591638" y="4486050"/>
            <a:ext cx="3901200" cy="165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"/>
          <p:cNvSpPr txBox="1"/>
          <p:nvPr/>
        </p:nvSpPr>
        <p:spPr>
          <a:xfrm>
            <a:off x="6953163" y="3398975"/>
            <a:ext cx="192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IMU</a:t>
            </a:r>
            <a:endParaRPr b="1" sz="1800"/>
          </a:p>
        </p:txBody>
      </p:sp>
      <p:sp>
        <p:nvSpPr>
          <p:cNvPr id="280" name="Google Shape;280;p16"/>
          <p:cNvSpPr/>
          <p:nvPr/>
        </p:nvSpPr>
        <p:spPr>
          <a:xfrm>
            <a:off x="589038" y="32826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"/>
          <p:cNvSpPr/>
          <p:nvPr/>
        </p:nvSpPr>
        <p:spPr>
          <a:xfrm>
            <a:off x="589038" y="35442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"/>
          <p:cNvSpPr/>
          <p:nvPr/>
        </p:nvSpPr>
        <p:spPr>
          <a:xfrm>
            <a:off x="692538" y="33426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"/>
          <p:cNvSpPr/>
          <p:nvPr/>
        </p:nvSpPr>
        <p:spPr>
          <a:xfrm>
            <a:off x="692538" y="36042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"/>
          <p:cNvSpPr txBox="1"/>
          <p:nvPr/>
        </p:nvSpPr>
        <p:spPr>
          <a:xfrm>
            <a:off x="262113" y="32133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5" name="Google Shape;285;p16"/>
          <p:cNvSpPr txBox="1"/>
          <p:nvPr/>
        </p:nvSpPr>
        <p:spPr>
          <a:xfrm>
            <a:off x="262113" y="34749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6" name="Google Shape;286;p16"/>
          <p:cNvSpPr/>
          <p:nvPr/>
        </p:nvSpPr>
        <p:spPr>
          <a:xfrm>
            <a:off x="1591638" y="4187100"/>
            <a:ext cx="3901200" cy="165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1591650" y="3882350"/>
            <a:ext cx="3901200" cy="10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5492050" y="2629075"/>
            <a:ext cx="1187700" cy="2067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"/>
          <p:cNvSpPr txBox="1"/>
          <p:nvPr/>
        </p:nvSpPr>
        <p:spPr>
          <a:xfrm>
            <a:off x="5568901" y="2629800"/>
            <a:ext cx="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5492043" y="3972750"/>
            <a:ext cx="10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5492043" y="3445175"/>
            <a:ext cx="12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IMU_ADR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589038" y="38058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>
            <a:off x="692538" y="38658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"/>
          <p:cNvSpPr txBox="1"/>
          <p:nvPr/>
        </p:nvSpPr>
        <p:spPr>
          <a:xfrm>
            <a:off x="262113" y="37365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5" name="Google Shape;295;p16"/>
          <p:cNvSpPr txBox="1"/>
          <p:nvPr/>
        </p:nvSpPr>
        <p:spPr>
          <a:xfrm>
            <a:off x="5492043" y="4277425"/>
            <a:ext cx="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Vcc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1591638" y="3662200"/>
            <a:ext cx="3901200" cy="165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/>
          <p:nvPr/>
        </p:nvSpPr>
        <p:spPr>
          <a:xfrm>
            <a:off x="589038" y="40674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692538" y="41274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589038" y="4329000"/>
            <a:ext cx="730200" cy="26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692538" y="4389000"/>
            <a:ext cx="397800" cy="141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262113" y="39981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262113" y="42597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03" name="Google Shape;303;p16"/>
          <p:cNvSpPr txBox="1"/>
          <p:nvPr/>
        </p:nvSpPr>
        <p:spPr>
          <a:xfrm>
            <a:off x="5492043" y="3705675"/>
            <a:ext cx="10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5492043" y="3204475"/>
            <a:ext cx="12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IMU_INT_1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5492043" y="2923263"/>
            <a:ext cx="12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IMU_INT_2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1591638" y="3360350"/>
            <a:ext cx="3901200" cy="165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1591638" y="3099350"/>
            <a:ext cx="3901200" cy="165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2823075" y="2571750"/>
            <a:ext cx="1672800" cy="20676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Twist and heat shrink wire bundle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