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6" d="100"/>
          <a:sy n="96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756FB-E05E-443F-88A1-CFC906389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7" y="1597961"/>
            <a:ext cx="9144000" cy="316230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DA97A-281B-4A77-9D2C-C5E6A860E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727" y="4902488"/>
            <a:ext cx="9144000" cy="985075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D7BAE-E194-4223-BB4E-5E487863F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4/14/2022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1F6C9-7279-4DF8-9462-3EFEFA03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57072-0A38-49AD-8D0D-0E42DD488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951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89E81-5CFF-4A28-B9C8-5D54E51DF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8A4CC8-DCB0-4E94-98A7-236E3D186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1F802-21C2-44B2-A419-55469D826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DB709-08FF-4C4A-8670-4CCA9146F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95375-1CC8-4950-8439-877451C42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518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8BDF0-A155-454D-B3E2-AD15D0905A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73242" y="827313"/>
            <a:ext cx="2280557" cy="5061857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44E0D-96EC-4B35-BA5C-5DAFCC728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27313"/>
            <a:ext cx="8115300" cy="506185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ADC4E-9FB1-439F-B0FB-47F47B342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E406-061A-4440-BA75-3B684FC84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D93CF-F5F3-4897-A51E-47D577FDD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875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98199-C6CF-4DFF-A750-435F06CC7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2D5EB-F993-411F-9DBA-971321FC0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5D216-27F9-4078-8349-ABC9F614A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4F8A8-FBA7-4F25-ADEA-AF346495D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609F8-5897-4724-8FA6-3EFDE8F2D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701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C0F0C-7BA8-490D-B4C9-CCE145DCD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1709738"/>
            <a:ext cx="9143999" cy="3050523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90E61-B837-4BE4-9BC7-6AF706BC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6" y="4902488"/>
            <a:ext cx="9143999" cy="9850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2E15F-E46D-44C6-9FB9-07B0BC545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F6955-3667-4857-B35A-9E12F798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4B309-D15E-4FA1-9B8D-8C1F3B56C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919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19AB-91F9-4F80-9B5D-2E6FE925F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9F334-D0CF-4DFD-BAA9-3ECD639B1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7362" y="2227809"/>
            <a:ext cx="4942438" cy="39491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E0B5D-4613-4DA7-BA20-58B19BE8A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27809"/>
            <a:ext cx="4855265" cy="39491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311AB-0603-424D-BC42-0CEAB3562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AA2AC-0C5F-4835-BE47-D780C2989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C54C0-DFDA-4778-9EE8-5E5C30E05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748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F3603-5B09-4916-8324-A6BDAB4E0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365125"/>
            <a:ext cx="994273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4073C-C15B-4218-9B84-675895517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5" y="1681163"/>
            <a:ext cx="491285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16D27-36F6-440B-A9BE-8B9499047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4726" y="2505075"/>
            <a:ext cx="4912849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12010D-7AC4-4A70-A211-6A2927411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8552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AE85B5-3350-49A4-86A1-E5DAED4916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85526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73E874-D08B-4D81-B82D-5DF242E4A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174067-0FFA-41C3-A3A6-E8907CC32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947985-FBC0-4118-8877-2E327F637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602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E0282-3DE7-4AB9-83AC-AFEDD22AF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A7436C-706A-443F-86CD-4444C8281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B53292-7EA5-45D0-957F-636A44FC0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6F59D-34BB-462C-B506-040B9E982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816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55245-AB52-41B4-9B28-55E6527DA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73B8AE-58B0-4FDF-8430-9D8D3DD53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E4D91-8619-43C1-841B-B5F47DE0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939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DA660-DF93-4947-B93F-BF118D3B5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457200"/>
            <a:ext cx="368729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0292E-B3E1-4FD6-A7FA-C165BAC21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844277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FB0ECC-817B-4A71-AFB5-FC60A2BC3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253343"/>
            <a:ext cx="3687298" cy="3615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88E0B-6135-4F59-A35A-2CA1A8BA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DEF36-4037-4E6D-988F-CC8E3F11C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C0D2D-D878-4723-A002-5A601EFB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588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C59D5-B8A1-4C9C-A61F-E082A4433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720433"/>
            <a:ext cx="3687298" cy="15873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CB4F5F-E6E7-45C3-B35C-80F81FB1A5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82771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633AB7-4F8E-4A9F-AC15-89E6A6E00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449286"/>
            <a:ext cx="3687298" cy="3419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4B526-866D-4E11-A7F9-081BD4EDF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58BF8-E962-4367-8495-62438FDD4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20AE1-C97D-4E6C-9DB2-B2904C2CF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175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E192E3E-68A9-4F36-936C-1C8D0B9EF132}"/>
              </a:ext>
            </a:extLst>
          </p:cNvPr>
          <p:cNvSpPr/>
          <p:nvPr/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214EB0-7E6D-4536-9350-5CB688B56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15073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5455E-4725-4924-BF7D-2E1FC9E39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7362" y="2427316"/>
            <a:ext cx="9950103" cy="3513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AD9D9-1A1D-4438-9F3D-E5E58FD72F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43751" y="6356350"/>
            <a:ext cx="22966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8C28A28C-4C6A-46EA-90C0-4EE0B89CC5C7}" type="datetimeFigureOut">
              <a:rPr lang="en-US" smtClean="0"/>
              <a:pPr/>
              <a:t>4/14/2022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0A827-D7BF-4CA4-8C29-5AE54ADA4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610380" y="1926575"/>
            <a:ext cx="38303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17188-1DE1-4DA5-8161-21179E4AD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355" y="6356350"/>
            <a:ext cx="410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5DEF7F31-0B8A-474A-B86C-91F3817543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903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b="1" kern="12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AE192E3E-68A9-4F36-936C-1C8D0B9EF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845648E2-B946-43A1-80DE-C50CBBDF9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ADDE1C-FB15-454C-B5BE-8BFC6785C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8" y="1597961"/>
            <a:ext cx="3795812" cy="31623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FUZZY LOGIC CONTROL OF WIND ENERGY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6D47E-1477-428F-9602-915BDF01F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4728" y="5159066"/>
            <a:ext cx="3795812" cy="98507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INT 247</a:t>
            </a:r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EA06546B-3E90-4E24-BD32-C6BFD1CD8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794726" y="-906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3FA95682-BEE6-4B33-BA34-7E7BE4978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3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5" name="Picture 24" descr="A picture containing text, sign, vector graphics&#10;&#10;Description automatically generated">
            <a:extLst>
              <a:ext uri="{FF2B5EF4-FFF2-40B4-BE49-F238E27FC236}">
                <a16:creationId xmlns:a16="http://schemas.microsoft.com/office/drawing/2014/main" id="{04D9F45A-7A20-40C9-98AC-81947526586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16082" y="2498083"/>
            <a:ext cx="5309118" cy="186183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966715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F4A2B-8AF2-4707-AD3E-11F4E91BD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u="sng" dirty="0">
                <a:latin typeface="Calibri Light" panose="020F0302020204030204" pitchFamily="34" charset="0"/>
                <a:cs typeface="Calibri Light" panose="020F0302020204030204" pitchFamily="34" charset="0"/>
              </a:rPr>
              <a:t>Selecting Model</a:t>
            </a:r>
            <a:endParaRPr lang="en-IN" sz="5400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613FF-3B19-408E-9FF0-27F4CF47D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have to select a Model which will give the less error to produce Active Power.</a:t>
            </a:r>
          </a:p>
          <a:p>
            <a:r>
              <a:rPr lang="en-IN" dirty="0"/>
              <a:t>We have tested Liner Regression, Decision Tree Regression but these two give more error than Random Forest Regression so we use this.</a:t>
            </a:r>
          </a:p>
          <a:p>
            <a:endParaRPr lang="en-IN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9DDD9167-06E3-4EF2-AAFB-57C73688B8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535" y="3887955"/>
            <a:ext cx="4328535" cy="1546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124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8EF3B-B53D-4AEB-A8D0-14CA534A5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u="sng" dirty="0">
                <a:latin typeface="Calibri Light" panose="020F0302020204030204" pitchFamily="34" charset="0"/>
                <a:cs typeface="Calibri Light" panose="020F0302020204030204" pitchFamily="34" charset="0"/>
              </a:rPr>
              <a:t>Testing the model</a:t>
            </a:r>
            <a:endParaRPr lang="en-IN" sz="5400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97527-ECFA-4FA5-8EAD-C96AACBB9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First we have to test with his data so we had first tested from train dataset it self , and the model predicted correctly.</a:t>
            </a:r>
          </a:p>
          <a:p>
            <a:r>
              <a:rPr lang="en-IN" dirty="0"/>
              <a:t>Then we have tested with the test dataset and also our model gives the correct data.</a:t>
            </a:r>
          </a:p>
          <a:p>
            <a:r>
              <a:rPr lang="en-IN" dirty="0"/>
              <a:t>So till here our model is done. Now we have to work on Fuzzy.</a:t>
            </a:r>
          </a:p>
        </p:txBody>
      </p:sp>
    </p:spTree>
    <p:extLst>
      <p:ext uri="{BB962C8B-B14F-4D97-AF65-F5344CB8AC3E}">
        <p14:creationId xmlns:p14="http://schemas.microsoft.com/office/powerpoint/2010/main" val="353008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F29D7-5453-4D19-9D99-656E74698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u="sng" dirty="0">
                <a:latin typeface="Calibri Light" panose="020F0302020204030204" pitchFamily="34" charset="0"/>
                <a:cs typeface="Calibri Light" panose="020F0302020204030204" pitchFamily="34" charset="0"/>
              </a:rPr>
              <a:t>Fuzzy Controller</a:t>
            </a:r>
            <a:endParaRPr lang="en-IN" sz="5400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AEA16-8BBF-4C65-B130-05E7FBD4D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Here we have defined the </a:t>
            </a:r>
            <a:r>
              <a:rPr lang="en-US" dirty="0"/>
              <a:t>membership function for the change in rotational speed of generator .</a:t>
            </a:r>
          </a:p>
          <a:p>
            <a:r>
              <a:rPr lang="en-US" dirty="0"/>
              <a:t>And defined the membership function for the active power.</a:t>
            </a:r>
          </a:p>
          <a:p>
            <a:r>
              <a:rPr lang="en-US" dirty="0"/>
              <a:t>After that we have defined the Rules for Fuzzy Controller.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8167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D1E67-FB7E-4528-AA84-7B357EF44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u="sng" dirty="0">
                <a:latin typeface="Calibri Light" panose="020F0302020204030204" pitchFamily="34" charset="0"/>
                <a:cs typeface="Calibri Light" panose="020F0302020204030204" pitchFamily="34" charset="0"/>
              </a:rPr>
              <a:t>Desired Output</a:t>
            </a:r>
            <a:endParaRPr lang="en-IN" sz="5400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E7079-0283-457A-A936-0B5ABCD3D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Here we have two input change in active power and change in speed </a:t>
            </a:r>
          </a:p>
          <a:p>
            <a:r>
              <a:rPr lang="en-IN" dirty="0"/>
              <a:t>After giving the input fuzzy calculate the output and tell the desire speed change to make constant and max Active Power.</a:t>
            </a:r>
          </a:p>
          <a:p>
            <a:endParaRPr lang="en-IN" dirty="0"/>
          </a:p>
        </p:txBody>
      </p:sp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059FD61A-2175-4366-BD54-89AA31579D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362" y="3854008"/>
            <a:ext cx="6244385" cy="1632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0785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E192E3E-68A9-4F36-936C-1C8D0B9EF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DE3B669-D0C6-43C4-9D0E-ED152B12DA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B7A775-B5A2-4999-A1BA-E354DD89F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7347" y="5422789"/>
            <a:ext cx="8888461" cy="706641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sz="2800" b="1" kern="1200" dirty="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 descr="Text, whiteboard&#10;&#10;Description automatically generated">
            <a:extLst>
              <a:ext uri="{FF2B5EF4-FFF2-40B4-BE49-F238E27FC236}">
                <a16:creationId xmlns:a16="http://schemas.microsoft.com/office/drawing/2014/main" id="{E47A75A4-AF86-4B79-83DB-4253C83FBA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443"/>
          <a:stretch/>
        </p:blipFill>
        <p:spPr>
          <a:xfrm>
            <a:off x="-2" y="10"/>
            <a:ext cx="12192002" cy="5148019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75D9F35-775B-4B73-BBB6-176A2E0860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1741688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18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571FB-7650-4B69-AAA3-32B9544AF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u="sng" dirty="0">
                <a:latin typeface="Calibri Light" panose="020F0302020204030204" pitchFamily="34" charset="0"/>
                <a:cs typeface="Calibri Light" panose="020F0302020204030204" pitchFamily="34" charset="0"/>
              </a:rPr>
              <a:t>AIM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0783A-6CEF-47B9-9910-35DFF9C8A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2" y="2403462"/>
            <a:ext cx="9950103" cy="3513514"/>
          </a:xfrm>
        </p:spPr>
        <p:txBody>
          <a:bodyPr>
            <a:normAutofit/>
          </a:bodyPr>
          <a:lstStyle/>
          <a:p>
            <a:r>
              <a:rPr lang="en-IN" sz="36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To Predict the desired speed change in Turbine to make the constant and maximum Active Power from Fuzzy Logic.</a:t>
            </a:r>
          </a:p>
        </p:txBody>
      </p:sp>
    </p:spTree>
    <p:extLst>
      <p:ext uri="{BB962C8B-B14F-4D97-AF65-F5344CB8AC3E}">
        <p14:creationId xmlns:p14="http://schemas.microsoft.com/office/powerpoint/2010/main" val="647852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C6CAE-3D8D-4FAA-AE61-F4F384F90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3752" y="314917"/>
            <a:ext cx="9950103" cy="1507376"/>
          </a:xfrm>
        </p:spPr>
        <p:txBody>
          <a:bodyPr>
            <a:normAutofit/>
          </a:bodyPr>
          <a:lstStyle/>
          <a:p>
            <a:r>
              <a:rPr lang="en-IN" sz="4800" u="sng" dirty="0">
                <a:latin typeface="Calibri Light" panose="020F0302020204030204" pitchFamily="34" charset="0"/>
                <a:cs typeface="Calibri Light" panose="020F0302020204030204" pitchFamily="34" charset="0"/>
              </a:rPr>
              <a:t>PROGRAM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CB19F-CF69-4192-83FD-AEBCD1B27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3752" y="1958189"/>
            <a:ext cx="9950103" cy="4021192"/>
          </a:xfrm>
        </p:spPr>
        <p:txBody>
          <a:bodyPr>
            <a:noAutofit/>
          </a:bodyPr>
          <a:lstStyle/>
          <a:p>
            <a:r>
              <a:rPr lang="en-IN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Importing Required Libraries</a:t>
            </a:r>
          </a:p>
          <a:p>
            <a:r>
              <a:rPr lang="en-IN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Fetch the Dataset (from Kaggle)</a:t>
            </a:r>
          </a:p>
          <a:p>
            <a:r>
              <a:rPr lang="en-IN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Edit Dataset to Make Model</a:t>
            </a:r>
          </a:p>
          <a:p>
            <a:r>
              <a:rPr lang="en-IN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Splitting Dataset (train &amp; test)</a:t>
            </a:r>
          </a:p>
          <a:p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Prepare the data to train the model</a:t>
            </a:r>
          </a:p>
          <a:p>
            <a:r>
              <a:rPr lang="en-IN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Selecting a desired model</a:t>
            </a:r>
          </a:p>
          <a:p>
            <a:r>
              <a:rPr lang="en-IN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Testing the model (on both train &amp; test)</a:t>
            </a:r>
          </a:p>
          <a:p>
            <a:r>
              <a:rPr lang="en-IN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Fuzzy Controller (membership function)</a:t>
            </a:r>
          </a:p>
          <a:p>
            <a:r>
              <a:rPr lang="en-IN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Defining the rules</a:t>
            </a:r>
          </a:p>
          <a:p>
            <a:r>
              <a:rPr lang="en-IN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Desired Output</a:t>
            </a:r>
          </a:p>
        </p:txBody>
      </p:sp>
    </p:spTree>
    <p:extLst>
      <p:ext uri="{BB962C8B-B14F-4D97-AF65-F5344CB8AC3E}">
        <p14:creationId xmlns:p14="http://schemas.microsoft.com/office/powerpoint/2010/main" val="804775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0992C-FD26-4FDA-B850-5CBF18E8C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u="sng" dirty="0">
                <a:latin typeface="Calibri Light" panose="020F0302020204030204" pitchFamily="34" charset="0"/>
                <a:cs typeface="Calibri Light" panose="020F0302020204030204" pitchFamily="34" charset="0"/>
              </a:rPr>
              <a:t>LIBRARIES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8F9A8-BC15-48C2-9C70-98FCD3B3B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err="1"/>
              <a:t>Numpy</a:t>
            </a:r>
            <a:r>
              <a:rPr lang="en-IN" sz="2000" dirty="0"/>
              <a:t> , Pandas , Matplotlib</a:t>
            </a:r>
          </a:p>
          <a:p>
            <a:r>
              <a:rPr lang="en-IN" sz="2000" dirty="0" err="1"/>
              <a:t>Opendatasets</a:t>
            </a:r>
            <a:r>
              <a:rPr lang="en-IN" sz="2000" dirty="0"/>
              <a:t> , </a:t>
            </a:r>
            <a:r>
              <a:rPr lang="en-IN" sz="2000" dirty="0" err="1"/>
              <a:t>Os</a:t>
            </a:r>
            <a:r>
              <a:rPr lang="en-IN" sz="2000" dirty="0"/>
              <a:t> </a:t>
            </a:r>
          </a:p>
          <a:p>
            <a:r>
              <a:rPr lang="en-IN" sz="2000" dirty="0"/>
              <a:t>Scikit-learn</a:t>
            </a:r>
          </a:p>
          <a:p>
            <a:pPr lvl="1"/>
            <a:r>
              <a:rPr lang="en-IN" sz="2000" dirty="0"/>
              <a:t>	: </a:t>
            </a:r>
            <a:r>
              <a:rPr lang="en-IN" sz="2000" b="0" dirty="0"/>
              <a:t>- </a:t>
            </a:r>
            <a:r>
              <a:rPr lang="en-IN" sz="2000" b="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train_test_split</a:t>
            </a:r>
            <a:endParaRPr lang="en-IN" sz="2000" b="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/>
            <a:r>
              <a:rPr lang="en-IN" sz="2000" b="0" dirty="0">
                <a:latin typeface="Calibri Light" panose="020F0302020204030204" pitchFamily="34" charset="0"/>
                <a:cs typeface="Calibri Light" panose="020F0302020204030204" pitchFamily="34" charset="0"/>
              </a:rPr>
              <a:t>	: - </a:t>
            </a:r>
            <a:r>
              <a:rPr lang="en-IN" sz="2000" b="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RandomForestRegressor</a:t>
            </a:r>
            <a:endParaRPr lang="en-IN" sz="2000" b="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IN" sz="2000" dirty="0"/>
              <a:t>Scikit-fuzzy</a:t>
            </a:r>
          </a:p>
        </p:txBody>
      </p:sp>
    </p:spTree>
    <p:extLst>
      <p:ext uri="{BB962C8B-B14F-4D97-AF65-F5344CB8AC3E}">
        <p14:creationId xmlns:p14="http://schemas.microsoft.com/office/powerpoint/2010/main" val="456209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A1766D0-745A-4921-A68E-56642A650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FD3588-07C0-4C9A-A2CE-A7EAAE514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4" y="720435"/>
            <a:ext cx="4140096" cy="1507375"/>
          </a:xfrm>
        </p:spPr>
        <p:txBody>
          <a:bodyPr>
            <a:normAutofit/>
          </a:bodyPr>
          <a:lstStyle/>
          <a:p>
            <a:r>
              <a:rPr lang="en-IN" sz="5400" u="sng" dirty="0">
                <a:latin typeface="Calibri Light" panose="020F0302020204030204" pitchFamily="34" charset="0"/>
                <a:cs typeface="Calibri Light" panose="020F0302020204030204" pitchFamily="34" charset="0"/>
              </a:rPr>
              <a:t>Datasets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5B48F62-1BA2-4F76-ABB8-6121B7CB1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4" y="2427316"/>
            <a:ext cx="4140096" cy="3513514"/>
          </a:xfrm>
        </p:spPr>
        <p:txBody>
          <a:bodyPr>
            <a:normAutofit/>
          </a:bodyPr>
          <a:lstStyle/>
          <a:p>
            <a:r>
              <a:rPr lang="en-US" sz="2000" dirty="0"/>
              <a:t>Here we are Making a </a:t>
            </a:r>
            <a:r>
              <a:rPr lang="en-IN" sz="2000" dirty="0"/>
              <a:t>Directory to store the dataset (Turbine Data) which is downloaded from Kaggle .</a:t>
            </a:r>
          </a:p>
          <a:p>
            <a:r>
              <a:rPr lang="en-IN" sz="2000" dirty="0"/>
              <a:t>If dataset already present it will not download again .</a:t>
            </a:r>
            <a:endParaRPr lang="en-US" sz="20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83F1E3F-D7BF-4DB5-8016-70B9E385E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794726" y="-906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D0D3E7A-8DF6-4A78-A03C-86AD69746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7088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D61CECAE-C1A2-4EF8-843A-CC9B947297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464" y="2273687"/>
            <a:ext cx="4788861" cy="2310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201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F1C8E-F6EB-4928-83B9-69D45EA7C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dirty="0">
                <a:latin typeface="Calibri Light" panose="020F0302020204030204" pitchFamily="34" charset="0"/>
                <a:cs typeface="Calibri Light" panose="020F0302020204030204" pitchFamily="34" charset="0"/>
              </a:rPr>
              <a:t>Turbine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448B7-EE2B-4973-AC23-E3DA5C1E2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It is a CSV file downloaded from Kaggle .</a:t>
            </a:r>
          </a:p>
          <a:p>
            <a:r>
              <a:rPr lang="en-US" dirty="0"/>
              <a:t>It contains various weather, turbine and rotor features. Readings have been recorded at a 10-minute interval.</a:t>
            </a:r>
          </a:p>
          <a:p>
            <a:r>
              <a:rPr lang="en-US" dirty="0"/>
              <a:t>It has the data like </a:t>
            </a:r>
            <a:r>
              <a:rPr lang="en-US" dirty="0" err="1"/>
              <a:t>ActivePower</a:t>
            </a:r>
            <a:r>
              <a:rPr lang="en-US" dirty="0"/>
              <a:t> , </a:t>
            </a:r>
            <a:r>
              <a:rPr lang="en-US" dirty="0" err="1"/>
              <a:t>AmbientTemperatue</a:t>
            </a:r>
            <a:r>
              <a:rPr lang="en-US" dirty="0"/>
              <a:t> , </a:t>
            </a:r>
            <a:r>
              <a:rPr lang="en-US" dirty="0" err="1"/>
              <a:t>WindDirection</a:t>
            </a:r>
            <a:r>
              <a:rPr lang="en-US" dirty="0"/>
              <a:t> , </a:t>
            </a:r>
            <a:r>
              <a:rPr lang="en-US" dirty="0" err="1"/>
              <a:t>WindSpeed</a:t>
            </a:r>
            <a:r>
              <a:rPr lang="en-US" dirty="0"/>
              <a:t> and more in </a:t>
            </a:r>
            <a:r>
              <a:rPr lang="en-IN" dirty="0"/>
              <a:t>columns .</a:t>
            </a:r>
          </a:p>
          <a:p>
            <a:r>
              <a:rPr lang="en-IN" dirty="0"/>
              <a:t>Every 10-minute interval data has been stored as Rows.</a:t>
            </a:r>
          </a:p>
          <a:p>
            <a:r>
              <a:rPr lang="en-IN" dirty="0"/>
              <a:t>It has 22 Columns and 118225 Rows.(</a:t>
            </a:r>
            <a:r>
              <a:rPr lang="en-US" dirty="0"/>
              <a:t>Two-and-half years data for a windmill)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5601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63344-D63E-4AD6-A024-17FF7E72B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u="sng" dirty="0">
                <a:latin typeface="Calibri Light" panose="020F0302020204030204" pitchFamily="34" charset="0"/>
                <a:cs typeface="Calibri Light" panose="020F0302020204030204" pitchFamily="34" charset="0"/>
              </a:rPr>
              <a:t>Edit Dataset</a:t>
            </a:r>
            <a:endParaRPr lang="en-IN" sz="5400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B824F-7AE9-469C-BCA8-24FBAD7A8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There are some Columns in Dataset which are in the object type so we have to update that to numeric type .</a:t>
            </a:r>
          </a:p>
          <a:p>
            <a:r>
              <a:rPr lang="en-IN" dirty="0"/>
              <a:t>There are some Items in Dataset which are null and numeric type so we have to replace that with the median of their column .</a:t>
            </a:r>
          </a:p>
          <a:p>
            <a:r>
              <a:rPr lang="en-IN" dirty="0"/>
              <a:t>There are some Items in Dataset which are null and non-numeric type so we have to replace that with numeric value 0.</a:t>
            </a:r>
          </a:p>
          <a:p>
            <a:r>
              <a:rPr lang="en-IN" dirty="0"/>
              <a:t>We have to make separate columns for every </a:t>
            </a:r>
            <a:r>
              <a:rPr lang="en-IN" dirty="0" err="1"/>
              <a:t>DateTime</a:t>
            </a:r>
            <a:r>
              <a:rPr lang="en-IN" dirty="0"/>
              <a:t> Parameters.</a:t>
            </a:r>
          </a:p>
        </p:txBody>
      </p:sp>
    </p:spTree>
    <p:extLst>
      <p:ext uri="{BB962C8B-B14F-4D97-AF65-F5344CB8AC3E}">
        <p14:creationId xmlns:p14="http://schemas.microsoft.com/office/powerpoint/2010/main" val="202444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117EF-88C7-4269-B32C-55C80A207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u="sng" dirty="0">
                <a:latin typeface="Calibri Light" panose="020F0302020204030204" pitchFamily="34" charset="0"/>
                <a:cs typeface="Calibri Light" panose="020F0302020204030204" pitchFamily="34" charset="0"/>
              </a:rPr>
              <a:t>Splitting Dataset</a:t>
            </a:r>
            <a:endParaRPr lang="en-IN" sz="5400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1A235-032D-4D32-BDBD-DD4AB0309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have to split the data set two parts Training dataset and Testing dataset</a:t>
            </a:r>
          </a:p>
          <a:p>
            <a:r>
              <a:rPr lang="en-IN" dirty="0"/>
              <a:t>Training dataset help our model to learn from data After Completing the model Testing dataset help to check our model on new data which is not their in train dataset .</a:t>
            </a:r>
          </a:p>
          <a:p>
            <a:r>
              <a:rPr lang="en-IN" dirty="0"/>
              <a:t>After that if the model gives us the less error then our model is ready.</a:t>
            </a:r>
          </a:p>
          <a:p>
            <a:endParaRPr lang="en-IN" dirty="0"/>
          </a:p>
        </p:txBody>
      </p:sp>
      <p:pic>
        <p:nvPicPr>
          <p:cNvPr id="5" name="Picture 4" descr="Graphical user interface, text, application, Word&#10;&#10;Description automatically generated">
            <a:extLst>
              <a:ext uri="{FF2B5EF4-FFF2-40B4-BE49-F238E27FC236}">
                <a16:creationId xmlns:a16="http://schemas.microsoft.com/office/drawing/2014/main" id="{8DA94BCF-986F-4A2B-9F43-8D67B12C20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535" y="4333245"/>
            <a:ext cx="6843353" cy="118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806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44226-7D34-4305-9B5D-BFB7C29A5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latin typeface="Calibri Light" panose="020F0302020204030204" pitchFamily="34" charset="0"/>
                <a:cs typeface="Calibri Light" panose="020F0302020204030204" pitchFamily="34" charset="0"/>
              </a:rPr>
              <a:t>Train the Model</a:t>
            </a:r>
            <a:endParaRPr lang="en-I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D2CB8-9953-4C09-AA4D-69D6E30F1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have to learn the model from the train dataset so we had made separate variable for the output column (Active Power) and give the remaining data to train .</a:t>
            </a:r>
          </a:p>
          <a:p>
            <a:r>
              <a:rPr lang="en-IN" dirty="0"/>
              <a:t>Later on after completing the model we have to check the model from Active Power.</a:t>
            </a:r>
          </a:p>
          <a:p>
            <a:endParaRPr lang="en-IN" dirty="0"/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319B6CC-E3EF-40EC-9EA7-7FB7EF3804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819" y="4067221"/>
            <a:ext cx="9950103" cy="150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234086"/>
      </p:ext>
    </p:extLst>
  </p:cSld>
  <p:clrMapOvr>
    <a:masterClrMapping/>
  </p:clrMapOvr>
</p:sld>
</file>

<file path=ppt/theme/theme1.xml><?xml version="1.0" encoding="utf-8"?>
<a:theme xmlns:a="http://schemas.openxmlformats.org/drawingml/2006/main" name="Blocks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sVTI" id="{31656FE6-20D8-4105-85EA-706EC9332BE9}" vid="{039DFFC9-9B25-4063-9235-B287A446F5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</TotalTime>
  <Words>589</Words>
  <Application>Microsoft Office PowerPoint</Application>
  <PresentationFormat>Widescreen</PresentationFormat>
  <Paragraphs>57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Avenir Next LT Pro</vt:lpstr>
      <vt:lpstr>Avenir Next LT Pro Light</vt:lpstr>
      <vt:lpstr>Calibri</vt:lpstr>
      <vt:lpstr>Calibri Light</vt:lpstr>
      <vt:lpstr>BlocksVTI</vt:lpstr>
      <vt:lpstr>FUZZY LOGIC CONTROL OF WIND ENERGY SYSTEM</vt:lpstr>
      <vt:lpstr>AIM </vt:lpstr>
      <vt:lpstr>PROGRAM FLOW</vt:lpstr>
      <vt:lpstr>LIBRARIES </vt:lpstr>
      <vt:lpstr>Datasets</vt:lpstr>
      <vt:lpstr>Turbine Data</vt:lpstr>
      <vt:lpstr>Edit Dataset</vt:lpstr>
      <vt:lpstr>Splitting Dataset</vt:lpstr>
      <vt:lpstr>Train the Model</vt:lpstr>
      <vt:lpstr>Selecting Model</vt:lpstr>
      <vt:lpstr>Testing the model</vt:lpstr>
      <vt:lpstr>Fuzzy Controller</vt:lpstr>
      <vt:lpstr>Desired Output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FUZZY LOGIC CONTROL OF WIND ENERGY SYSTEM</dc:title>
  <dc:creator>Markanda Meher</dc:creator>
  <cp:lastModifiedBy>Markanda Meher</cp:lastModifiedBy>
  <cp:revision>4</cp:revision>
  <dcterms:created xsi:type="dcterms:W3CDTF">2021-12-08T04:29:26Z</dcterms:created>
  <dcterms:modified xsi:type="dcterms:W3CDTF">2022-04-14T04:22:35Z</dcterms:modified>
</cp:coreProperties>
</file>