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259AE7-059A-4B39-BC21-6F2B7834940B}">
  <a:tblStyle styleId="{67259AE7-059A-4B39-BC21-6F2B783494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733f1bb9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733f1bb9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733f1bb9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733f1bb9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79df2e1c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79df2e1c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79df2e1c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79df2e1c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733f1bb9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733f1bb9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733f1bb9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733f1bb9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78db67f1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78db67f1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733f1bb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733f1bb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78db67f1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78db67f1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78db67f1c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78db67f1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78db67f1c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78db67f1c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78db67f1c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78db67f1c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78db67f1c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78db67f1c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79df2e1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79df2e1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3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Perez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BERT?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0905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Bidirectional Encoder Representations from Transformers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Each word is 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contextualized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based on the other words in the sentence.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Different versions of BERT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36050"/>
            <a:ext cx="5278650" cy="25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 rotWithShape="1">
          <a:blip r:embed="rId4">
            <a:alphaModFix/>
          </a:blip>
          <a:srcRect b="21036" l="0" r="0" t="0"/>
          <a:stretch/>
        </p:blipFill>
        <p:spPr>
          <a:xfrm>
            <a:off x="5726125" y="2368150"/>
            <a:ext cx="3417875" cy="2775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5745613" y="2057400"/>
            <a:ext cx="33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Text Encoding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Similarity Retrieval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311700" y="2371650"/>
            <a:ext cx="22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Text Summarization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BERT works 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BERT relies on a Transformer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input for the encoder are three embedings: Token, Segment, and Positional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BERT’s language modeling task (MLM) masks 15% of words in the input and asks the model to predict the missing word, as well as predict whether a following sentence (after a SEP token) is random or not.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Beauty of Tensorflow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TensorFlow Hub is a repository for trained machine learning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load the preprocessing model (to prepare the text) and the model (small BERT) from TF Hub.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18203"/>
            <a:ext cx="9144000" cy="2007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675" y="205573"/>
            <a:ext cx="5100650" cy="255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 rotWithShape="1">
          <a:blip r:embed="rId4">
            <a:alphaModFix/>
          </a:blip>
          <a:srcRect b="5908" l="0" r="17149" t="0"/>
          <a:stretch/>
        </p:blipFill>
        <p:spPr>
          <a:xfrm>
            <a:off x="784025" y="2696775"/>
            <a:ext cx="7575949" cy="24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BERT Model is great at Sentiment analysis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Accuracy increased by </a:t>
            </a:r>
            <a:r>
              <a:rPr lang="en" sz="2000"/>
              <a:t>about</a:t>
            </a:r>
            <a:r>
              <a:rPr lang="en" sz="2000"/>
              <a:t> 22%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Accuracy is not </a:t>
            </a:r>
            <a:r>
              <a:rPr lang="en" sz="2000"/>
              <a:t>always</a:t>
            </a:r>
            <a:r>
              <a:rPr lang="en" sz="2000"/>
              <a:t> the best metric to </a:t>
            </a:r>
            <a:r>
              <a:rPr lang="en" sz="2000"/>
              <a:t>measure</a:t>
            </a:r>
            <a:r>
              <a:rPr lang="en"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200">
                <a:latin typeface="Roboto"/>
                <a:ea typeface="Roboto"/>
                <a:cs typeface="Roboto"/>
                <a:sym typeface="Roboto"/>
              </a:rPr>
              <a:t>Further Analysis and Constraints</a:t>
            </a:r>
            <a:endParaRPr b="0" sz="3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More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Compare </a:t>
            </a:r>
            <a:r>
              <a:rPr lang="en" sz="2000"/>
              <a:t>other</a:t>
            </a:r>
            <a:r>
              <a:rPr lang="en" sz="2000"/>
              <a:t> models (Random Forest and LSTM)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Fine tuning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Overview</a:t>
            </a:r>
            <a:endParaRPr sz="264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IMDB Dataset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50K reviews 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Use NLP for prediction 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6775" y="2853275"/>
            <a:ext cx="3756425" cy="14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43725" y="557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Why is it important?</a:t>
            </a:r>
            <a:endParaRPr sz="254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243000"/>
            <a:ext cx="7688700" cy="31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Sentiment analysis is an important technique for natural language processing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Models </a:t>
            </a:r>
            <a:r>
              <a:rPr lang="en">
                <a:solidFill>
                  <a:schemeClr val="dk2"/>
                </a:solidFill>
              </a:rPr>
              <a:t>focus on polarity, emotions, or intentions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Helps businesses make decisions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224" y="831975"/>
            <a:ext cx="6223276" cy="39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41667" l="0" r="0" t="0"/>
          <a:stretch/>
        </p:blipFill>
        <p:spPr>
          <a:xfrm>
            <a:off x="0" y="1091912"/>
            <a:ext cx="4935525" cy="2783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525" y="1182390"/>
            <a:ext cx="4208474" cy="2909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187"/>
            <a:ext cx="9143999" cy="507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314"/>
            <a:ext cx="9143999" cy="5012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models for Binary Classification: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Decision Tree </a:t>
            </a:r>
            <a:r>
              <a:rPr lang="en"/>
              <a:t>Classifier</a:t>
            </a:r>
            <a:r>
              <a:rPr lang="en"/>
              <a:t> &amp; BERT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Classifier 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to prepare and understand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9" name="Google Shape;139;p21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{67259AE7-059A-4B39-BC21-6F2B7834940B}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