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9fbdf769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9fbdf769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9fbdf769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9fbdf769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9fbdf769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9fbdf769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9fbdf769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9fbdf769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9fbdf769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9fbdf769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9fbdf769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9fbdf769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471900" y="1386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drive ticket price higher?</a:t>
            </a:r>
            <a:endParaRPr/>
          </a:p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428625" y="1135850"/>
            <a:ext cx="8265300" cy="4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Four things: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Vertical</a:t>
            </a:r>
            <a:r>
              <a:rPr lang="en">
                <a:solidFill>
                  <a:srgbClr val="000000"/>
                </a:solidFill>
              </a:rPr>
              <a:t> drop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fastQuads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Runs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Snow making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It would be best to review only these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Features.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325" y="1135850"/>
            <a:ext cx="4676951" cy="40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Using the random forest model, I would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recommend adding 2 acres of snow making,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increasing the vertical drop by 150 feet,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and installing an additional chair lift. This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increases</a:t>
            </a:r>
            <a:r>
              <a:rPr lang="en">
                <a:solidFill>
                  <a:srgbClr val="000000"/>
                </a:solidFill>
              </a:rPr>
              <a:t> support for ticket price by $15.42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475" y="1071575"/>
            <a:ext cx="4571999" cy="40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Results show that the Big Mountain Resort ticket price is towards the higher end of the distribution, but not the highest.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00" y="0"/>
            <a:ext cx="8442200" cy="27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Vertical drop and acres of snow could increase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and it would not be </a:t>
            </a:r>
            <a:r>
              <a:rPr lang="en">
                <a:solidFill>
                  <a:srgbClr val="000000"/>
                </a:solidFill>
              </a:rPr>
              <a:t>considered</a:t>
            </a:r>
            <a:r>
              <a:rPr lang="en">
                <a:solidFill>
                  <a:srgbClr val="000000"/>
                </a:solidFill>
              </a:rPr>
              <a:t> abnormal because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other resorts are </a:t>
            </a:r>
            <a:r>
              <a:rPr lang="en">
                <a:solidFill>
                  <a:srgbClr val="000000"/>
                </a:solidFill>
              </a:rPr>
              <a:t>higher</a:t>
            </a:r>
            <a:r>
              <a:rPr lang="en">
                <a:solidFill>
                  <a:srgbClr val="000000"/>
                </a:solidFill>
              </a:rPr>
              <a:t> in comparison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0"/>
            <a:ext cx="4700074" cy="258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71748"/>
            <a:ext cx="4700075" cy="258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0" y="1713200"/>
            <a:ext cx="91440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One concern was that there was about 16% that had to be removed for the model, but this learning curve shows that there was enough data, levelling off by around a sample size of 40-50.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894" y="11"/>
            <a:ext cx="6230223" cy="33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0" y="1692575"/>
            <a:ext cx="914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Be wary of adding too much. Data also shows that on average, the larger the resort, the cheaper the </a:t>
            </a:r>
            <a:r>
              <a:rPr lang="en">
                <a:solidFill>
                  <a:srgbClr val="000000"/>
                </a:solidFill>
              </a:rPr>
              <a:t>ticket</a:t>
            </a:r>
            <a:r>
              <a:rPr lang="en">
                <a:solidFill>
                  <a:srgbClr val="000000"/>
                </a:solidFill>
              </a:rPr>
              <a:t> price. The same could be said for the number of chairs.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This information should be reviewed by data analysts to decide which options seem the most plausible.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