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IDECIDE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 Orchestration + Decision Graphs</a:t>
            </a:r>
          </a:p>
          <a:p>
            <a:r>
              <a:t>Ultra-Low Pricing • Viral Adoption • Enterprise-Grade Intelligence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adoption is fragmented, inconsistent, and untraceable.</a:t>
            </a:r>
          </a:p>
          <a:p>
            <a:r>
              <a:t>SMEs and Enterprises struggle with cost management, decision traceability, and knowledge retention.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IDECIDE orchestrates multiple AI providers through one interface.</a:t>
            </a:r>
          </a:p>
          <a:p>
            <a:r>
              <a:t>Decision Graphs transform outputs into connected, reusable decision intelligence.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Adoption Ladder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Consumers → Teams → SMEs → Enterprise Compliance</a:t>
            </a:r>
          </a:p>
          <a:p>
            <a:r>
              <a:t>Bottom-up adoption drives viral growth, case studies, and enterprise demand.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Free: 20 AI requests/day</a:t>
            </a:r>
          </a:p>
          <a:p>
            <a:r>
              <a:t>Pro: £4.99/month</a:t>
            </a:r>
          </a:p>
          <a:p>
            <a:r>
              <a:t>Team: £9.99/user/month</a:t>
            </a:r>
          </a:p>
          <a:p>
            <a:r>
              <a:t>SME Premium: £19.99/user/month</a:t>
            </a:r>
          </a:p>
          <a:p>
            <a:r>
              <a:t>Enterprise Compliance: £49.99+/user/month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Year 1: £0.7M ARR</a:t>
            </a:r>
          </a:p>
          <a:p>
            <a:r>
              <a:t>Year 3: £8M ARR</a:t>
            </a:r>
          </a:p>
          <a:p>
            <a:r>
              <a:t>Year 5: £40–50M ARR</a:t>
            </a:r>
          </a:p>
          <a:p>
            <a:r>
              <a:t>85% Gross Margin, credible conservative path.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Moat: Compounding decision graph data</a:t>
            </a:r>
          </a:p>
          <a:p>
            <a:r>
              <a:t>• Ultra-low pricing ethos fuels adoption</a:t>
            </a:r>
          </a:p>
          <a:p>
            <a:r>
              <a:t>• Bottom-up → enterprise wedge (like Slack/Notion)</a:t>
            </a:r>
          </a:p>
          <a:p>
            <a:r>
              <a:t>• Compliance-ready for sticky ARR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 &amp;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Churn risk → sticky collaboration features</a:t>
            </a:r>
          </a:p>
          <a:p>
            <a:r>
              <a:t>Education gap → SME case studies</a:t>
            </a:r>
          </a:p>
          <a:p>
            <a:r>
              <a:t>Enterprise cycles slow → fast SME/consumer penetration offsets.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Raising £1.5–2M to accelerate SME adoption, build enterprise features, and expand globally.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