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2" r:id="rId3"/>
    <p:sldId id="257" r:id="rId4"/>
    <p:sldId id="263" r:id="rId5"/>
    <p:sldId id="258" r:id="rId6"/>
    <p:sldId id="259" r:id="rId7"/>
    <p:sldId id="264" r:id="rId8"/>
    <p:sldId id="260" r:id="rId9"/>
    <p:sldId id="261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9AFA9-4B1E-432F-A9DE-9D9514EA451F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70DD4-03BC-4EEC-96A0-B2FB16F585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37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258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087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824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17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56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55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027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819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758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753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7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17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50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605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788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872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96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A6EBF-28C4-40E3-B8D8-998AE0E01078}" type="datetimeFigureOut">
              <a:rPr lang="en-IE" smtClean="0"/>
              <a:t>23/02/2020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B4D0-AC97-4E5B-8EBB-4682A03705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3276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serart.com/projects/canvas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Maser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Students: Emmanuel Ogbonna (13368781) &amp; Mark Carley (20071864)</a:t>
            </a:r>
          </a:p>
          <a:p>
            <a:r>
              <a:rPr lang="en-IE" dirty="0"/>
              <a:t>Class Presentation: Assignment 1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70" y="0"/>
            <a:ext cx="3418784" cy="42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Maser Designs (OFFSET - Hyper Reality)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190098"/>
          </a:xfrm>
        </p:spPr>
        <p:txBody>
          <a:bodyPr/>
          <a:lstStyle/>
          <a:p>
            <a:r>
              <a:rPr lang="en-US" dirty="0"/>
              <a:t>This piece was created at Australia’s Sydney Festival located in Hyde Park. Composed of a two-story interactive art installation titled “Higher Ground”.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1" y="3344092"/>
            <a:ext cx="5042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Was open to the public to explore and known for a more unique, abstract style. Was inspired by the work of Dutch artist M.C. Escher.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21" y="5283084"/>
            <a:ext cx="410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art piece seeks to examine the theme of impossibility and infinity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0" t="17143" r="4673" b="14095"/>
          <a:stretch/>
        </p:blipFill>
        <p:spPr>
          <a:xfrm>
            <a:off x="5355770" y="3047752"/>
            <a:ext cx="6178733" cy="37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9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0E22-E2BB-464E-8EBE-B2A88B70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Maser Designs (No.27 – 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98F8-AB8B-4EDF-8596-702159FB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509" y="2392290"/>
            <a:ext cx="7163055" cy="4313309"/>
          </a:xfrm>
        </p:spPr>
        <p:txBody>
          <a:bodyPr/>
          <a:lstStyle/>
          <a:p>
            <a:r>
              <a:rPr lang="en-GB" dirty="0"/>
              <a:t>A derelict petrol station transformed into a urban art project that’s located in Parnell Street, Limerick.</a:t>
            </a:r>
          </a:p>
          <a:p>
            <a:r>
              <a:rPr lang="en-GB" dirty="0"/>
              <a:t>An interactive installation as part of a transformative urban art project and as a nod to </a:t>
            </a:r>
            <a:r>
              <a:rPr lang="en-GB" u="sng" dirty="0"/>
              <a:t>“Ed Ruscha” </a:t>
            </a:r>
            <a:r>
              <a:rPr lang="en-GB" dirty="0"/>
              <a:t>(American artist associated with pop art movement).</a:t>
            </a:r>
          </a:p>
          <a:p>
            <a:r>
              <a:rPr lang="en-GB" dirty="0"/>
              <a:t>Maser created the work to </a:t>
            </a:r>
            <a:r>
              <a:rPr lang="en-GB" u="sng" dirty="0"/>
              <a:t>“surprise people and question their relationship with the familiar and the norm and also how dissociated we are from the space around us.”</a:t>
            </a:r>
          </a:p>
        </p:txBody>
      </p:sp>
      <p:pic>
        <p:nvPicPr>
          <p:cNvPr id="7" name="Picture 6" descr="A picture containing umbrella, colorful&#10;&#10;Description automatically generated">
            <a:extLst>
              <a:ext uri="{FF2B5EF4-FFF2-40B4-BE49-F238E27FC236}">
                <a16:creationId xmlns:a16="http://schemas.microsoft.com/office/drawing/2014/main" id="{95D90E15-35DA-4A5B-8018-BBFD24FD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5" y="2392290"/>
            <a:ext cx="4780073" cy="32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8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5DE991-651A-4067-9345-354591453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A7D09E-FC38-41AC-AD2B-A9DCCFCB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717E301-9A1C-441F-BCE3-A7978A1C3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92FBE1-7876-42B4-BB11-46FF6822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3FF7DD-D2FA-46C8-9787-A6952E98A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C36830-A033-4A06-A25D-A600188C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89DAA74-CAD5-45BD-BA32-B0C7B649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48975C2-BBC3-402B-A091-9D2FA45F2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B027622-B281-4F07-A9C1-98988A69C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AF602-545E-4A9F-8634-E9E1A01E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/>
              <a:t>Maser Designs (Canvas pieces)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7BCE-F4DA-4654-BC87-5531E8CA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/>
              <a:t>More pieces found at </a:t>
            </a:r>
            <a:r>
              <a:rPr lang="en-US" sz="2000">
                <a:hlinkClick r:id="rId6"/>
              </a:rPr>
              <a:t>http://maserart.com/projects/canvas/</a:t>
            </a:r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B09352-F9E7-4EC8-B376-EE4A13B7E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B98204D-6840-40F0-927F-9050D33883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02" y="1388307"/>
            <a:ext cx="2658465" cy="38951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EC08724-D07A-4750-B1A9-1397373A93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676" y="1724287"/>
            <a:ext cx="3289002" cy="33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2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9727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Artist Background</a:t>
            </a:r>
          </a:p>
        </p:txBody>
      </p:sp>
    </p:spTree>
    <p:extLst>
      <p:ext uri="{BB962C8B-B14F-4D97-AF65-F5344CB8AC3E}">
        <p14:creationId xmlns:p14="http://schemas.microsoft.com/office/powerpoint/2010/main" val="267053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Background to Artist himself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Originally from Dublin Ireland, real name being Al Hester before moniker ‘Maser’.</a:t>
            </a:r>
          </a:p>
          <a:p>
            <a:r>
              <a:rPr lang="en-IE" dirty="0"/>
              <a:t>Is an Irish contemporary artist. Started as a graffiti artist in Dublin at the age of 14.</a:t>
            </a:r>
          </a:p>
          <a:p>
            <a:r>
              <a:rPr lang="en-IE" dirty="0"/>
              <a:t>Studied Visual Communication at Art School in Dublin. Went on to establish himself as one of Ireland’s leading visual artist working in urban environments.</a:t>
            </a:r>
          </a:p>
          <a:p>
            <a:r>
              <a:rPr lang="en-IE" dirty="0"/>
              <a:t>Has opened his own gallery space to the public on </a:t>
            </a:r>
            <a:r>
              <a:rPr lang="en-IE" dirty="0" err="1"/>
              <a:t>Charlemont</a:t>
            </a:r>
            <a:r>
              <a:rPr lang="en-IE" dirty="0"/>
              <a:t> Street on the 7</a:t>
            </a:r>
            <a:r>
              <a:rPr lang="en-IE" baseline="30000" dirty="0"/>
              <a:t>th</a:t>
            </a:r>
            <a:r>
              <a:rPr lang="en-IE" dirty="0"/>
              <a:t> December 2018.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3628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Influences to Artist</a:t>
            </a:r>
          </a:p>
        </p:txBody>
      </p:sp>
    </p:spTree>
    <p:extLst>
      <p:ext uri="{BB962C8B-B14F-4D97-AF65-F5344CB8AC3E}">
        <p14:creationId xmlns:p14="http://schemas.microsoft.com/office/powerpoint/2010/main" val="311475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4" y="2272218"/>
            <a:ext cx="3617359" cy="3599316"/>
          </a:xfrm>
        </p:spPr>
        <p:txBody>
          <a:bodyPr/>
          <a:lstStyle/>
          <a:p>
            <a:r>
              <a:rPr lang="en-US" dirty="0"/>
              <a:t>Some of his earlier work “They Are Us” Project in 2010 was strongly influenced by typography, letterforms and sign painting.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" t="17305" r="33333" b="13968"/>
          <a:stretch/>
        </p:blipFill>
        <p:spPr>
          <a:xfrm>
            <a:off x="3796144" y="2272218"/>
            <a:ext cx="5449456" cy="3722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78" y="2272218"/>
            <a:ext cx="2247900" cy="224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6144" y="6176958"/>
            <a:ext cx="462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“They Are Us” by Maser.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27178" y="4709399"/>
            <a:ext cx="209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Basic example of sign painting.</a:t>
            </a:r>
          </a:p>
        </p:txBody>
      </p:sp>
    </p:spTree>
    <p:extLst>
      <p:ext uri="{BB962C8B-B14F-4D97-AF65-F5344CB8AC3E}">
        <p14:creationId xmlns:p14="http://schemas.microsoft.com/office/powerpoint/2010/main" val="126132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Artist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92" y="2336873"/>
            <a:ext cx="3905126" cy="3599316"/>
          </a:xfrm>
        </p:spPr>
        <p:txBody>
          <a:bodyPr/>
          <a:lstStyle/>
          <a:p>
            <a:r>
              <a:rPr lang="en-IE" dirty="0"/>
              <a:t>Soon after 2010, Maser’s style gradually began to transition towards a graphic representation and geometric abstraction.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63" y="2336873"/>
            <a:ext cx="5006680" cy="3337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646" y="2336873"/>
            <a:ext cx="2618197" cy="2618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1645" y="5116606"/>
            <a:ext cx="261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3D geometric abstraction painting by Marek </a:t>
            </a:r>
            <a:r>
              <a:rPr lang="en-IE" dirty="0" err="1"/>
              <a:t>Uhlir</a:t>
            </a:r>
            <a:r>
              <a:rPr lang="en-IE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4118" y="5887567"/>
            <a:ext cx="38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Geometric 3D street statement called “OFFSET” by Maser.</a:t>
            </a:r>
          </a:p>
        </p:txBody>
      </p:sp>
    </p:spTree>
    <p:extLst>
      <p:ext uri="{BB962C8B-B14F-4D97-AF65-F5344CB8AC3E}">
        <p14:creationId xmlns:p14="http://schemas.microsoft.com/office/powerpoint/2010/main" val="228592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91" y="2733709"/>
            <a:ext cx="8680765" cy="1373070"/>
          </a:xfrm>
        </p:spPr>
        <p:txBody>
          <a:bodyPr/>
          <a:lstStyle/>
          <a:p>
            <a:r>
              <a:rPr lang="en-US" dirty="0"/>
              <a:t>Artist Projects and Designs</a:t>
            </a:r>
          </a:p>
        </p:txBody>
      </p:sp>
    </p:spTree>
    <p:extLst>
      <p:ext uri="{BB962C8B-B14F-4D97-AF65-F5344CB8AC3E}">
        <p14:creationId xmlns:p14="http://schemas.microsoft.com/office/powerpoint/2010/main" val="261386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Maser Designs (ID 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119021"/>
          </a:xfrm>
        </p:spPr>
        <p:txBody>
          <a:bodyPr>
            <a:normAutofit/>
          </a:bodyPr>
          <a:lstStyle/>
          <a:p>
            <a:r>
              <a:rPr lang="en-IE" dirty="0"/>
              <a:t>Expressway and Irish Design 2015 collaborated with Irish artists to create unique bus wraps. The designs were by Maser, Kevin Thornton and Orla Kiely.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9"/>
          <a:stretch/>
        </p:blipFill>
        <p:spPr>
          <a:xfrm>
            <a:off x="4908176" y="3184647"/>
            <a:ext cx="6858000" cy="2608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321" y="3713672"/>
            <a:ext cx="3958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Aim of the project was to demonstrate the breadth of internationally acclaimed Irish designers.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5828" y="6021996"/>
            <a:ext cx="305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2015 wrap print designs</a:t>
            </a:r>
          </a:p>
        </p:txBody>
      </p:sp>
    </p:spTree>
    <p:extLst>
      <p:ext uri="{BB962C8B-B14F-4D97-AF65-F5344CB8AC3E}">
        <p14:creationId xmlns:p14="http://schemas.microsoft.com/office/powerpoint/2010/main" val="91032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Maser Designs (Bram Stoker festival 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86" y="2115200"/>
            <a:ext cx="7161350" cy="1717891"/>
          </a:xfrm>
        </p:spPr>
        <p:txBody>
          <a:bodyPr>
            <a:normAutofit/>
          </a:bodyPr>
          <a:lstStyle/>
          <a:p>
            <a:r>
              <a:rPr lang="en-IE" dirty="0"/>
              <a:t>This piece was done by Maser for the Bram Stoker festival 2015 for one weekend in October. It was setup using planks of dark wood with strobe lights with night-clubby beats.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0" y="3281068"/>
            <a:ext cx="6151418" cy="3452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086" y="3565235"/>
            <a:ext cx="53694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The art piece tries to imitate patterns in cities such as roadworks, warning signs and blocks of colour against blocks of apartments.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338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Berlin</vt:lpstr>
      <vt:lpstr>Maser</vt:lpstr>
      <vt:lpstr>Artist Background</vt:lpstr>
      <vt:lpstr>Background to Artist himself</vt:lpstr>
      <vt:lpstr>Influences to Artist</vt:lpstr>
      <vt:lpstr>Artist Influences</vt:lpstr>
      <vt:lpstr>Artist Influences</vt:lpstr>
      <vt:lpstr>Artist Projects and Designs</vt:lpstr>
      <vt:lpstr>Maser Designs (ID 2015)</vt:lpstr>
      <vt:lpstr>Maser Designs (Bram Stoker festival 2015)</vt:lpstr>
      <vt:lpstr>Maser Designs (OFFSET - Hyper Reality)</vt:lpstr>
      <vt:lpstr>Maser Designs (No.27 – 2014)</vt:lpstr>
      <vt:lpstr>Maser Designs (Canvas pieces)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Maser</dc:title>
  <dc:creator>markcarley96@outlook.com</dc:creator>
  <cp:lastModifiedBy>markcarley96@outlook.com</cp:lastModifiedBy>
  <cp:revision>1</cp:revision>
  <dcterms:created xsi:type="dcterms:W3CDTF">2020-02-23T19:17:27Z</dcterms:created>
  <dcterms:modified xsi:type="dcterms:W3CDTF">2020-02-23T19:18:36Z</dcterms:modified>
</cp:coreProperties>
</file>