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1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4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7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36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0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9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9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8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2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1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8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1973-30AB-4FE9-9218-65EB709DF8CD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3EAAFD-C89C-4ECA-A1D3-C151A8227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4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8B10-E7C5-415B-BE41-F588F5075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D7B-3309-495C-A2F8-1465467E4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Carley</a:t>
            </a:r>
          </a:p>
          <a:p>
            <a:r>
              <a:rPr lang="en-GB" dirty="0"/>
              <a:t>20071864</a:t>
            </a:r>
          </a:p>
        </p:txBody>
      </p:sp>
    </p:spTree>
    <p:extLst>
      <p:ext uri="{BB962C8B-B14F-4D97-AF65-F5344CB8AC3E}">
        <p14:creationId xmlns:p14="http://schemas.microsoft.com/office/powerpoint/2010/main" val="49152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3879-D8F5-4544-AEC1-A2CC6E0C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3 Security Breaches Ranked in Order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33BB00-6022-4819-AA36-BB6D5E91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78323" cy="3880773"/>
          </a:xfrm>
        </p:spPr>
        <p:txBody>
          <a:bodyPr/>
          <a:lstStyle/>
          <a:p>
            <a:r>
              <a:rPr lang="en-GB" sz="2000" b="1" dirty="0"/>
              <a:t>1</a:t>
            </a:r>
            <a:r>
              <a:rPr lang="en-GB" sz="2000" b="1" baseline="30000" dirty="0"/>
              <a:t>st</a:t>
            </a:r>
            <a:r>
              <a:rPr lang="en-GB" sz="2000" b="1" dirty="0"/>
              <a:t> – Ransomware attack in Baltimore, USA.</a:t>
            </a:r>
          </a:p>
          <a:p>
            <a:endParaRPr lang="en-GB" sz="2000" b="1" dirty="0"/>
          </a:p>
          <a:p>
            <a:r>
              <a:rPr lang="en-GB" sz="2000" b="1" dirty="0"/>
              <a:t>2</a:t>
            </a:r>
            <a:r>
              <a:rPr lang="en-GB" sz="2000" b="1" baseline="30000" dirty="0"/>
              <a:t>nd</a:t>
            </a:r>
            <a:r>
              <a:rPr lang="en-GB" sz="2000" b="1" dirty="0"/>
              <a:t> – Ecuador data leak in Ecuador (Information Leakage)</a:t>
            </a:r>
          </a:p>
          <a:p>
            <a:endParaRPr lang="en-GB" sz="2000" b="1" dirty="0"/>
          </a:p>
          <a:p>
            <a:r>
              <a:rPr lang="en-GB" sz="2000" b="1" dirty="0"/>
              <a:t>3</a:t>
            </a:r>
            <a:r>
              <a:rPr lang="en-GB" sz="2000" b="1" baseline="30000" dirty="0"/>
              <a:t>rd</a:t>
            </a:r>
            <a:r>
              <a:rPr lang="en-GB" sz="2000" b="1" dirty="0"/>
              <a:t> – WhatsApp malicious spyware attack (Effected EU)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2244D-1B50-40CB-9CE4-6F9557F1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29" y="2015446"/>
            <a:ext cx="448378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9DDA-10CD-4EA7-919B-042EB2B0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66058"/>
            <a:ext cx="9056287" cy="1320800"/>
          </a:xfrm>
        </p:spPr>
        <p:txBody>
          <a:bodyPr/>
          <a:lstStyle/>
          <a:p>
            <a:r>
              <a:rPr lang="en-GB" dirty="0"/>
              <a:t>Baltimore Ransomware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57E3-67A8-4E87-A56D-3CCFDC61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3" y="2233160"/>
            <a:ext cx="5558345" cy="3880773"/>
          </a:xfrm>
        </p:spPr>
        <p:txBody>
          <a:bodyPr>
            <a:normAutofit/>
          </a:bodyPr>
          <a:lstStyle/>
          <a:p>
            <a:r>
              <a:rPr lang="en-GB" sz="2000" b="1" dirty="0"/>
              <a:t>Occurred in May 2019 in the city of Baltimore, Maryland.</a:t>
            </a:r>
          </a:p>
          <a:p>
            <a:r>
              <a:rPr lang="en-GB" sz="2000" b="1" dirty="0"/>
              <a:t>Infected by new strain of ransomware codenamed “</a:t>
            </a:r>
            <a:r>
              <a:rPr lang="en-GB" sz="2000" b="1" dirty="0" err="1"/>
              <a:t>robbinhood</a:t>
            </a:r>
            <a:r>
              <a:rPr lang="en-GB" sz="2000" b="1" dirty="0"/>
              <a:t>”.</a:t>
            </a:r>
          </a:p>
          <a:p>
            <a:r>
              <a:rPr lang="en-GB" sz="2000" b="1" dirty="0"/>
              <a:t>Baltimore is second victim to this type of attack after Greenville, North Carolina (population over 500,000).</a:t>
            </a:r>
          </a:p>
          <a:p>
            <a:r>
              <a:rPr lang="en-GB" sz="2000" b="1" dirty="0"/>
              <a:t>Most government servers on Baltimore city effected with exception to essential services.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C1153CA-B1D3-4C3C-AB6F-C70FDAB2E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52986"/>
            <a:ext cx="3770243" cy="21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719-DD0C-4153-8FD5-FB851560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Ransomware attack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05AF-95F6-4249-A572-1F7900D7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94437" cy="3880773"/>
          </a:xfrm>
        </p:spPr>
        <p:txBody>
          <a:bodyPr/>
          <a:lstStyle/>
          <a:p>
            <a:r>
              <a:rPr lang="en-GB" sz="2000" b="1" dirty="0"/>
              <a:t>Ransomware is a type of malicious software, or malware, designed to stop computer access until a ransom is paid.</a:t>
            </a:r>
          </a:p>
          <a:p>
            <a:r>
              <a:rPr lang="en-GB" sz="2000" b="1" dirty="0"/>
              <a:t>When servers were taken offline, a ransom note appeared demanding 13 bitcoin (roughly $76 thousand dollars at the time) in exchange for keys to unlock servers.</a:t>
            </a:r>
          </a:p>
          <a:p>
            <a:r>
              <a:rPr lang="en-GB" sz="2000" b="1" dirty="0"/>
              <a:t>Only appeared to impact all government security systems in city, estimated fix for all systems would take weeks said officials.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picture containing laptop, computer, person&#10;&#10;Description automatically generated">
            <a:extLst>
              <a:ext uri="{FF2B5EF4-FFF2-40B4-BE49-F238E27FC236}">
                <a16:creationId xmlns:a16="http://schemas.microsoft.com/office/drawing/2014/main" id="{2748042F-F2C8-4006-807D-B1045D14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89" y="2160589"/>
            <a:ext cx="5112026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22CB-089D-4AA5-8262-E84FEC0A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Aftermath of the ransomware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97BE-90AF-481F-9E7F-AFF63F26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503" y="1710647"/>
            <a:ext cx="5911525" cy="3880773"/>
          </a:xfrm>
        </p:spPr>
        <p:txBody>
          <a:bodyPr>
            <a:normAutofit/>
          </a:bodyPr>
          <a:lstStyle/>
          <a:p>
            <a:r>
              <a:rPr lang="en-GB" sz="2000" b="1" dirty="0"/>
              <a:t>Baltimore advised not to pay ransom, cost the city over 18 million worth in damage.</a:t>
            </a:r>
          </a:p>
          <a:p>
            <a:r>
              <a:rPr lang="en-GB" sz="2000" b="1" dirty="0"/>
              <a:t>Was very susceptible to this attack due to it’s IT practices, tight budget and a failure to allocate money to it’s internet security.</a:t>
            </a:r>
          </a:p>
          <a:p>
            <a:r>
              <a:rPr lang="en-GB" sz="2000" b="1" dirty="0"/>
              <a:t>Might have been prevented if had backups of systems, devoted more income to there IT security department, deploy antivirus or employ content scanning and filtering for employee emails.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B28714E-7888-4BBC-AAF8-B83AE2DDB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0647"/>
            <a:ext cx="3261503" cy="23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3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256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Computer Security</vt:lpstr>
      <vt:lpstr>Top 3 Security Breaches Ranked in Order</vt:lpstr>
      <vt:lpstr>Baltimore Ransomware Attack </vt:lpstr>
      <vt:lpstr>Ransomware attack details</vt:lpstr>
      <vt:lpstr>Aftermath of the ransomware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markcarley96@outlook.com</dc:creator>
  <cp:lastModifiedBy>markcarley96@outlook.com</cp:lastModifiedBy>
  <cp:revision>8</cp:revision>
  <dcterms:created xsi:type="dcterms:W3CDTF">2019-09-20T21:24:58Z</dcterms:created>
  <dcterms:modified xsi:type="dcterms:W3CDTF">2019-09-20T23:07:16Z</dcterms:modified>
</cp:coreProperties>
</file>