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48"/>
  </p:notesMasterIdLst>
  <p:sldIdLst>
    <p:sldId id="256" r:id="rId2"/>
    <p:sldId id="257" r:id="rId3"/>
    <p:sldId id="259" r:id="rId4"/>
    <p:sldId id="298" r:id="rId5"/>
    <p:sldId id="299" r:id="rId6"/>
    <p:sldId id="300" r:id="rId7"/>
    <p:sldId id="505" r:id="rId8"/>
    <p:sldId id="301" r:id="rId9"/>
    <p:sldId id="289" r:id="rId10"/>
    <p:sldId id="260" r:id="rId11"/>
    <p:sldId id="266" r:id="rId12"/>
    <p:sldId id="303" r:id="rId13"/>
    <p:sldId id="261" r:id="rId14"/>
    <p:sldId id="262" r:id="rId15"/>
    <p:sldId id="267" r:id="rId16"/>
    <p:sldId id="263" r:id="rId17"/>
    <p:sldId id="264" r:id="rId18"/>
    <p:sldId id="265" r:id="rId19"/>
    <p:sldId id="490" r:id="rId20"/>
    <p:sldId id="491" r:id="rId21"/>
    <p:sldId id="492" r:id="rId22"/>
    <p:sldId id="493" r:id="rId23"/>
    <p:sldId id="494" r:id="rId24"/>
    <p:sldId id="495" r:id="rId25"/>
    <p:sldId id="496" r:id="rId26"/>
    <p:sldId id="497" r:id="rId27"/>
    <p:sldId id="498" r:id="rId28"/>
    <p:sldId id="499" r:id="rId29"/>
    <p:sldId id="500" r:id="rId30"/>
    <p:sldId id="501" r:id="rId31"/>
    <p:sldId id="502" r:id="rId32"/>
    <p:sldId id="503" r:id="rId33"/>
    <p:sldId id="504" r:id="rId34"/>
    <p:sldId id="293" r:id="rId35"/>
    <p:sldId id="296" r:id="rId36"/>
    <p:sldId id="326" r:id="rId37"/>
    <p:sldId id="506" r:id="rId38"/>
    <p:sldId id="327" r:id="rId39"/>
    <p:sldId id="328" r:id="rId40"/>
    <p:sldId id="308" r:id="rId41"/>
    <p:sldId id="329" r:id="rId42"/>
    <p:sldId id="330" r:id="rId43"/>
    <p:sldId id="331" r:id="rId44"/>
    <p:sldId id="310" r:id="rId45"/>
    <p:sldId id="311" r:id="rId46"/>
    <p:sldId id="31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4" autoAdjust="0"/>
    <p:restoredTop sz="85681" autoAdjust="0"/>
  </p:normalViewPr>
  <p:slideViewPr>
    <p:cSldViewPr>
      <p:cViewPr varScale="1">
        <p:scale>
          <a:sx n="77" d="100"/>
          <a:sy n="77" d="100"/>
        </p:scale>
        <p:origin x="828" y="84"/>
      </p:cViewPr>
      <p:guideLst>
        <p:guide orient="horz" pos="2160"/>
        <p:guide pos="2880"/>
      </p:guideLst>
    </p:cSldViewPr>
  </p:slideViewPr>
  <p:outlineViewPr>
    <p:cViewPr>
      <p:scale>
        <a:sx n="33" d="100"/>
        <a:sy n="33" d="100"/>
      </p:scale>
      <p:origin x="0" y="13890"/>
    </p:cViewPr>
    <p:sldLst>
      <p:sld r:id="rId1" collapse="1"/>
      <p:sld r:id="rId2" collapse="1"/>
      <p:sld r:id="rId3" collapse="1"/>
      <p:sld r:id="rId4" collapse="1"/>
      <p:sld r:id="rId5" collapse="1"/>
      <p:sld r:id="rId6" collapse="1"/>
      <p:sld r:id="rId7" collapse="1"/>
      <p:sld r:id="rId8" collapse="1"/>
    </p:sldLst>
  </p:outlineViewPr>
  <p:notesTextViewPr>
    <p:cViewPr>
      <p:scale>
        <a:sx n="1" d="1"/>
        <a:sy n="1" d="1"/>
      </p:scale>
      <p:origin x="0" y="0"/>
    </p:cViewPr>
  </p:notesTextViewPr>
  <p:sorterViewPr>
    <p:cViewPr>
      <p:scale>
        <a:sx n="100" d="100"/>
        <a:sy n="100" d="100"/>
      </p:scale>
      <p:origin x="0" y="-124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25.xml"/><Relationship Id="rId3" Type="http://schemas.openxmlformats.org/officeDocument/2006/relationships/slide" Target="slides/slide8.xml"/><Relationship Id="rId7" Type="http://schemas.openxmlformats.org/officeDocument/2006/relationships/slide" Target="slides/slide24.xml"/><Relationship Id="rId2" Type="http://schemas.openxmlformats.org/officeDocument/2006/relationships/slide" Target="slides/slide6.xml"/><Relationship Id="rId1" Type="http://schemas.openxmlformats.org/officeDocument/2006/relationships/slide" Target="slides/slide5.xml"/><Relationship Id="rId6" Type="http://schemas.openxmlformats.org/officeDocument/2006/relationships/slide" Target="slides/slide23.xml"/><Relationship Id="rId5" Type="http://schemas.openxmlformats.org/officeDocument/2006/relationships/slide" Target="slides/slide21.xml"/><Relationship Id="rId4" Type="http://schemas.openxmlformats.org/officeDocument/2006/relationships/slide" Target="slides/slide20.xml"/></Relationships>
</file>

<file path=ppt/diagrams/_rels/data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928F1E-F1F6-416D-8BBB-01FE64F3199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E"/>
        </a:p>
      </dgm:t>
    </dgm:pt>
    <dgm:pt modelId="{63B6D791-6D2A-4549-B57C-DD1C893A8303}">
      <dgm:prSet phldrT="[Text]"/>
      <dgm:spPr/>
      <dgm:t>
        <a:bodyPr/>
        <a:lstStyle/>
        <a:p>
          <a:r>
            <a:rPr lang="en-IE" dirty="0"/>
            <a:t>Application</a:t>
          </a:r>
        </a:p>
      </dgm:t>
    </dgm:pt>
    <dgm:pt modelId="{6603364D-1012-46CA-8781-4096E4CB9BC9}" type="parTrans" cxnId="{3710D40D-88DE-4F7E-8DAA-B6B76939009E}">
      <dgm:prSet/>
      <dgm:spPr/>
      <dgm:t>
        <a:bodyPr/>
        <a:lstStyle/>
        <a:p>
          <a:endParaRPr lang="en-IE"/>
        </a:p>
      </dgm:t>
    </dgm:pt>
    <dgm:pt modelId="{42D37A3A-B05D-4FD1-A269-F4B51895BD60}" type="sibTrans" cxnId="{3710D40D-88DE-4F7E-8DAA-B6B76939009E}">
      <dgm:prSet/>
      <dgm:spPr/>
      <dgm:t>
        <a:bodyPr/>
        <a:lstStyle/>
        <a:p>
          <a:endParaRPr lang="en-IE"/>
        </a:p>
      </dgm:t>
    </dgm:pt>
    <dgm:pt modelId="{90F91760-9E9E-42AF-89CC-E3FEDEFEA3E8}">
      <dgm:prSet phldrT="[Text]"/>
      <dgm:spPr/>
      <dgm:t>
        <a:bodyPr/>
        <a:lstStyle/>
        <a:p>
          <a:r>
            <a:rPr lang="en-IE" dirty="0"/>
            <a:t>Presentation</a:t>
          </a:r>
        </a:p>
      </dgm:t>
    </dgm:pt>
    <dgm:pt modelId="{9CDAD9A4-7E82-4DF8-8A54-5A273B66823A}" type="parTrans" cxnId="{F003782A-6CAD-4CCA-8C50-E6A54A90DB1F}">
      <dgm:prSet/>
      <dgm:spPr/>
      <dgm:t>
        <a:bodyPr/>
        <a:lstStyle/>
        <a:p>
          <a:endParaRPr lang="en-IE"/>
        </a:p>
      </dgm:t>
    </dgm:pt>
    <dgm:pt modelId="{B65AC13C-FC9C-4907-BEBA-6A03987DC26D}" type="sibTrans" cxnId="{F003782A-6CAD-4CCA-8C50-E6A54A90DB1F}">
      <dgm:prSet/>
      <dgm:spPr/>
      <dgm:t>
        <a:bodyPr/>
        <a:lstStyle/>
        <a:p>
          <a:endParaRPr lang="en-IE"/>
        </a:p>
      </dgm:t>
    </dgm:pt>
    <dgm:pt modelId="{3336DAD1-78E0-48AA-9900-70994F22D8EE}">
      <dgm:prSet phldrT="[Text]"/>
      <dgm:spPr/>
      <dgm:t>
        <a:bodyPr/>
        <a:lstStyle/>
        <a:p>
          <a:r>
            <a:rPr lang="en-IE" dirty="0"/>
            <a:t>Session</a:t>
          </a:r>
        </a:p>
      </dgm:t>
    </dgm:pt>
    <dgm:pt modelId="{64A8ECA9-9A0A-48A4-B517-22755BA9F74B}" type="parTrans" cxnId="{8EF2BCDB-2ED3-44CB-BB0F-9552C143B087}">
      <dgm:prSet/>
      <dgm:spPr/>
      <dgm:t>
        <a:bodyPr/>
        <a:lstStyle/>
        <a:p>
          <a:endParaRPr lang="en-IE"/>
        </a:p>
      </dgm:t>
    </dgm:pt>
    <dgm:pt modelId="{E2B3CF2D-50DD-4999-BB28-FCD31BDFD4E4}" type="sibTrans" cxnId="{8EF2BCDB-2ED3-44CB-BB0F-9552C143B087}">
      <dgm:prSet/>
      <dgm:spPr/>
      <dgm:t>
        <a:bodyPr/>
        <a:lstStyle/>
        <a:p>
          <a:endParaRPr lang="en-IE"/>
        </a:p>
      </dgm:t>
    </dgm:pt>
    <dgm:pt modelId="{2F333C97-B7A2-44EB-B0DD-AF8DC323A07A}">
      <dgm:prSet phldrT="[Text]"/>
      <dgm:spPr/>
      <dgm:t>
        <a:bodyPr/>
        <a:lstStyle/>
        <a:p>
          <a:r>
            <a:rPr lang="en-IE" dirty="0"/>
            <a:t>Network</a:t>
          </a:r>
        </a:p>
      </dgm:t>
    </dgm:pt>
    <dgm:pt modelId="{29C509B2-BB05-4636-858B-19D5084B901F}" type="parTrans" cxnId="{925681D6-D604-4BBB-825D-7342EF81B9D4}">
      <dgm:prSet/>
      <dgm:spPr/>
      <dgm:t>
        <a:bodyPr/>
        <a:lstStyle/>
        <a:p>
          <a:endParaRPr lang="en-IE"/>
        </a:p>
      </dgm:t>
    </dgm:pt>
    <dgm:pt modelId="{0D2AF697-8DE4-44E7-8298-814C82F2BFF3}" type="sibTrans" cxnId="{925681D6-D604-4BBB-825D-7342EF81B9D4}">
      <dgm:prSet/>
      <dgm:spPr/>
      <dgm:t>
        <a:bodyPr/>
        <a:lstStyle/>
        <a:p>
          <a:endParaRPr lang="en-IE"/>
        </a:p>
      </dgm:t>
    </dgm:pt>
    <dgm:pt modelId="{8946B16C-7F0A-4F16-A8DA-B989FE677EA4}">
      <dgm:prSet phldrT="[Text]"/>
      <dgm:spPr/>
      <dgm:t>
        <a:bodyPr/>
        <a:lstStyle/>
        <a:p>
          <a:r>
            <a:rPr lang="en-IE" dirty="0"/>
            <a:t>Transport</a:t>
          </a:r>
        </a:p>
      </dgm:t>
    </dgm:pt>
    <dgm:pt modelId="{02BB3910-4890-4B39-B22F-C505DD22A83E}" type="parTrans" cxnId="{2C8FBAB3-6285-45C6-A930-64CC92A5466C}">
      <dgm:prSet/>
      <dgm:spPr/>
      <dgm:t>
        <a:bodyPr/>
        <a:lstStyle/>
        <a:p>
          <a:endParaRPr lang="en-IE"/>
        </a:p>
      </dgm:t>
    </dgm:pt>
    <dgm:pt modelId="{38F50285-1574-4B2B-99B5-95A1AF9FA36F}" type="sibTrans" cxnId="{2C8FBAB3-6285-45C6-A930-64CC92A5466C}">
      <dgm:prSet/>
      <dgm:spPr/>
      <dgm:t>
        <a:bodyPr/>
        <a:lstStyle/>
        <a:p>
          <a:endParaRPr lang="en-IE"/>
        </a:p>
      </dgm:t>
    </dgm:pt>
    <dgm:pt modelId="{9ABEC55C-B901-4259-8F7A-86F800AAC219}">
      <dgm:prSet phldrT="[Text]"/>
      <dgm:spPr/>
      <dgm:t>
        <a:bodyPr/>
        <a:lstStyle/>
        <a:p>
          <a:r>
            <a:rPr lang="en-IE" dirty="0"/>
            <a:t>Link</a:t>
          </a:r>
        </a:p>
      </dgm:t>
    </dgm:pt>
    <dgm:pt modelId="{7D7FBEB4-6C34-4891-BCE7-5718B498B360}" type="parTrans" cxnId="{FA47A9C3-B87D-4286-9694-70CF5AD6BFEA}">
      <dgm:prSet/>
      <dgm:spPr/>
      <dgm:t>
        <a:bodyPr/>
        <a:lstStyle/>
        <a:p>
          <a:endParaRPr lang="en-IE"/>
        </a:p>
      </dgm:t>
    </dgm:pt>
    <dgm:pt modelId="{720AE322-73F1-4A6F-998B-A2707DFF7520}" type="sibTrans" cxnId="{FA47A9C3-B87D-4286-9694-70CF5AD6BFEA}">
      <dgm:prSet/>
      <dgm:spPr/>
      <dgm:t>
        <a:bodyPr/>
        <a:lstStyle/>
        <a:p>
          <a:endParaRPr lang="en-IE"/>
        </a:p>
      </dgm:t>
    </dgm:pt>
    <dgm:pt modelId="{5B038AF4-9205-46B2-87D9-E4B399157580}">
      <dgm:prSet phldrT="[Text]"/>
      <dgm:spPr/>
      <dgm:t>
        <a:bodyPr/>
        <a:lstStyle/>
        <a:p>
          <a:r>
            <a:rPr lang="en-IE" dirty="0"/>
            <a:t>Physical</a:t>
          </a:r>
        </a:p>
      </dgm:t>
    </dgm:pt>
    <dgm:pt modelId="{735B4F21-8269-49CF-AB0D-A7E6DF283F54}" type="parTrans" cxnId="{40F7FE39-36A8-4419-B44C-2167A5BAD196}">
      <dgm:prSet/>
      <dgm:spPr/>
      <dgm:t>
        <a:bodyPr/>
        <a:lstStyle/>
        <a:p>
          <a:endParaRPr lang="en-IE"/>
        </a:p>
      </dgm:t>
    </dgm:pt>
    <dgm:pt modelId="{04633EE0-2FC2-485D-B14B-9BC04C15F1BB}" type="sibTrans" cxnId="{40F7FE39-36A8-4419-B44C-2167A5BAD196}">
      <dgm:prSet/>
      <dgm:spPr/>
      <dgm:t>
        <a:bodyPr/>
        <a:lstStyle/>
        <a:p>
          <a:endParaRPr lang="en-IE"/>
        </a:p>
      </dgm:t>
    </dgm:pt>
    <dgm:pt modelId="{BC788A29-07F2-45E9-B165-60A411FDB8CC}" type="pres">
      <dgm:prSet presAssocID="{70928F1E-F1F6-416D-8BBB-01FE64F31998}" presName="linear" presStyleCnt="0">
        <dgm:presLayoutVars>
          <dgm:animLvl val="lvl"/>
          <dgm:resizeHandles val="exact"/>
        </dgm:presLayoutVars>
      </dgm:prSet>
      <dgm:spPr/>
    </dgm:pt>
    <dgm:pt modelId="{6C1793C7-677C-4FE2-8289-C188790C1DAF}" type="pres">
      <dgm:prSet presAssocID="{63B6D791-6D2A-4549-B57C-DD1C893A8303}" presName="parentText" presStyleLbl="node1" presStyleIdx="0" presStyleCnt="7">
        <dgm:presLayoutVars>
          <dgm:chMax val="0"/>
          <dgm:bulletEnabled val="1"/>
        </dgm:presLayoutVars>
      </dgm:prSet>
      <dgm:spPr/>
    </dgm:pt>
    <dgm:pt modelId="{4EE157AB-2540-4E3F-A5F4-2F80A45230D5}" type="pres">
      <dgm:prSet presAssocID="{42D37A3A-B05D-4FD1-A269-F4B51895BD60}" presName="spacer" presStyleCnt="0"/>
      <dgm:spPr/>
    </dgm:pt>
    <dgm:pt modelId="{C0AB0760-5A9A-473D-8378-2343DF51C856}" type="pres">
      <dgm:prSet presAssocID="{90F91760-9E9E-42AF-89CC-E3FEDEFEA3E8}" presName="parentText" presStyleLbl="node1" presStyleIdx="1" presStyleCnt="7">
        <dgm:presLayoutVars>
          <dgm:chMax val="0"/>
          <dgm:bulletEnabled val="1"/>
        </dgm:presLayoutVars>
      </dgm:prSet>
      <dgm:spPr/>
    </dgm:pt>
    <dgm:pt modelId="{FBFDF0DE-7F97-4875-B609-7D480B718158}" type="pres">
      <dgm:prSet presAssocID="{B65AC13C-FC9C-4907-BEBA-6A03987DC26D}" presName="spacer" presStyleCnt="0"/>
      <dgm:spPr/>
    </dgm:pt>
    <dgm:pt modelId="{82B26720-00C0-410F-BD5E-DB4B7B5D68FE}" type="pres">
      <dgm:prSet presAssocID="{3336DAD1-78E0-48AA-9900-70994F22D8EE}" presName="parentText" presStyleLbl="node1" presStyleIdx="2" presStyleCnt="7">
        <dgm:presLayoutVars>
          <dgm:chMax val="0"/>
          <dgm:bulletEnabled val="1"/>
        </dgm:presLayoutVars>
      </dgm:prSet>
      <dgm:spPr/>
    </dgm:pt>
    <dgm:pt modelId="{38EFF22D-588F-464E-AF6A-B4198A9CBC2D}" type="pres">
      <dgm:prSet presAssocID="{E2B3CF2D-50DD-4999-BB28-FCD31BDFD4E4}" presName="spacer" presStyleCnt="0"/>
      <dgm:spPr/>
    </dgm:pt>
    <dgm:pt modelId="{8A89178F-E774-4F33-8C9F-64E92B6A4D01}" type="pres">
      <dgm:prSet presAssocID="{8946B16C-7F0A-4F16-A8DA-B989FE677EA4}" presName="parentText" presStyleLbl="node1" presStyleIdx="3" presStyleCnt="7">
        <dgm:presLayoutVars>
          <dgm:chMax val="0"/>
          <dgm:bulletEnabled val="1"/>
        </dgm:presLayoutVars>
      </dgm:prSet>
      <dgm:spPr/>
    </dgm:pt>
    <dgm:pt modelId="{663B9B31-5641-43F3-B49D-C3186A3DB36E}" type="pres">
      <dgm:prSet presAssocID="{38F50285-1574-4B2B-99B5-95A1AF9FA36F}" presName="spacer" presStyleCnt="0"/>
      <dgm:spPr/>
    </dgm:pt>
    <dgm:pt modelId="{A3D4FFC7-0EA2-4BF0-A820-82E07A959246}" type="pres">
      <dgm:prSet presAssocID="{2F333C97-B7A2-44EB-B0DD-AF8DC323A07A}" presName="parentText" presStyleLbl="node1" presStyleIdx="4" presStyleCnt="7">
        <dgm:presLayoutVars>
          <dgm:chMax val="0"/>
          <dgm:bulletEnabled val="1"/>
        </dgm:presLayoutVars>
      </dgm:prSet>
      <dgm:spPr/>
    </dgm:pt>
    <dgm:pt modelId="{F970610A-0E90-4837-9004-701738923426}" type="pres">
      <dgm:prSet presAssocID="{0D2AF697-8DE4-44E7-8298-814C82F2BFF3}" presName="spacer" presStyleCnt="0"/>
      <dgm:spPr/>
    </dgm:pt>
    <dgm:pt modelId="{465A112C-9F79-4061-B153-20017CB8EF67}" type="pres">
      <dgm:prSet presAssocID="{9ABEC55C-B901-4259-8F7A-86F800AAC219}" presName="parentText" presStyleLbl="node1" presStyleIdx="5" presStyleCnt="7">
        <dgm:presLayoutVars>
          <dgm:chMax val="0"/>
          <dgm:bulletEnabled val="1"/>
        </dgm:presLayoutVars>
      </dgm:prSet>
      <dgm:spPr/>
    </dgm:pt>
    <dgm:pt modelId="{F28A604F-8E27-40A4-ADB7-BD0C4134C135}" type="pres">
      <dgm:prSet presAssocID="{720AE322-73F1-4A6F-998B-A2707DFF7520}" presName="spacer" presStyleCnt="0"/>
      <dgm:spPr/>
    </dgm:pt>
    <dgm:pt modelId="{F65D50EF-8B03-4A5B-AD32-E022C4665747}" type="pres">
      <dgm:prSet presAssocID="{5B038AF4-9205-46B2-87D9-E4B399157580}" presName="parentText" presStyleLbl="node1" presStyleIdx="6" presStyleCnt="7">
        <dgm:presLayoutVars>
          <dgm:chMax val="0"/>
          <dgm:bulletEnabled val="1"/>
        </dgm:presLayoutVars>
      </dgm:prSet>
      <dgm:spPr/>
    </dgm:pt>
  </dgm:ptLst>
  <dgm:cxnLst>
    <dgm:cxn modelId="{3710D40D-88DE-4F7E-8DAA-B6B76939009E}" srcId="{70928F1E-F1F6-416D-8BBB-01FE64F31998}" destId="{63B6D791-6D2A-4549-B57C-DD1C893A8303}" srcOrd="0" destOrd="0" parTransId="{6603364D-1012-46CA-8781-4096E4CB9BC9}" sibTransId="{42D37A3A-B05D-4FD1-A269-F4B51895BD60}"/>
    <dgm:cxn modelId="{73C34729-CC70-4A08-A8B2-B9C7353E80AA}" type="presOf" srcId="{63B6D791-6D2A-4549-B57C-DD1C893A8303}" destId="{6C1793C7-677C-4FE2-8289-C188790C1DAF}" srcOrd="0" destOrd="0" presId="urn:microsoft.com/office/officeart/2005/8/layout/vList2"/>
    <dgm:cxn modelId="{F003782A-6CAD-4CCA-8C50-E6A54A90DB1F}" srcId="{70928F1E-F1F6-416D-8BBB-01FE64F31998}" destId="{90F91760-9E9E-42AF-89CC-E3FEDEFEA3E8}" srcOrd="1" destOrd="0" parTransId="{9CDAD9A4-7E82-4DF8-8A54-5A273B66823A}" sibTransId="{B65AC13C-FC9C-4907-BEBA-6A03987DC26D}"/>
    <dgm:cxn modelId="{40F7FE39-36A8-4419-B44C-2167A5BAD196}" srcId="{70928F1E-F1F6-416D-8BBB-01FE64F31998}" destId="{5B038AF4-9205-46B2-87D9-E4B399157580}" srcOrd="6" destOrd="0" parTransId="{735B4F21-8269-49CF-AB0D-A7E6DF283F54}" sibTransId="{04633EE0-2FC2-485D-B14B-9BC04C15F1BB}"/>
    <dgm:cxn modelId="{BF567B3F-3752-4B1F-8155-BB4CE008772B}" type="presOf" srcId="{2F333C97-B7A2-44EB-B0DD-AF8DC323A07A}" destId="{A3D4FFC7-0EA2-4BF0-A820-82E07A959246}" srcOrd="0" destOrd="0" presId="urn:microsoft.com/office/officeart/2005/8/layout/vList2"/>
    <dgm:cxn modelId="{A04F3A67-3DBB-4FC4-9817-FAF0F471043C}" type="presOf" srcId="{9ABEC55C-B901-4259-8F7A-86F800AAC219}" destId="{465A112C-9F79-4061-B153-20017CB8EF67}" srcOrd="0" destOrd="0" presId="urn:microsoft.com/office/officeart/2005/8/layout/vList2"/>
    <dgm:cxn modelId="{BA3CD873-4B86-4F82-AA94-2D04C039B336}" type="presOf" srcId="{70928F1E-F1F6-416D-8BBB-01FE64F31998}" destId="{BC788A29-07F2-45E9-B165-60A411FDB8CC}" srcOrd="0" destOrd="0" presId="urn:microsoft.com/office/officeart/2005/8/layout/vList2"/>
    <dgm:cxn modelId="{B36AADA0-DF5E-43A3-A0C9-52DCE15A2B67}" type="presOf" srcId="{8946B16C-7F0A-4F16-A8DA-B989FE677EA4}" destId="{8A89178F-E774-4F33-8C9F-64E92B6A4D01}" srcOrd="0" destOrd="0" presId="urn:microsoft.com/office/officeart/2005/8/layout/vList2"/>
    <dgm:cxn modelId="{BC035EAD-1019-4288-80DB-054123EAE18D}" type="presOf" srcId="{3336DAD1-78E0-48AA-9900-70994F22D8EE}" destId="{82B26720-00C0-410F-BD5E-DB4B7B5D68FE}" srcOrd="0" destOrd="0" presId="urn:microsoft.com/office/officeart/2005/8/layout/vList2"/>
    <dgm:cxn modelId="{2C8FBAB3-6285-45C6-A930-64CC92A5466C}" srcId="{70928F1E-F1F6-416D-8BBB-01FE64F31998}" destId="{8946B16C-7F0A-4F16-A8DA-B989FE677EA4}" srcOrd="3" destOrd="0" parTransId="{02BB3910-4890-4B39-B22F-C505DD22A83E}" sibTransId="{38F50285-1574-4B2B-99B5-95A1AF9FA36F}"/>
    <dgm:cxn modelId="{FA47A9C3-B87D-4286-9694-70CF5AD6BFEA}" srcId="{70928F1E-F1F6-416D-8BBB-01FE64F31998}" destId="{9ABEC55C-B901-4259-8F7A-86F800AAC219}" srcOrd="5" destOrd="0" parTransId="{7D7FBEB4-6C34-4891-BCE7-5718B498B360}" sibTransId="{720AE322-73F1-4A6F-998B-A2707DFF7520}"/>
    <dgm:cxn modelId="{925681D6-D604-4BBB-825D-7342EF81B9D4}" srcId="{70928F1E-F1F6-416D-8BBB-01FE64F31998}" destId="{2F333C97-B7A2-44EB-B0DD-AF8DC323A07A}" srcOrd="4" destOrd="0" parTransId="{29C509B2-BB05-4636-858B-19D5084B901F}" sibTransId="{0D2AF697-8DE4-44E7-8298-814C82F2BFF3}"/>
    <dgm:cxn modelId="{FBACA5D7-F24C-404E-AC06-22A38639BD14}" type="presOf" srcId="{5B038AF4-9205-46B2-87D9-E4B399157580}" destId="{F65D50EF-8B03-4A5B-AD32-E022C4665747}" srcOrd="0" destOrd="0" presId="urn:microsoft.com/office/officeart/2005/8/layout/vList2"/>
    <dgm:cxn modelId="{8EF2BCDB-2ED3-44CB-BB0F-9552C143B087}" srcId="{70928F1E-F1F6-416D-8BBB-01FE64F31998}" destId="{3336DAD1-78E0-48AA-9900-70994F22D8EE}" srcOrd="2" destOrd="0" parTransId="{64A8ECA9-9A0A-48A4-B517-22755BA9F74B}" sibTransId="{E2B3CF2D-50DD-4999-BB28-FCD31BDFD4E4}"/>
    <dgm:cxn modelId="{A354CFF2-B329-4704-8F4A-A65005BEEAAD}" type="presOf" srcId="{90F91760-9E9E-42AF-89CC-E3FEDEFEA3E8}" destId="{C0AB0760-5A9A-473D-8378-2343DF51C856}" srcOrd="0" destOrd="0" presId="urn:microsoft.com/office/officeart/2005/8/layout/vList2"/>
    <dgm:cxn modelId="{BADC4B82-F9A0-4291-81CB-2B468034CDB9}" type="presParOf" srcId="{BC788A29-07F2-45E9-B165-60A411FDB8CC}" destId="{6C1793C7-677C-4FE2-8289-C188790C1DAF}" srcOrd="0" destOrd="0" presId="urn:microsoft.com/office/officeart/2005/8/layout/vList2"/>
    <dgm:cxn modelId="{C4EA2CB6-2737-4273-84BA-C4158E16B43C}" type="presParOf" srcId="{BC788A29-07F2-45E9-B165-60A411FDB8CC}" destId="{4EE157AB-2540-4E3F-A5F4-2F80A45230D5}" srcOrd="1" destOrd="0" presId="urn:microsoft.com/office/officeart/2005/8/layout/vList2"/>
    <dgm:cxn modelId="{BE4ABB27-8DCF-4816-B495-E68697A9C1BD}" type="presParOf" srcId="{BC788A29-07F2-45E9-B165-60A411FDB8CC}" destId="{C0AB0760-5A9A-473D-8378-2343DF51C856}" srcOrd="2" destOrd="0" presId="urn:microsoft.com/office/officeart/2005/8/layout/vList2"/>
    <dgm:cxn modelId="{EB9FB504-9219-4614-ABC7-48C1EC7C53BD}" type="presParOf" srcId="{BC788A29-07F2-45E9-B165-60A411FDB8CC}" destId="{FBFDF0DE-7F97-4875-B609-7D480B718158}" srcOrd="3" destOrd="0" presId="urn:microsoft.com/office/officeart/2005/8/layout/vList2"/>
    <dgm:cxn modelId="{C9DC7AAF-3902-44A3-89CB-7973B0C52610}" type="presParOf" srcId="{BC788A29-07F2-45E9-B165-60A411FDB8CC}" destId="{82B26720-00C0-410F-BD5E-DB4B7B5D68FE}" srcOrd="4" destOrd="0" presId="urn:microsoft.com/office/officeart/2005/8/layout/vList2"/>
    <dgm:cxn modelId="{219CA950-4047-4506-800E-F6485F0525C5}" type="presParOf" srcId="{BC788A29-07F2-45E9-B165-60A411FDB8CC}" destId="{38EFF22D-588F-464E-AF6A-B4198A9CBC2D}" srcOrd="5" destOrd="0" presId="urn:microsoft.com/office/officeart/2005/8/layout/vList2"/>
    <dgm:cxn modelId="{A2FA3345-F8E5-4161-B412-3A333EC5D93A}" type="presParOf" srcId="{BC788A29-07F2-45E9-B165-60A411FDB8CC}" destId="{8A89178F-E774-4F33-8C9F-64E92B6A4D01}" srcOrd="6" destOrd="0" presId="urn:microsoft.com/office/officeart/2005/8/layout/vList2"/>
    <dgm:cxn modelId="{57EAC4D7-45D0-45C3-BF28-20FF6CB1ABE0}" type="presParOf" srcId="{BC788A29-07F2-45E9-B165-60A411FDB8CC}" destId="{663B9B31-5641-43F3-B49D-C3186A3DB36E}" srcOrd="7" destOrd="0" presId="urn:microsoft.com/office/officeart/2005/8/layout/vList2"/>
    <dgm:cxn modelId="{ABF83BDB-03F1-48CE-A3D8-7BB1CC0D02FC}" type="presParOf" srcId="{BC788A29-07F2-45E9-B165-60A411FDB8CC}" destId="{A3D4FFC7-0EA2-4BF0-A820-82E07A959246}" srcOrd="8" destOrd="0" presId="urn:microsoft.com/office/officeart/2005/8/layout/vList2"/>
    <dgm:cxn modelId="{8A8EDA79-C00E-4FA9-B105-4D82F1D22C27}" type="presParOf" srcId="{BC788A29-07F2-45E9-B165-60A411FDB8CC}" destId="{F970610A-0E90-4837-9004-701738923426}" srcOrd="9" destOrd="0" presId="urn:microsoft.com/office/officeart/2005/8/layout/vList2"/>
    <dgm:cxn modelId="{281BB054-51C1-4254-A19C-FE5C728EF05D}" type="presParOf" srcId="{BC788A29-07F2-45E9-B165-60A411FDB8CC}" destId="{465A112C-9F79-4061-B153-20017CB8EF67}" srcOrd="10" destOrd="0" presId="urn:microsoft.com/office/officeart/2005/8/layout/vList2"/>
    <dgm:cxn modelId="{4EA0EE10-E9BF-4A5E-B453-F101BD23D6BD}" type="presParOf" srcId="{BC788A29-07F2-45E9-B165-60A411FDB8CC}" destId="{F28A604F-8E27-40A4-ADB7-BD0C4134C135}" srcOrd="11" destOrd="0" presId="urn:microsoft.com/office/officeart/2005/8/layout/vList2"/>
    <dgm:cxn modelId="{AE9D53C5-438D-4CEB-A143-18789122AE09}" type="presParOf" srcId="{BC788A29-07F2-45E9-B165-60A411FDB8CC}" destId="{F65D50EF-8B03-4A5B-AD32-E022C4665747}"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185CDA-7971-4AA3-B2C2-B7104B5A076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E"/>
        </a:p>
      </dgm:t>
    </dgm:pt>
    <dgm:pt modelId="{AAC25759-0DFC-44E5-A80F-54AC0093A86A}">
      <dgm:prSet phldrT="[Text]"/>
      <dgm:spPr/>
      <dgm:t>
        <a:bodyPr/>
        <a:lstStyle/>
        <a:p>
          <a:r>
            <a:rPr lang="en-IE" dirty="0"/>
            <a:t>Application</a:t>
          </a:r>
        </a:p>
      </dgm:t>
    </dgm:pt>
    <dgm:pt modelId="{29074192-F727-4056-94EA-F153045310B8}" type="parTrans" cxnId="{F537A964-B6CD-4B9F-B6F0-837A9F2D2B68}">
      <dgm:prSet/>
      <dgm:spPr/>
      <dgm:t>
        <a:bodyPr/>
        <a:lstStyle/>
        <a:p>
          <a:endParaRPr lang="en-IE"/>
        </a:p>
      </dgm:t>
    </dgm:pt>
    <dgm:pt modelId="{F9FB9F34-084C-47F1-9BE2-8516A43E9E71}" type="sibTrans" cxnId="{F537A964-B6CD-4B9F-B6F0-837A9F2D2B68}">
      <dgm:prSet/>
      <dgm:spPr/>
      <dgm:t>
        <a:bodyPr/>
        <a:lstStyle/>
        <a:p>
          <a:endParaRPr lang="en-IE"/>
        </a:p>
      </dgm:t>
    </dgm:pt>
    <dgm:pt modelId="{32BD0DCE-F73C-42ED-A831-21C3E779F909}">
      <dgm:prSet phldrT="[Text]"/>
      <dgm:spPr/>
      <dgm:t>
        <a:bodyPr/>
        <a:lstStyle/>
        <a:p>
          <a:r>
            <a:rPr lang="en-IE" dirty="0"/>
            <a:t>Transport</a:t>
          </a:r>
        </a:p>
      </dgm:t>
    </dgm:pt>
    <dgm:pt modelId="{78DD4365-EDC3-472C-945A-63752F28FACF}" type="parTrans" cxnId="{A81EEA57-97A8-4A96-AA7C-4E29F88A289F}">
      <dgm:prSet/>
      <dgm:spPr/>
      <dgm:t>
        <a:bodyPr/>
        <a:lstStyle/>
        <a:p>
          <a:endParaRPr lang="en-IE"/>
        </a:p>
      </dgm:t>
    </dgm:pt>
    <dgm:pt modelId="{BAD5396C-6958-405C-9A76-88647462958A}" type="sibTrans" cxnId="{A81EEA57-97A8-4A96-AA7C-4E29F88A289F}">
      <dgm:prSet/>
      <dgm:spPr/>
      <dgm:t>
        <a:bodyPr/>
        <a:lstStyle/>
        <a:p>
          <a:endParaRPr lang="en-IE"/>
        </a:p>
      </dgm:t>
    </dgm:pt>
    <dgm:pt modelId="{43B6A1B4-E44E-4A08-95DA-72A41087FAB7}">
      <dgm:prSet phldrT="[Text]"/>
      <dgm:spPr/>
      <dgm:t>
        <a:bodyPr/>
        <a:lstStyle/>
        <a:p>
          <a:r>
            <a:rPr lang="en-IE" dirty="0"/>
            <a:t>Internet</a:t>
          </a:r>
        </a:p>
      </dgm:t>
    </dgm:pt>
    <dgm:pt modelId="{C19DBC0A-D03F-48C8-8559-321C17939815}" type="parTrans" cxnId="{0760DA20-AF54-4F71-BB72-D4FE40B8E8EC}">
      <dgm:prSet/>
      <dgm:spPr/>
      <dgm:t>
        <a:bodyPr/>
        <a:lstStyle/>
        <a:p>
          <a:endParaRPr lang="en-IE"/>
        </a:p>
      </dgm:t>
    </dgm:pt>
    <dgm:pt modelId="{6055E6EF-A839-4C8C-8F24-A3AF3E2B6D5E}" type="sibTrans" cxnId="{0760DA20-AF54-4F71-BB72-D4FE40B8E8EC}">
      <dgm:prSet/>
      <dgm:spPr/>
      <dgm:t>
        <a:bodyPr/>
        <a:lstStyle/>
        <a:p>
          <a:endParaRPr lang="en-IE"/>
        </a:p>
      </dgm:t>
    </dgm:pt>
    <dgm:pt modelId="{C6DC7000-9AB7-4EBF-A309-912418B0303D}">
      <dgm:prSet phldrT="[Text]"/>
      <dgm:spPr/>
      <dgm:t>
        <a:bodyPr/>
        <a:lstStyle/>
        <a:p>
          <a:r>
            <a:rPr lang="en-IE" dirty="0"/>
            <a:t>Network Access</a:t>
          </a:r>
        </a:p>
      </dgm:t>
    </dgm:pt>
    <dgm:pt modelId="{656717F3-14A9-4D1B-BC0B-3B7705DF78E0}" type="parTrans" cxnId="{9FB1CF99-F3AA-4BFE-B866-9D1EE5A5BF5F}">
      <dgm:prSet/>
      <dgm:spPr/>
      <dgm:t>
        <a:bodyPr/>
        <a:lstStyle/>
        <a:p>
          <a:endParaRPr lang="en-IE"/>
        </a:p>
      </dgm:t>
    </dgm:pt>
    <dgm:pt modelId="{1A00B39E-2FC3-435B-BF57-007DB83A1995}" type="sibTrans" cxnId="{9FB1CF99-F3AA-4BFE-B866-9D1EE5A5BF5F}">
      <dgm:prSet/>
      <dgm:spPr/>
      <dgm:t>
        <a:bodyPr/>
        <a:lstStyle/>
        <a:p>
          <a:endParaRPr lang="en-IE"/>
        </a:p>
      </dgm:t>
    </dgm:pt>
    <dgm:pt modelId="{8A028428-F046-47AC-B64A-AC4B336189A8}" type="pres">
      <dgm:prSet presAssocID="{93185CDA-7971-4AA3-B2C2-B7104B5A0769}" presName="linear" presStyleCnt="0">
        <dgm:presLayoutVars>
          <dgm:animLvl val="lvl"/>
          <dgm:resizeHandles val="exact"/>
        </dgm:presLayoutVars>
      </dgm:prSet>
      <dgm:spPr/>
    </dgm:pt>
    <dgm:pt modelId="{F1F3F41D-CB0D-41ED-A8F0-7CFBE8E9BDF5}" type="pres">
      <dgm:prSet presAssocID="{AAC25759-0DFC-44E5-A80F-54AC0093A86A}" presName="parentText" presStyleLbl="node1" presStyleIdx="0" presStyleCnt="4" custScaleY="341660">
        <dgm:presLayoutVars>
          <dgm:chMax val="0"/>
          <dgm:bulletEnabled val="1"/>
        </dgm:presLayoutVars>
      </dgm:prSet>
      <dgm:spPr/>
    </dgm:pt>
    <dgm:pt modelId="{AA395EB0-45C3-4476-B904-5C266DEE3997}" type="pres">
      <dgm:prSet presAssocID="{F9FB9F34-084C-47F1-9BE2-8516A43E9E71}" presName="spacer" presStyleCnt="0"/>
      <dgm:spPr/>
    </dgm:pt>
    <dgm:pt modelId="{56B503FC-BEF2-4145-91C5-09E9DCC18CAC}" type="pres">
      <dgm:prSet presAssocID="{32BD0DCE-F73C-42ED-A831-21C3E779F909}" presName="parentText" presStyleLbl="node1" presStyleIdx="1" presStyleCnt="4">
        <dgm:presLayoutVars>
          <dgm:chMax val="0"/>
          <dgm:bulletEnabled val="1"/>
        </dgm:presLayoutVars>
      </dgm:prSet>
      <dgm:spPr/>
    </dgm:pt>
    <dgm:pt modelId="{0DD849A4-A986-4435-B726-9EE7A22C063F}" type="pres">
      <dgm:prSet presAssocID="{BAD5396C-6958-405C-9A76-88647462958A}" presName="spacer" presStyleCnt="0"/>
      <dgm:spPr/>
    </dgm:pt>
    <dgm:pt modelId="{068985FD-F8DA-4896-A797-6B005682444C}" type="pres">
      <dgm:prSet presAssocID="{43B6A1B4-E44E-4A08-95DA-72A41087FAB7}" presName="parentText" presStyleLbl="node1" presStyleIdx="2" presStyleCnt="4">
        <dgm:presLayoutVars>
          <dgm:chMax val="0"/>
          <dgm:bulletEnabled val="1"/>
        </dgm:presLayoutVars>
      </dgm:prSet>
      <dgm:spPr/>
    </dgm:pt>
    <dgm:pt modelId="{F0B1395A-B3FA-4057-9BDA-9E501002B8DF}" type="pres">
      <dgm:prSet presAssocID="{6055E6EF-A839-4C8C-8F24-A3AF3E2B6D5E}" presName="spacer" presStyleCnt="0"/>
      <dgm:spPr/>
    </dgm:pt>
    <dgm:pt modelId="{5C2A5F48-8FD8-4796-9ECF-412E4B55CE95}" type="pres">
      <dgm:prSet presAssocID="{C6DC7000-9AB7-4EBF-A309-912418B0303D}" presName="parentText" presStyleLbl="node1" presStyleIdx="3" presStyleCnt="4" custScaleY="230690">
        <dgm:presLayoutVars>
          <dgm:chMax val="0"/>
          <dgm:bulletEnabled val="1"/>
        </dgm:presLayoutVars>
      </dgm:prSet>
      <dgm:spPr/>
    </dgm:pt>
  </dgm:ptLst>
  <dgm:cxnLst>
    <dgm:cxn modelId="{0760DA20-AF54-4F71-BB72-D4FE40B8E8EC}" srcId="{93185CDA-7971-4AA3-B2C2-B7104B5A0769}" destId="{43B6A1B4-E44E-4A08-95DA-72A41087FAB7}" srcOrd="2" destOrd="0" parTransId="{C19DBC0A-D03F-48C8-8559-321C17939815}" sibTransId="{6055E6EF-A839-4C8C-8F24-A3AF3E2B6D5E}"/>
    <dgm:cxn modelId="{DCAC8F27-5F16-4EE1-96B5-19A02BB3DBCE}" type="presOf" srcId="{43B6A1B4-E44E-4A08-95DA-72A41087FAB7}" destId="{068985FD-F8DA-4896-A797-6B005682444C}" srcOrd="0" destOrd="0" presId="urn:microsoft.com/office/officeart/2005/8/layout/vList2"/>
    <dgm:cxn modelId="{14EC555E-7C82-4AFF-A189-E27C0071F29A}" type="presOf" srcId="{93185CDA-7971-4AA3-B2C2-B7104B5A0769}" destId="{8A028428-F046-47AC-B64A-AC4B336189A8}" srcOrd="0" destOrd="0" presId="urn:microsoft.com/office/officeart/2005/8/layout/vList2"/>
    <dgm:cxn modelId="{F537A964-B6CD-4B9F-B6F0-837A9F2D2B68}" srcId="{93185CDA-7971-4AA3-B2C2-B7104B5A0769}" destId="{AAC25759-0DFC-44E5-A80F-54AC0093A86A}" srcOrd="0" destOrd="0" parTransId="{29074192-F727-4056-94EA-F153045310B8}" sibTransId="{F9FB9F34-084C-47F1-9BE2-8516A43E9E71}"/>
    <dgm:cxn modelId="{690AF447-C5B4-4A15-A544-000590FD763A}" type="presOf" srcId="{AAC25759-0DFC-44E5-A80F-54AC0093A86A}" destId="{F1F3F41D-CB0D-41ED-A8F0-7CFBE8E9BDF5}" srcOrd="0" destOrd="0" presId="urn:microsoft.com/office/officeart/2005/8/layout/vList2"/>
    <dgm:cxn modelId="{A81EEA57-97A8-4A96-AA7C-4E29F88A289F}" srcId="{93185CDA-7971-4AA3-B2C2-B7104B5A0769}" destId="{32BD0DCE-F73C-42ED-A831-21C3E779F909}" srcOrd="1" destOrd="0" parTransId="{78DD4365-EDC3-472C-945A-63752F28FACF}" sibTransId="{BAD5396C-6958-405C-9A76-88647462958A}"/>
    <dgm:cxn modelId="{9FB1CF99-F3AA-4BFE-B866-9D1EE5A5BF5F}" srcId="{93185CDA-7971-4AA3-B2C2-B7104B5A0769}" destId="{C6DC7000-9AB7-4EBF-A309-912418B0303D}" srcOrd="3" destOrd="0" parTransId="{656717F3-14A9-4D1B-BC0B-3B7705DF78E0}" sibTransId="{1A00B39E-2FC3-435B-BF57-007DB83A1995}"/>
    <dgm:cxn modelId="{C9A6E09C-5C7D-4E45-9AD1-CF584BA780E5}" type="presOf" srcId="{32BD0DCE-F73C-42ED-A831-21C3E779F909}" destId="{56B503FC-BEF2-4145-91C5-09E9DCC18CAC}" srcOrd="0" destOrd="0" presId="urn:microsoft.com/office/officeart/2005/8/layout/vList2"/>
    <dgm:cxn modelId="{451D17B9-7A20-423A-808F-BBA9B3135718}" type="presOf" srcId="{C6DC7000-9AB7-4EBF-A309-912418B0303D}" destId="{5C2A5F48-8FD8-4796-9ECF-412E4B55CE95}" srcOrd="0" destOrd="0" presId="urn:microsoft.com/office/officeart/2005/8/layout/vList2"/>
    <dgm:cxn modelId="{B3EF2020-C92C-418E-B805-90CB1F575465}" type="presParOf" srcId="{8A028428-F046-47AC-B64A-AC4B336189A8}" destId="{F1F3F41D-CB0D-41ED-A8F0-7CFBE8E9BDF5}" srcOrd="0" destOrd="0" presId="urn:microsoft.com/office/officeart/2005/8/layout/vList2"/>
    <dgm:cxn modelId="{459E4E1D-FF07-4AEC-ADC9-6807BDF84436}" type="presParOf" srcId="{8A028428-F046-47AC-B64A-AC4B336189A8}" destId="{AA395EB0-45C3-4476-B904-5C266DEE3997}" srcOrd="1" destOrd="0" presId="urn:microsoft.com/office/officeart/2005/8/layout/vList2"/>
    <dgm:cxn modelId="{2EC86F0A-34E5-4283-A541-46ED4AB5693E}" type="presParOf" srcId="{8A028428-F046-47AC-B64A-AC4B336189A8}" destId="{56B503FC-BEF2-4145-91C5-09E9DCC18CAC}" srcOrd="2" destOrd="0" presId="urn:microsoft.com/office/officeart/2005/8/layout/vList2"/>
    <dgm:cxn modelId="{AC3BFA7C-7BBA-4697-9804-8C63B432A790}" type="presParOf" srcId="{8A028428-F046-47AC-B64A-AC4B336189A8}" destId="{0DD849A4-A986-4435-B726-9EE7A22C063F}" srcOrd="3" destOrd="0" presId="urn:microsoft.com/office/officeart/2005/8/layout/vList2"/>
    <dgm:cxn modelId="{BAE6851E-AFD8-4D63-9686-FD31C61EF414}" type="presParOf" srcId="{8A028428-F046-47AC-B64A-AC4B336189A8}" destId="{068985FD-F8DA-4896-A797-6B005682444C}" srcOrd="4" destOrd="0" presId="urn:microsoft.com/office/officeart/2005/8/layout/vList2"/>
    <dgm:cxn modelId="{BCC0DC67-526C-4389-9183-D71F4A74810F}" type="presParOf" srcId="{8A028428-F046-47AC-B64A-AC4B336189A8}" destId="{F0B1395A-B3FA-4057-9BDA-9E501002B8DF}" srcOrd="5" destOrd="0" presId="urn:microsoft.com/office/officeart/2005/8/layout/vList2"/>
    <dgm:cxn modelId="{C112AF96-7C99-4DBA-B5A0-E93D593DE9E3}" type="presParOf" srcId="{8A028428-F046-47AC-B64A-AC4B336189A8}" destId="{5C2A5F48-8FD8-4796-9ECF-412E4B55CE95}"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521B4A-DA1E-42E7-B8B0-0D41769BA42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6B5AF7E-6D47-44C4-9E9A-9CAAD3FC09FD}">
      <dgm:prSet/>
      <dgm:spPr/>
      <dgm:t>
        <a:bodyPr/>
        <a:lstStyle/>
        <a:p>
          <a:r>
            <a:rPr lang="en-IE"/>
            <a:t>at the Application layer?</a:t>
          </a:r>
          <a:endParaRPr lang="en-US"/>
        </a:p>
      </dgm:t>
    </dgm:pt>
    <dgm:pt modelId="{6F0A76D1-72B1-440F-AC80-CAD6DAA753B9}" type="parTrans" cxnId="{2C5D92EC-3709-4FC5-AAF2-2431D57C2870}">
      <dgm:prSet/>
      <dgm:spPr/>
      <dgm:t>
        <a:bodyPr/>
        <a:lstStyle/>
        <a:p>
          <a:endParaRPr lang="en-US"/>
        </a:p>
      </dgm:t>
    </dgm:pt>
    <dgm:pt modelId="{06EF144F-75F8-4929-8424-C31F4BE54D4E}" type="sibTrans" cxnId="{2C5D92EC-3709-4FC5-AAF2-2431D57C2870}">
      <dgm:prSet/>
      <dgm:spPr/>
      <dgm:t>
        <a:bodyPr/>
        <a:lstStyle/>
        <a:p>
          <a:endParaRPr lang="en-US"/>
        </a:p>
      </dgm:t>
    </dgm:pt>
    <dgm:pt modelId="{F2DDD1C6-82AE-477B-A920-22B428B74C46}">
      <dgm:prSet/>
      <dgm:spPr/>
      <dgm:t>
        <a:bodyPr/>
        <a:lstStyle/>
        <a:p>
          <a:r>
            <a:rPr lang="en-IE"/>
            <a:t>e.g. PGP, SET</a:t>
          </a:r>
          <a:endParaRPr lang="en-US"/>
        </a:p>
      </dgm:t>
    </dgm:pt>
    <dgm:pt modelId="{80BC9486-4AB4-43F1-A76A-470508FC776B}" type="parTrans" cxnId="{7FF69F1E-1DD8-4787-BB3A-C41A09D71BA6}">
      <dgm:prSet/>
      <dgm:spPr/>
      <dgm:t>
        <a:bodyPr/>
        <a:lstStyle/>
        <a:p>
          <a:endParaRPr lang="en-US"/>
        </a:p>
      </dgm:t>
    </dgm:pt>
    <dgm:pt modelId="{9CD01956-A7C8-4260-8220-B6EDE69E967E}" type="sibTrans" cxnId="{7FF69F1E-1DD8-4787-BB3A-C41A09D71BA6}">
      <dgm:prSet/>
      <dgm:spPr/>
      <dgm:t>
        <a:bodyPr/>
        <a:lstStyle/>
        <a:p>
          <a:endParaRPr lang="en-US"/>
        </a:p>
      </dgm:t>
    </dgm:pt>
    <dgm:pt modelId="{8397277E-4F7B-41F9-9E98-A88C338BEF2C}">
      <dgm:prSet/>
      <dgm:spPr/>
      <dgm:t>
        <a:bodyPr/>
        <a:lstStyle/>
        <a:p>
          <a:r>
            <a:rPr lang="en-IE"/>
            <a:t>at the Transport layer?</a:t>
          </a:r>
          <a:endParaRPr lang="en-US"/>
        </a:p>
      </dgm:t>
    </dgm:pt>
    <dgm:pt modelId="{3F6BD930-CF66-4447-AD8A-5C458B7D6919}" type="parTrans" cxnId="{AD9D52E8-F7DA-43A6-B3ED-83A4FB9F50D8}">
      <dgm:prSet/>
      <dgm:spPr/>
      <dgm:t>
        <a:bodyPr/>
        <a:lstStyle/>
        <a:p>
          <a:endParaRPr lang="en-US"/>
        </a:p>
      </dgm:t>
    </dgm:pt>
    <dgm:pt modelId="{01447356-9849-4DF7-8C8B-3D8AEC3E99FC}" type="sibTrans" cxnId="{AD9D52E8-F7DA-43A6-B3ED-83A4FB9F50D8}">
      <dgm:prSet/>
      <dgm:spPr/>
      <dgm:t>
        <a:bodyPr/>
        <a:lstStyle/>
        <a:p>
          <a:endParaRPr lang="en-US"/>
        </a:p>
      </dgm:t>
    </dgm:pt>
    <dgm:pt modelId="{5D601AD4-877F-4C8B-8C87-42A167B9C7C3}">
      <dgm:prSet/>
      <dgm:spPr/>
      <dgm:t>
        <a:bodyPr/>
        <a:lstStyle/>
        <a:p>
          <a:r>
            <a:rPr lang="en-IE"/>
            <a:t>e.g. SSL/TLS</a:t>
          </a:r>
          <a:endParaRPr lang="en-US"/>
        </a:p>
      </dgm:t>
    </dgm:pt>
    <dgm:pt modelId="{F747CD18-2188-45DF-B8A2-737BF867C617}" type="parTrans" cxnId="{D5C99B8D-AF5A-4DF0-831F-C8EEBBB444D0}">
      <dgm:prSet/>
      <dgm:spPr/>
      <dgm:t>
        <a:bodyPr/>
        <a:lstStyle/>
        <a:p>
          <a:endParaRPr lang="en-US"/>
        </a:p>
      </dgm:t>
    </dgm:pt>
    <dgm:pt modelId="{545184F5-5612-48E4-B5B8-A7BC6BEEC775}" type="sibTrans" cxnId="{D5C99B8D-AF5A-4DF0-831F-C8EEBBB444D0}">
      <dgm:prSet/>
      <dgm:spPr/>
      <dgm:t>
        <a:bodyPr/>
        <a:lstStyle/>
        <a:p>
          <a:endParaRPr lang="en-US"/>
        </a:p>
      </dgm:t>
    </dgm:pt>
    <dgm:pt modelId="{C53110D4-195F-40BD-836D-004F7490532A}">
      <dgm:prSet/>
      <dgm:spPr/>
      <dgm:t>
        <a:bodyPr/>
        <a:lstStyle/>
        <a:p>
          <a:r>
            <a:rPr lang="en-IE"/>
            <a:t>at the Internetwork layer</a:t>
          </a:r>
          <a:endParaRPr lang="en-US"/>
        </a:p>
      </dgm:t>
    </dgm:pt>
    <dgm:pt modelId="{252A2819-C9DA-4B8D-A75F-66F57CA0A329}" type="parTrans" cxnId="{0EDDFD14-5E23-4B4E-BC37-804B44CEE94B}">
      <dgm:prSet/>
      <dgm:spPr/>
      <dgm:t>
        <a:bodyPr/>
        <a:lstStyle/>
        <a:p>
          <a:endParaRPr lang="en-US"/>
        </a:p>
      </dgm:t>
    </dgm:pt>
    <dgm:pt modelId="{05CD4EDA-9B47-41CC-969C-BF95A368DFD2}" type="sibTrans" cxnId="{0EDDFD14-5E23-4B4E-BC37-804B44CEE94B}">
      <dgm:prSet/>
      <dgm:spPr/>
      <dgm:t>
        <a:bodyPr/>
        <a:lstStyle/>
        <a:p>
          <a:endParaRPr lang="en-US"/>
        </a:p>
      </dgm:t>
    </dgm:pt>
    <dgm:pt modelId="{7C465BD9-E2F3-411E-9533-6BC8910256F2}">
      <dgm:prSet/>
      <dgm:spPr/>
      <dgm:t>
        <a:bodyPr/>
        <a:lstStyle/>
        <a:p>
          <a:r>
            <a:rPr lang="en-IE"/>
            <a:t>e.g. IPsec</a:t>
          </a:r>
          <a:endParaRPr lang="en-US"/>
        </a:p>
      </dgm:t>
    </dgm:pt>
    <dgm:pt modelId="{D74908E9-B854-4513-83DD-4F21F0982E42}" type="parTrans" cxnId="{11556941-6AE0-478A-B103-9DEBA561F7F7}">
      <dgm:prSet/>
      <dgm:spPr/>
      <dgm:t>
        <a:bodyPr/>
        <a:lstStyle/>
        <a:p>
          <a:endParaRPr lang="en-US"/>
        </a:p>
      </dgm:t>
    </dgm:pt>
    <dgm:pt modelId="{19AEF2D7-70A4-435B-B014-D8C64B2BCAFF}" type="sibTrans" cxnId="{11556941-6AE0-478A-B103-9DEBA561F7F7}">
      <dgm:prSet/>
      <dgm:spPr/>
      <dgm:t>
        <a:bodyPr/>
        <a:lstStyle/>
        <a:p>
          <a:endParaRPr lang="en-US"/>
        </a:p>
      </dgm:t>
    </dgm:pt>
    <dgm:pt modelId="{54BFC8D6-8585-4069-B976-6962BAED6F54}">
      <dgm:prSet/>
      <dgm:spPr/>
      <dgm:t>
        <a:bodyPr/>
        <a:lstStyle/>
        <a:p>
          <a:r>
            <a:rPr lang="en-IE"/>
            <a:t>at lower layers?</a:t>
          </a:r>
          <a:endParaRPr lang="en-US"/>
        </a:p>
      </dgm:t>
    </dgm:pt>
    <dgm:pt modelId="{D7B0B490-0E74-4649-875F-1F8DB2169F72}" type="parTrans" cxnId="{BF2D95E2-7216-4BC8-A2B5-54C24472EEC2}">
      <dgm:prSet/>
      <dgm:spPr/>
      <dgm:t>
        <a:bodyPr/>
        <a:lstStyle/>
        <a:p>
          <a:endParaRPr lang="en-US"/>
        </a:p>
      </dgm:t>
    </dgm:pt>
    <dgm:pt modelId="{B14CCF77-59C8-414F-935C-FAB8F7F2A74C}" type="sibTrans" cxnId="{BF2D95E2-7216-4BC8-A2B5-54C24472EEC2}">
      <dgm:prSet/>
      <dgm:spPr/>
      <dgm:t>
        <a:bodyPr/>
        <a:lstStyle/>
        <a:p>
          <a:endParaRPr lang="en-US"/>
        </a:p>
      </dgm:t>
    </dgm:pt>
    <dgm:pt modelId="{F1580E6A-6575-4C08-AD37-B342AFF43D15}">
      <dgm:prSet/>
      <dgm:spPr/>
      <dgm:t>
        <a:bodyPr/>
        <a:lstStyle/>
        <a:p>
          <a:r>
            <a:rPr lang="en-IE"/>
            <a:t>e.g. WEP/WPA (for wireless access points)</a:t>
          </a:r>
          <a:endParaRPr lang="en-US"/>
        </a:p>
      </dgm:t>
    </dgm:pt>
    <dgm:pt modelId="{D65863F4-38F6-412D-A026-BED6DC8F09C6}" type="parTrans" cxnId="{2EEC3222-B5AE-49F5-B5A2-E0F683E1F01B}">
      <dgm:prSet/>
      <dgm:spPr/>
      <dgm:t>
        <a:bodyPr/>
        <a:lstStyle/>
        <a:p>
          <a:endParaRPr lang="en-US"/>
        </a:p>
      </dgm:t>
    </dgm:pt>
    <dgm:pt modelId="{31B0677D-297C-4FFD-87B1-3779653CCD05}" type="sibTrans" cxnId="{2EEC3222-B5AE-49F5-B5A2-E0F683E1F01B}">
      <dgm:prSet/>
      <dgm:spPr/>
      <dgm:t>
        <a:bodyPr/>
        <a:lstStyle/>
        <a:p>
          <a:endParaRPr lang="en-US"/>
        </a:p>
      </dgm:t>
    </dgm:pt>
    <dgm:pt modelId="{74AA6591-FE50-4939-B1CC-E7E501F93DEF}">
      <dgm:prSet/>
      <dgm:spPr/>
      <dgm:t>
        <a:bodyPr/>
        <a:lstStyle/>
        <a:p>
          <a:r>
            <a:rPr lang="en-IE"/>
            <a:t>at all layers?</a:t>
          </a:r>
          <a:endParaRPr lang="en-US"/>
        </a:p>
      </dgm:t>
    </dgm:pt>
    <dgm:pt modelId="{BBBA398C-C4C5-408B-8F4E-F827CD82827F}" type="parTrans" cxnId="{33E05AF9-9B6A-48FC-AB47-D9A5429F9DCD}">
      <dgm:prSet/>
      <dgm:spPr/>
      <dgm:t>
        <a:bodyPr/>
        <a:lstStyle/>
        <a:p>
          <a:endParaRPr lang="en-US"/>
        </a:p>
      </dgm:t>
    </dgm:pt>
    <dgm:pt modelId="{FD1292F4-9D1A-4497-9209-5520081C5682}" type="sibTrans" cxnId="{33E05AF9-9B6A-48FC-AB47-D9A5429F9DCD}">
      <dgm:prSet/>
      <dgm:spPr/>
      <dgm:t>
        <a:bodyPr/>
        <a:lstStyle/>
        <a:p>
          <a:endParaRPr lang="en-US"/>
        </a:p>
      </dgm:t>
    </dgm:pt>
    <dgm:pt modelId="{FF0B4296-3097-416E-BDD6-5648764110BC}">
      <dgm:prSet/>
      <dgm:spPr/>
      <dgm:t>
        <a:bodyPr/>
        <a:lstStyle/>
        <a:p>
          <a:r>
            <a:rPr lang="en-IE"/>
            <a:t>for maximum security</a:t>
          </a:r>
          <a:endParaRPr lang="en-US"/>
        </a:p>
      </dgm:t>
    </dgm:pt>
    <dgm:pt modelId="{9363D843-1C99-4B88-9A62-DFBA98800E24}" type="parTrans" cxnId="{BD36BEFF-2FA2-4000-BF25-806BFA424CCC}">
      <dgm:prSet/>
      <dgm:spPr/>
      <dgm:t>
        <a:bodyPr/>
        <a:lstStyle/>
        <a:p>
          <a:endParaRPr lang="en-US"/>
        </a:p>
      </dgm:t>
    </dgm:pt>
    <dgm:pt modelId="{FDE9E7C9-0892-407D-A3C7-52F89902A9E1}" type="sibTrans" cxnId="{BD36BEFF-2FA2-4000-BF25-806BFA424CCC}">
      <dgm:prSet/>
      <dgm:spPr/>
      <dgm:t>
        <a:bodyPr/>
        <a:lstStyle/>
        <a:p>
          <a:endParaRPr lang="en-US"/>
        </a:p>
      </dgm:t>
    </dgm:pt>
    <dgm:pt modelId="{81B42784-7B5C-4520-A080-F81214FF575A}" type="pres">
      <dgm:prSet presAssocID="{DE521B4A-DA1E-42E7-B8B0-0D41769BA426}" presName="root" presStyleCnt="0">
        <dgm:presLayoutVars>
          <dgm:dir/>
          <dgm:resizeHandles val="exact"/>
        </dgm:presLayoutVars>
      </dgm:prSet>
      <dgm:spPr/>
    </dgm:pt>
    <dgm:pt modelId="{658A70F0-C261-49EF-93A6-2EF3B63B6C1F}" type="pres">
      <dgm:prSet presAssocID="{B6B5AF7E-6D47-44C4-9E9A-9CAAD3FC09FD}" presName="compNode" presStyleCnt="0"/>
      <dgm:spPr/>
    </dgm:pt>
    <dgm:pt modelId="{B2633366-6943-4400-AAC1-28B044E88F14}" type="pres">
      <dgm:prSet presAssocID="{B6B5AF7E-6D47-44C4-9E9A-9CAAD3FC09FD}" presName="bgRect" presStyleLbl="bgShp" presStyleIdx="0" presStyleCnt="5"/>
      <dgm:spPr/>
    </dgm:pt>
    <dgm:pt modelId="{1BE67307-D5BE-4E79-8BFD-44E38E3E4399}" type="pres">
      <dgm:prSet presAssocID="{B6B5AF7E-6D47-44C4-9E9A-9CAAD3FC09F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Setting"/>
        </a:ext>
      </dgm:extLst>
    </dgm:pt>
    <dgm:pt modelId="{06B6CCBC-393F-49C4-8DE2-8BDDB1214F73}" type="pres">
      <dgm:prSet presAssocID="{B6B5AF7E-6D47-44C4-9E9A-9CAAD3FC09FD}" presName="spaceRect" presStyleCnt="0"/>
      <dgm:spPr/>
    </dgm:pt>
    <dgm:pt modelId="{DF60AA94-4E8D-4741-BE45-78777650E20B}" type="pres">
      <dgm:prSet presAssocID="{B6B5AF7E-6D47-44C4-9E9A-9CAAD3FC09FD}" presName="parTx" presStyleLbl="revTx" presStyleIdx="0" presStyleCnt="10">
        <dgm:presLayoutVars>
          <dgm:chMax val="0"/>
          <dgm:chPref val="0"/>
        </dgm:presLayoutVars>
      </dgm:prSet>
      <dgm:spPr/>
    </dgm:pt>
    <dgm:pt modelId="{4767C579-2149-477F-AFF2-4A186CF2838B}" type="pres">
      <dgm:prSet presAssocID="{B6B5AF7E-6D47-44C4-9E9A-9CAAD3FC09FD}" presName="desTx" presStyleLbl="revTx" presStyleIdx="1" presStyleCnt="10">
        <dgm:presLayoutVars/>
      </dgm:prSet>
      <dgm:spPr/>
    </dgm:pt>
    <dgm:pt modelId="{0838C46C-7829-4B9B-B53D-C20AB98259FA}" type="pres">
      <dgm:prSet presAssocID="{06EF144F-75F8-4929-8424-C31F4BE54D4E}" presName="sibTrans" presStyleCnt="0"/>
      <dgm:spPr/>
    </dgm:pt>
    <dgm:pt modelId="{49C32D59-1315-4BF2-83A3-9A114221469A}" type="pres">
      <dgm:prSet presAssocID="{8397277E-4F7B-41F9-9E98-A88C338BEF2C}" presName="compNode" presStyleCnt="0"/>
      <dgm:spPr/>
    </dgm:pt>
    <dgm:pt modelId="{243B0EE3-B415-424D-B872-37779C8E73BD}" type="pres">
      <dgm:prSet presAssocID="{8397277E-4F7B-41F9-9E98-A88C338BEF2C}" presName="bgRect" presStyleLbl="bgShp" presStyleIdx="1" presStyleCnt="5"/>
      <dgm:spPr/>
    </dgm:pt>
    <dgm:pt modelId="{4B4D9145-9591-4E78-811A-1EFF002A6662}" type="pres">
      <dgm:prSet presAssocID="{8397277E-4F7B-41F9-9E98-A88C338BEF2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9DB38127-6753-41C1-AA50-188E7E990936}" type="pres">
      <dgm:prSet presAssocID="{8397277E-4F7B-41F9-9E98-A88C338BEF2C}" presName="spaceRect" presStyleCnt="0"/>
      <dgm:spPr/>
    </dgm:pt>
    <dgm:pt modelId="{5A8A8F6E-EFA4-4DBC-A406-05E5358EA29E}" type="pres">
      <dgm:prSet presAssocID="{8397277E-4F7B-41F9-9E98-A88C338BEF2C}" presName="parTx" presStyleLbl="revTx" presStyleIdx="2" presStyleCnt="10">
        <dgm:presLayoutVars>
          <dgm:chMax val="0"/>
          <dgm:chPref val="0"/>
        </dgm:presLayoutVars>
      </dgm:prSet>
      <dgm:spPr/>
    </dgm:pt>
    <dgm:pt modelId="{A39ACF89-8E5F-47AA-AA3D-41764902F8DB}" type="pres">
      <dgm:prSet presAssocID="{8397277E-4F7B-41F9-9E98-A88C338BEF2C}" presName="desTx" presStyleLbl="revTx" presStyleIdx="3" presStyleCnt="10">
        <dgm:presLayoutVars/>
      </dgm:prSet>
      <dgm:spPr/>
    </dgm:pt>
    <dgm:pt modelId="{AA310F3B-905A-4FFB-88CD-68A7D8CE4722}" type="pres">
      <dgm:prSet presAssocID="{01447356-9849-4DF7-8C8B-3D8AEC3E99FC}" presName="sibTrans" presStyleCnt="0"/>
      <dgm:spPr/>
    </dgm:pt>
    <dgm:pt modelId="{F1BC2288-8A14-461A-B63F-CEB3328ED074}" type="pres">
      <dgm:prSet presAssocID="{C53110D4-195F-40BD-836D-004F7490532A}" presName="compNode" presStyleCnt="0"/>
      <dgm:spPr/>
    </dgm:pt>
    <dgm:pt modelId="{581504BA-CDEA-4D1E-B0DB-4324693AFAEE}" type="pres">
      <dgm:prSet presAssocID="{C53110D4-195F-40BD-836D-004F7490532A}" presName="bgRect" presStyleLbl="bgShp" presStyleIdx="2" presStyleCnt="5"/>
      <dgm:spPr/>
    </dgm:pt>
    <dgm:pt modelId="{4459311A-F4E4-400E-A211-55D3C1C367EA}" type="pres">
      <dgm:prSet presAssocID="{C53110D4-195F-40BD-836D-004F7490532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ed"/>
        </a:ext>
      </dgm:extLst>
    </dgm:pt>
    <dgm:pt modelId="{0E09F69A-6423-4EBD-9E42-1615D00EFABA}" type="pres">
      <dgm:prSet presAssocID="{C53110D4-195F-40BD-836D-004F7490532A}" presName="spaceRect" presStyleCnt="0"/>
      <dgm:spPr/>
    </dgm:pt>
    <dgm:pt modelId="{E0CD3018-C919-4F0B-8B4B-1B6F13D41C0B}" type="pres">
      <dgm:prSet presAssocID="{C53110D4-195F-40BD-836D-004F7490532A}" presName="parTx" presStyleLbl="revTx" presStyleIdx="4" presStyleCnt="10">
        <dgm:presLayoutVars>
          <dgm:chMax val="0"/>
          <dgm:chPref val="0"/>
        </dgm:presLayoutVars>
      </dgm:prSet>
      <dgm:spPr/>
    </dgm:pt>
    <dgm:pt modelId="{FCF9FA37-12EB-465C-B552-8D13B310BE0C}" type="pres">
      <dgm:prSet presAssocID="{C53110D4-195F-40BD-836D-004F7490532A}" presName="desTx" presStyleLbl="revTx" presStyleIdx="5" presStyleCnt="10">
        <dgm:presLayoutVars/>
      </dgm:prSet>
      <dgm:spPr/>
    </dgm:pt>
    <dgm:pt modelId="{ACA1BEF2-98A1-4A69-B493-5080C05A2106}" type="pres">
      <dgm:prSet presAssocID="{05CD4EDA-9B47-41CC-969C-BF95A368DFD2}" presName="sibTrans" presStyleCnt="0"/>
      <dgm:spPr/>
    </dgm:pt>
    <dgm:pt modelId="{56B0D9C3-2270-4A5C-B7E5-69D625623A76}" type="pres">
      <dgm:prSet presAssocID="{54BFC8D6-8585-4069-B976-6962BAED6F54}" presName="compNode" presStyleCnt="0"/>
      <dgm:spPr/>
    </dgm:pt>
    <dgm:pt modelId="{EDE04908-B06E-42F3-BD55-799C81184539}" type="pres">
      <dgm:prSet presAssocID="{54BFC8D6-8585-4069-B976-6962BAED6F54}" presName="bgRect" presStyleLbl="bgShp" presStyleIdx="3" presStyleCnt="5"/>
      <dgm:spPr/>
    </dgm:pt>
    <dgm:pt modelId="{4A9EBF3A-A57B-4AF7-B595-111EAC8535BB}" type="pres">
      <dgm:prSet presAssocID="{54BFC8D6-8585-4069-B976-6962BAED6F5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a:ext>
      </dgm:extLst>
    </dgm:pt>
    <dgm:pt modelId="{736C284C-2AD4-495E-B17B-D8019F236763}" type="pres">
      <dgm:prSet presAssocID="{54BFC8D6-8585-4069-B976-6962BAED6F54}" presName="spaceRect" presStyleCnt="0"/>
      <dgm:spPr/>
    </dgm:pt>
    <dgm:pt modelId="{773817A1-1E2F-4DC4-AC03-E135AAC80CB8}" type="pres">
      <dgm:prSet presAssocID="{54BFC8D6-8585-4069-B976-6962BAED6F54}" presName="parTx" presStyleLbl="revTx" presStyleIdx="6" presStyleCnt="10">
        <dgm:presLayoutVars>
          <dgm:chMax val="0"/>
          <dgm:chPref val="0"/>
        </dgm:presLayoutVars>
      </dgm:prSet>
      <dgm:spPr/>
    </dgm:pt>
    <dgm:pt modelId="{F768D2AB-AFA1-49E6-AD36-838FD0D13687}" type="pres">
      <dgm:prSet presAssocID="{54BFC8D6-8585-4069-B976-6962BAED6F54}" presName="desTx" presStyleLbl="revTx" presStyleIdx="7" presStyleCnt="10">
        <dgm:presLayoutVars/>
      </dgm:prSet>
      <dgm:spPr/>
    </dgm:pt>
    <dgm:pt modelId="{75AB1E0A-08A9-4847-975B-4298DC1117C7}" type="pres">
      <dgm:prSet presAssocID="{B14CCF77-59C8-414F-935C-FAB8F7F2A74C}" presName="sibTrans" presStyleCnt="0"/>
      <dgm:spPr/>
    </dgm:pt>
    <dgm:pt modelId="{D852DF99-0474-484E-B56A-1696ABBADE67}" type="pres">
      <dgm:prSet presAssocID="{74AA6591-FE50-4939-B1CC-E7E501F93DEF}" presName="compNode" presStyleCnt="0"/>
      <dgm:spPr/>
    </dgm:pt>
    <dgm:pt modelId="{D001A3D7-6119-4EF6-B407-C3C83AEB5CF5}" type="pres">
      <dgm:prSet presAssocID="{74AA6591-FE50-4939-B1CC-E7E501F93DEF}" presName="bgRect" presStyleLbl="bgShp" presStyleIdx="4" presStyleCnt="5"/>
      <dgm:spPr/>
    </dgm:pt>
    <dgm:pt modelId="{023F41EB-59F2-45ED-8B20-2C0084B8A012}" type="pres">
      <dgm:prSet presAssocID="{74AA6591-FE50-4939-B1CC-E7E501F93DE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ecurity Camera Sign"/>
        </a:ext>
      </dgm:extLst>
    </dgm:pt>
    <dgm:pt modelId="{BA1BBC54-0D82-431E-A5B2-78A25963357C}" type="pres">
      <dgm:prSet presAssocID="{74AA6591-FE50-4939-B1CC-E7E501F93DEF}" presName="spaceRect" presStyleCnt="0"/>
      <dgm:spPr/>
    </dgm:pt>
    <dgm:pt modelId="{350EFB4B-E32F-4CCE-B797-0A872C25DBBA}" type="pres">
      <dgm:prSet presAssocID="{74AA6591-FE50-4939-B1CC-E7E501F93DEF}" presName="parTx" presStyleLbl="revTx" presStyleIdx="8" presStyleCnt="10">
        <dgm:presLayoutVars>
          <dgm:chMax val="0"/>
          <dgm:chPref val="0"/>
        </dgm:presLayoutVars>
      </dgm:prSet>
      <dgm:spPr/>
    </dgm:pt>
    <dgm:pt modelId="{37AFA65D-6440-4521-856B-4DFFD396BF52}" type="pres">
      <dgm:prSet presAssocID="{74AA6591-FE50-4939-B1CC-E7E501F93DEF}" presName="desTx" presStyleLbl="revTx" presStyleIdx="9" presStyleCnt="10">
        <dgm:presLayoutVars/>
      </dgm:prSet>
      <dgm:spPr/>
    </dgm:pt>
  </dgm:ptLst>
  <dgm:cxnLst>
    <dgm:cxn modelId="{0EDDFD14-5E23-4B4E-BC37-804B44CEE94B}" srcId="{DE521B4A-DA1E-42E7-B8B0-0D41769BA426}" destId="{C53110D4-195F-40BD-836D-004F7490532A}" srcOrd="2" destOrd="0" parTransId="{252A2819-C9DA-4B8D-A75F-66F57CA0A329}" sibTransId="{05CD4EDA-9B47-41CC-969C-BF95A368DFD2}"/>
    <dgm:cxn modelId="{7FF69F1E-1DD8-4787-BB3A-C41A09D71BA6}" srcId="{B6B5AF7E-6D47-44C4-9E9A-9CAAD3FC09FD}" destId="{F2DDD1C6-82AE-477B-A920-22B428B74C46}" srcOrd="0" destOrd="0" parTransId="{80BC9486-4AB4-43F1-A76A-470508FC776B}" sibTransId="{9CD01956-A7C8-4260-8220-B6EDE69E967E}"/>
    <dgm:cxn modelId="{2EEC3222-B5AE-49F5-B5A2-E0F683E1F01B}" srcId="{54BFC8D6-8585-4069-B976-6962BAED6F54}" destId="{F1580E6A-6575-4C08-AD37-B342AFF43D15}" srcOrd="0" destOrd="0" parTransId="{D65863F4-38F6-412D-A026-BED6DC8F09C6}" sibTransId="{31B0677D-297C-4FFD-87B1-3779653CCD05}"/>
    <dgm:cxn modelId="{F0921723-92DA-4E60-8C2B-61F7F633E754}" type="presOf" srcId="{DE521B4A-DA1E-42E7-B8B0-0D41769BA426}" destId="{81B42784-7B5C-4520-A080-F81214FF575A}" srcOrd="0" destOrd="0" presId="urn:microsoft.com/office/officeart/2018/2/layout/IconVerticalSolidList"/>
    <dgm:cxn modelId="{01705630-A840-4625-828A-5698B5DD9EDF}" type="presOf" srcId="{B6B5AF7E-6D47-44C4-9E9A-9CAAD3FC09FD}" destId="{DF60AA94-4E8D-4741-BE45-78777650E20B}" srcOrd="0" destOrd="0" presId="urn:microsoft.com/office/officeart/2018/2/layout/IconVerticalSolidList"/>
    <dgm:cxn modelId="{11556941-6AE0-478A-B103-9DEBA561F7F7}" srcId="{C53110D4-195F-40BD-836D-004F7490532A}" destId="{7C465BD9-E2F3-411E-9533-6BC8910256F2}" srcOrd="0" destOrd="0" parTransId="{D74908E9-B854-4513-83DD-4F21F0982E42}" sibTransId="{19AEF2D7-70A4-435B-B014-D8C64B2BCAFF}"/>
    <dgm:cxn modelId="{D2F34075-01FB-4F87-8340-184A102071DF}" type="presOf" srcId="{F2DDD1C6-82AE-477B-A920-22B428B74C46}" destId="{4767C579-2149-477F-AFF2-4A186CF2838B}" srcOrd="0" destOrd="0" presId="urn:microsoft.com/office/officeart/2018/2/layout/IconVerticalSolidList"/>
    <dgm:cxn modelId="{D9914A57-C80E-4ED2-95B2-187785C99CA8}" type="presOf" srcId="{5D601AD4-877F-4C8B-8C87-42A167B9C7C3}" destId="{A39ACF89-8E5F-47AA-AA3D-41764902F8DB}" srcOrd="0" destOrd="0" presId="urn:microsoft.com/office/officeart/2018/2/layout/IconVerticalSolidList"/>
    <dgm:cxn modelId="{61BA1881-C952-4B35-B501-3868F128B67C}" type="presOf" srcId="{F1580E6A-6575-4C08-AD37-B342AFF43D15}" destId="{F768D2AB-AFA1-49E6-AD36-838FD0D13687}" srcOrd="0" destOrd="0" presId="urn:microsoft.com/office/officeart/2018/2/layout/IconVerticalSolidList"/>
    <dgm:cxn modelId="{D5C99B8D-AF5A-4DF0-831F-C8EEBBB444D0}" srcId="{8397277E-4F7B-41F9-9E98-A88C338BEF2C}" destId="{5D601AD4-877F-4C8B-8C87-42A167B9C7C3}" srcOrd="0" destOrd="0" parTransId="{F747CD18-2188-45DF-B8A2-737BF867C617}" sibTransId="{545184F5-5612-48E4-B5B8-A7BC6BEEC775}"/>
    <dgm:cxn modelId="{3A045D8F-978B-4A3D-92FA-9FFD6CB2110C}" type="presOf" srcId="{74AA6591-FE50-4939-B1CC-E7E501F93DEF}" destId="{350EFB4B-E32F-4CCE-B797-0A872C25DBBA}" srcOrd="0" destOrd="0" presId="urn:microsoft.com/office/officeart/2018/2/layout/IconVerticalSolidList"/>
    <dgm:cxn modelId="{8139DCA6-5FCA-4452-A8F9-610737E77033}" type="presOf" srcId="{FF0B4296-3097-416E-BDD6-5648764110BC}" destId="{37AFA65D-6440-4521-856B-4DFFD396BF52}" srcOrd="0" destOrd="0" presId="urn:microsoft.com/office/officeart/2018/2/layout/IconVerticalSolidList"/>
    <dgm:cxn modelId="{FF3218B7-2040-4555-9257-708F02C42D49}" type="presOf" srcId="{54BFC8D6-8585-4069-B976-6962BAED6F54}" destId="{773817A1-1E2F-4DC4-AC03-E135AAC80CB8}" srcOrd="0" destOrd="0" presId="urn:microsoft.com/office/officeart/2018/2/layout/IconVerticalSolidList"/>
    <dgm:cxn modelId="{843D9CBD-1EDF-4ABF-9E61-233B7448D90A}" type="presOf" srcId="{7C465BD9-E2F3-411E-9533-6BC8910256F2}" destId="{FCF9FA37-12EB-465C-B552-8D13B310BE0C}" srcOrd="0" destOrd="0" presId="urn:microsoft.com/office/officeart/2018/2/layout/IconVerticalSolidList"/>
    <dgm:cxn modelId="{9B60F3CA-F848-4712-B1F8-9FAE1A6D942D}" type="presOf" srcId="{C53110D4-195F-40BD-836D-004F7490532A}" destId="{E0CD3018-C919-4F0B-8B4B-1B6F13D41C0B}" srcOrd="0" destOrd="0" presId="urn:microsoft.com/office/officeart/2018/2/layout/IconVerticalSolidList"/>
    <dgm:cxn modelId="{396CF8D8-3EE1-4AC8-A810-9BB4D5C8F6FE}" type="presOf" srcId="{8397277E-4F7B-41F9-9E98-A88C338BEF2C}" destId="{5A8A8F6E-EFA4-4DBC-A406-05E5358EA29E}" srcOrd="0" destOrd="0" presId="urn:microsoft.com/office/officeart/2018/2/layout/IconVerticalSolidList"/>
    <dgm:cxn modelId="{BF2D95E2-7216-4BC8-A2B5-54C24472EEC2}" srcId="{DE521B4A-DA1E-42E7-B8B0-0D41769BA426}" destId="{54BFC8D6-8585-4069-B976-6962BAED6F54}" srcOrd="3" destOrd="0" parTransId="{D7B0B490-0E74-4649-875F-1F8DB2169F72}" sibTransId="{B14CCF77-59C8-414F-935C-FAB8F7F2A74C}"/>
    <dgm:cxn modelId="{AD9D52E8-F7DA-43A6-B3ED-83A4FB9F50D8}" srcId="{DE521B4A-DA1E-42E7-B8B0-0D41769BA426}" destId="{8397277E-4F7B-41F9-9E98-A88C338BEF2C}" srcOrd="1" destOrd="0" parTransId="{3F6BD930-CF66-4447-AD8A-5C458B7D6919}" sibTransId="{01447356-9849-4DF7-8C8B-3D8AEC3E99FC}"/>
    <dgm:cxn modelId="{2C5D92EC-3709-4FC5-AAF2-2431D57C2870}" srcId="{DE521B4A-DA1E-42E7-B8B0-0D41769BA426}" destId="{B6B5AF7E-6D47-44C4-9E9A-9CAAD3FC09FD}" srcOrd="0" destOrd="0" parTransId="{6F0A76D1-72B1-440F-AC80-CAD6DAA753B9}" sibTransId="{06EF144F-75F8-4929-8424-C31F4BE54D4E}"/>
    <dgm:cxn modelId="{33E05AF9-9B6A-48FC-AB47-D9A5429F9DCD}" srcId="{DE521B4A-DA1E-42E7-B8B0-0D41769BA426}" destId="{74AA6591-FE50-4939-B1CC-E7E501F93DEF}" srcOrd="4" destOrd="0" parTransId="{BBBA398C-C4C5-408B-8F4E-F827CD82827F}" sibTransId="{FD1292F4-9D1A-4497-9209-5520081C5682}"/>
    <dgm:cxn modelId="{BD36BEFF-2FA2-4000-BF25-806BFA424CCC}" srcId="{74AA6591-FE50-4939-B1CC-E7E501F93DEF}" destId="{FF0B4296-3097-416E-BDD6-5648764110BC}" srcOrd="0" destOrd="0" parTransId="{9363D843-1C99-4B88-9A62-DFBA98800E24}" sibTransId="{FDE9E7C9-0892-407D-A3C7-52F89902A9E1}"/>
    <dgm:cxn modelId="{9AE2C8B2-D50F-4759-A01F-96656B5EC4A4}" type="presParOf" srcId="{81B42784-7B5C-4520-A080-F81214FF575A}" destId="{658A70F0-C261-49EF-93A6-2EF3B63B6C1F}" srcOrd="0" destOrd="0" presId="urn:microsoft.com/office/officeart/2018/2/layout/IconVerticalSolidList"/>
    <dgm:cxn modelId="{324D3DF8-9685-49AB-A36F-46E9BEE40E1A}" type="presParOf" srcId="{658A70F0-C261-49EF-93A6-2EF3B63B6C1F}" destId="{B2633366-6943-4400-AAC1-28B044E88F14}" srcOrd="0" destOrd="0" presId="urn:microsoft.com/office/officeart/2018/2/layout/IconVerticalSolidList"/>
    <dgm:cxn modelId="{2F00001C-F708-42C3-A589-6E6426977821}" type="presParOf" srcId="{658A70F0-C261-49EF-93A6-2EF3B63B6C1F}" destId="{1BE67307-D5BE-4E79-8BFD-44E38E3E4399}" srcOrd="1" destOrd="0" presId="urn:microsoft.com/office/officeart/2018/2/layout/IconVerticalSolidList"/>
    <dgm:cxn modelId="{A4511133-860A-4137-85E2-940653073614}" type="presParOf" srcId="{658A70F0-C261-49EF-93A6-2EF3B63B6C1F}" destId="{06B6CCBC-393F-49C4-8DE2-8BDDB1214F73}" srcOrd="2" destOrd="0" presId="urn:microsoft.com/office/officeart/2018/2/layout/IconVerticalSolidList"/>
    <dgm:cxn modelId="{20F7BCFB-F7FF-404A-AE03-89149FE02A9C}" type="presParOf" srcId="{658A70F0-C261-49EF-93A6-2EF3B63B6C1F}" destId="{DF60AA94-4E8D-4741-BE45-78777650E20B}" srcOrd="3" destOrd="0" presId="urn:microsoft.com/office/officeart/2018/2/layout/IconVerticalSolidList"/>
    <dgm:cxn modelId="{694C846D-96F5-4FDE-80B3-17CAEEE62EEE}" type="presParOf" srcId="{658A70F0-C261-49EF-93A6-2EF3B63B6C1F}" destId="{4767C579-2149-477F-AFF2-4A186CF2838B}" srcOrd="4" destOrd="0" presId="urn:microsoft.com/office/officeart/2018/2/layout/IconVerticalSolidList"/>
    <dgm:cxn modelId="{A2F9550E-7924-4A43-BE2B-CFBF4F17EF64}" type="presParOf" srcId="{81B42784-7B5C-4520-A080-F81214FF575A}" destId="{0838C46C-7829-4B9B-B53D-C20AB98259FA}" srcOrd="1" destOrd="0" presId="urn:microsoft.com/office/officeart/2018/2/layout/IconVerticalSolidList"/>
    <dgm:cxn modelId="{81316CBD-5DCC-47DE-94C3-CC5E7865FFEE}" type="presParOf" srcId="{81B42784-7B5C-4520-A080-F81214FF575A}" destId="{49C32D59-1315-4BF2-83A3-9A114221469A}" srcOrd="2" destOrd="0" presId="urn:microsoft.com/office/officeart/2018/2/layout/IconVerticalSolidList"/>
    <dgm:cxn modelId="{27D8A808-561F-45B9-844B-78C421B15D55}" type="presParOf" srcId="{49C32D59-1315-4BF2-83A3-9A114221469A}" destId="{243B0EE3-B415-424D-B872-37779C8E73BD}" srcOrd="0" destOrd="0" presId="urn:microsoft.com/office/officeart/2018/2/layout/IconVerticalSolidList"/>
    <dgm:cxn modelId="{3831D1D0-649D-4C1F-8E3A-41F96292C1B8}" type="presParOf" srcId="{49C32D59-1315-4BF2-83A3-9A114221469A}" destId="{4B4D9145-9591-4E78-811A-1EFF002A6662}" srcOrd="1" destOrd="0" presId="urn:microsoft.com/office/officeart/2018/2/layout/IconVerticalSolidList"/>
    <dgm:cxn modelId="{D831C17C-B0B1-4DF7-9EF8-43301E7A19EC}" type="presParOf" srcId="{49C32D59-1315-4BF2-83A3-9A114221469A}" destId="{9DB38127-6753-41C1-AA50-188E7E990936}" srcOrd="2" destOrd="0" presId="urn:microsoft.com/office/officeart/2018/2/layout/IconVerticalSolidList"/>
    <dgm:cxn modelId="{3B7437F3-DDE8-42EA-A15A-FD78DABAED1E}" type="presParOf" srcId="{49C32D59-1315-4BF2-83A3-9A114221469A}" destId="{5A8A8F6E-EFA4-4DBC-A406-05E5358EA29E}" srcOrd="3" destOrd="0" presId="urn:microsoft.com/office/officeart/2018/2/layout/IconVerticalSolidList"/>
    <dgm:cxn modelId="{603668AD-6FB7-409C-93E5-D7DC0ADC78A6}" type="presParOf" srcId="{49C32D59-1315-4BF2-83A3-9A114221469A}" destId="{A39ACF89-8E5F-47AA-AA3D-41764902F8DB}" srcOrd="4" destOrd="0" presId="urn:microsoft.com/office/officeart/2018/2/layout/IconVerticalSolidList"/>
    <dgm:cxn modelId="{BE46DA82-2BDB-4945-9CE2-B3F49A5E5818}" type="presParOf" srcId="{81B42784-7B5C-4520-A080-F81214FF575A}" destId="{AA310F3B-905A-4FFB-88CD-68A7D8CE4722}" srcOrd="3" destOrd="0" presId="urn:microsoft.com/office/officeart/2018/2/layout/IconVerticalSolidList"/>
    <dgm:cxn modelId="{41061967-94A4-46FE-BFDF-87800A5BD46F}" type="presParOf" srcId="{81B42784-7B5C-4520-A080-F81214FF575A}" destId="{F1BC2288-8A14-461A-B63F-CEB3328ED074}" srcOrd="4" destOrd="0" presId="urn:microsoft.com/office/officeart/2018/2/layout/IconVerticalSolidList"/>
    <dgm:cxn modelId="{77318D12-1D58-4465-86D6-5BA105ABF333}" type="presParOf" srcId="{F1BC2288-8A14-461A-B63F-CEB3328ED074}" destId="{581504BA-CDEA-4D1E-B0DB-4324693AFAEE}" srcOrd="0" destOrd="0" presId="urn:microsoft.com/office/officeart/2018/2/layout/IconVerticalSolidList"/>
    <dgm:cxn modelId="{79C70DF2-6F98-47BD-B8A9-5354F7C3F568}" type="presParOf" srcId="{F1BC2288-8A14-461A-B63F-CEB3328ED074}" destId="{4459311A-F4E4-400E-A211-55D3C1C367EA}" srcOrd="1" destOrd="0" presId="urn:microsoft.com/office/officeart/2018/2/layout/IconVerticalSolidList"/>
    <dgm:cxn modelId="{8B8C529A-4B88-420D-92C3-88C5A228069B}" type="presParOf" srcId="{F1BC2288-8A14-461A-B63F-CEB3328ED074}" destId="{0E09F69A-6423-4EBD-9E42-1615D00EFABA}" srcOrd="2" destOrd="0" presId="urn:microsoft.com/office/officeart/2018/2/layout/IconVerticalSolidList"/>
    <dgm:cxn modelId="{0EA9F5BD-4489-425E-A80C-689BE0F1D2E2}" type="presParOf" srcId="{F1BC2288-8A14-461A-B63F-CEB3328ED074}" destId="{E0CD3018-C919-4F0B-8B4B-1B6F13D41C0B}" srcOrd="3" destOrd="0" presId="urn:microsoft.com/office/officeart/2018/2/layout/IconVerticalSolidList"/>
    <dgm:cxn modelId="{B1ADFF10-920A-4329-99D3-06F74355D7E9}" type="presParOf" srcId="{F1BC2288-8A14-461A-B63F-CEB3328ED074}" destId="{FCF9FA37-12EB-465C-B552-8D13B310BE0C}" srcOrd="4" destOrd="0" presId="urn:microsoft.com/office/officeart/2018/2/layout/IconVerticalSolidList"/>
    <dgm:cxn modelId="{AB160C95-0777-4BDE-98C5-81F6D55ADBF1}" type="presParOf" srcId="{81B42784-7B5C-4520-A080-F81214FF575A}" destId="{ACA1BEF2-98A1-4A69-B493-5080C05A2106}" srcOrd="5" destOrd="0" presId="urn:microsoft.com/office/officeart/2018/2/layout/IconVerticalSolidList"/>
    <dgm:cxn modelId="{67B57877-CDA0-4424-A66F-69B9372C9F8B}" type="presParOf" srcId="{81B42784-7B5C-4520-A080-F81214FF575A}" destId="{56B0D9C3-2270-4A5C-B7E5-69D625623A76}" srcOrd="6" destOrd="0" presId="urn:microsoft.com/office/officeart/2018/2/layout/IconVerticalSolidList"/>
    <dgm:cxn modelId="{FAAEE2FE-AD46-466B-B76E-22F4D85CC7EF}" type="presParOf" srcId="{56B0D9C3-2270-4A5C-B7E5-69D625623A76}" destId="{EDE04908-B06E-42F3-BD55-799C81184539}" srcOrd="0" destOrd="0" presId="urn:microsoft.com/office/officeart/2018/2/layout/IconVerticalSolidList"/>
    <dgm:cxn modelId="{448ADE67-1B7D-4BC5-B8D7-E1C9BD88292F}" type="presParOf" srcId="{56B0D9C3-2270-4A5C-B7E5-69D625623A76}" destId="{4A9EBF3A-A57B-4AF7-B595-111EAC8535BB}" srcOrd="1" destOrd="0" presId="urn:microsoft.com/office/officeart/2018/2/layout/IconVerticalSolidList"/>
    <dgm:cxn modelId="{D7614D26-960E-4058-94FB-2674B82CBA34}" type="presParOf" srcId="{56B0D9C3-2270-4A5C-B7E5-69D625623A76}" destId="{736C284C-2AD4-495E-B17B-D8019F236763}" srcOrd="2" destOrd="0" presId="urn:microsoft.com/office/officeart/2018/2/layout/IconVerticalSolidList"/>
    <dgm:cxn modelId="{3BFEE974-F746-4F08-A01E-1C0A4D9661F3}" type="presParOf" srcId="{56B0D9C3-2270-4A5C-B7E5-69D625623A76}" destId="{773817A1-1E2F-4DC4-AC03-E135AAC80CB8}" srcOrd="3" destOrd="0" presId="urn:microsoft.com/office/officeart/2018/2/layout/IconVerticalSolidList"/>
    <dgm:cxn modelId="{E8356053-0833-42E0-9964-1ED01DE4CDF3}" type="presParOf" srcId="{56B0D9C3-2270-4A5C-B7E5-69D625623A76}" destId="{F768D2AB-AFA1-49E6-AD36-838FD0D13687}" srcOrd="4" destOrd="0" presId="urn:microsoft.com/office/officeart/2018/2/layout/IconVerticalSolidList"/>
    <dgm:cxn modelId="{5E056297-092B-42F6-9A27-238DD4F4A690}" type="presParOf" srcId="{81B42784-7B5C-4520-A080-F81214FF575A}" destId="{75AB1E0A-08A9-4847-975B-4298DC1117C7}" srcOrd="7" destOrd="0" presId="urn:microsoft.com/office/officeart/2018/2/layout/IconVerticalSolidList"/>
    <dgm:cxn modelId="{52987115-CEDE-45CB-9028-877DDE75E321}" type="presParOf" srcId="{81B42784-7B5C-4520-A080-F81214FF575A}" destId="{D852DF99-0474-484E-B56A-1696ABBADE67}" srcOrd="8" destOrd="0" presId="urn:microsoft.com/office/officeart/2018/2/layout/IconVerticalSolidList"/>
    <dgm:cxn modelId="{E25D4DD9-F65B-4F8C-9164-279C65EB88E2}" type="presParOf" srcId="{D852DF99-0474-484E-B56A-1696ABBADE67}" destId="{D001A3D7-6119-4EF6-B407-C3C83AEB5CF5}" srcOrd="0" destOrd="0" presId="urn:microsoft.com/office/officeart/2018/2/layout/IconVerticalSolidList"/>
    <dgm:cxn modelId="{6F402253-7B76-4B2A-ABA8-E58CFCD7A101}" type="presParOf" srcId="{D852DF99-0474-484E-B56A-1696ABBADE67}" destId="{023F41EB-59F2-45ED-8B20-2C0084B8A012}" srcOrd="1" destOrd="0" presId="urn:microsoft.com/office/officeart/2018/2/layout/IconVerticalSolidList"/>
    <dgm:cxn modelId="{4F83F86E-8633-49BA-A0A7-FAA45136E098}" type="presParOf" srcId="{D852DF99-0474-484E-B56A-1696ABBADE67}" destId="{BA1BBC54-0D82-431E-A5B2-78A25963357C}" srcOrd="2" destOrd="0" presId="urn:microsoft.com/office/officeart/2018/2/layout/IconVerticalSolidList"/>
    <dgm:cxn modelId="{6DB05011-DAD1-41E2-B4A0-1BBF75DA22FA}" type="presParOf" srcId="{D852DF99-0474-484E-B56A-1696ABBADE67}" destId="{350EFB4B-E32F-4CCE-B797-0A872C25DBBA}" srcOrd="3" destOrd="0" presId="urn:microsoft.com/office/officeart/2018/2/layout/IconVerticalSolidList"/>
    <dgm:cxn modelId="{1B2361EB-D7F4-4788-B5FA-A537FAFFA50B}" type="presParOf" srcId="{D852DF99-0474-484E-B56A-1696ABBADE67}" destId="{37AFA65D-6440-4521-856B-4DFFD396BF52}"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2DBD0A-BA8C-4F67-80CC-7721366D44E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1495781-B7D8-43DC-922B-CA1E33618767}">
      <dgm:prSet/>
      <dgm:spPr/>
      <dgm:t>
        <a:bodyPr/>
        <a:lstStyle/>
        <a:p>
          <a:r>
            <a:rPr lang="en-IE" b="1" baseline="0"/>
            <a:t>on users</a:t>
          </a:r>
          <a:endParaRPr lang="en-US"/>
        </a:p>
      </dgm:t>
    </dgm:pt>
    <dgm:pt modelId="{1823A45A-847E-4B2B-9890-E52AACE21F25}" type="parTrans" cxnId="{2E690C22-2129-44D5-9AAE-CA57B28B33CE}">
      <dgm:prSet/>
      <dgm:spPr/>
      <dgm:t>
        <a:bodyPr/>
        <a:lstStyle/>
        <a:p>
          <a:endParaRPr lang="en-US"/>
        </a:p>
      </dgm:t>
    </dgm:pt>
    <dgm:pt modelId="{CB27C13F-79AA-4C9D-8B5F-5C8684FA82A1}" type="sibTrans" cxnId="{2E690C22-2129-44D5-9AAE-CA57B28B33CE}">
      <dgm:prSet/>
      <dgm:spPr/>
      <dgm:t>
        <a:bodyPr/>
        <a:lstStyle/>
        <a:p>
          <a:endParaRPr lang="en-US"/>
        </a:p>
      </dgm:t>
    </dgm:pt>
    <dgm:pt modelId="{82E5B518-C9B3-4F44-B6BD-FE95158DEC89}">
      <dgm:prSet/>
      <dgm:spPr/>
      <dgm:t>
        <a:bodyPr/>
        <a:lstStyle/>
        <a:p>
          <a:r>
            <a:rPr lang="en-IE" i="1" baseline="0"/>
            <a:t>Do you want it all to be transparent to users?</a:t>
          </a:r>
          <a:endParaRPr lang="en-US"/>
        </a:p>
      </dgm:t>
    </dgm:pt>
    <dgm:pt modelId="{857DEA64-3941-48A1-B79F-50587BFEC10E}" type="parTrans" cxnId="{562D1C55-848A-4E3C-B2F1-25119151E365}">
      <dgm:prSet/>
      <dgm:spPr/>
      <dgm:t>
        <a:bodyPr/>
        <a:lstStyle/>
        <a:p>
          <a:endParaRPr lang="en-US"/>
        </a:p>
      </dgm:t>
    </dgm:pt>
    <dgm:pt modelId="{848884C1-0C1D-4636-B83A-FADA4D1508AB}" type="sibTrans" cxnId="{562D1C55-848A-4E3C-B2F1-25119151E365}">
      <dgm:prSet/>
      <dgm:spPr/>
      <dgm:t>
        <a:bodyPr/>
        <a:lstStyle/>
        <a:p>
          <a:endParaRPr lang="en-US"/>
        </a:p>
      </dgm:t>
    </dgm:pt>
    <dgm:pt modelId="{A6E0A132-D8B6-4858-B04D-00C82A83ECA5}">
      <dgm:prSet/>
      <dgm:spPr/>
      <dgm:t>
        <a:bodyPr/>
        <a:lstStyle/>
        <a:p>
          <a:r>
            <a:rPr lang="en-IE" i="1" baseline="0"/>
            <a:t>Application layer security normally involves the user</a:t>
          </a:r>
          <a:endParaRPr lang="en-US"/>
        </a:p>
      </dgm:t>
    </dgm:pt>
    <dgm:pt modelId="{153CD692-7BE7-4416-93E9-7B810303C6C9}" type="parTrans" cxnId="{9A7186B2-B97A-4B97-97C3-5F63EE0B8882}">
      <dgm:prSet/>
      <dgm:spPr/>
      <dgm:t>
        <a:bodyPr/>
        <a:lstStyle/>
        <a:p>
          <a:endParaRPr lang="en-US"/>
        </a:p>
      </dgm:t>
    </dgm:pt>
    <dgm:pt modelId="{A7BBD251-962E-47AD-87EE-A1A4F1EFB687}" type="sibTrans" cxnId="{9A7186B2-B97A-4B97-97C3-5F63EE0B8882}">
      <dgm:prSet/>
      <dgm:spPr/>
      <dgm:t>
        <a:bodyPr/>
        <a:lstStyle/>
        <a:p>
          <a:endParaRPr lang="en-US"/>
        </a:p>
      </dgm:t>
    </dgm:pt>
    <dgm:pt modelId="{E80B9D7D-6C5F-4133-B38B-B48DEBE79123}">
      <dgm:prSet/>
      <dgm:spPr/>
      <dgm:t>
        <a:bodyPr/>
        <a:lstStyle/>
        <a:p>
          <a:r>
            <a:rPr lang="en-IE" b="1" baseline="0"/>
            <a:t>on the importance of speed</a:t>
          </a:r>
          <a:endParaRPr lang="en-US"/>
        </a:p>
      </dgm:t>
    </dgm:pt>
    <dgm:pt modelId="{ECE5EF1C-BCEC-4877-A679-AC5E1EA940AE}" type="parTrans" cxnId="{918A4D9F-EA19-4A87-A571-E8ABAA7C8073}">
      <dgm:prSet/>
      <dgm:spPr/>
      <dgm:t>
        <a:bodyPr/>
        <a:lstStyle/>
        <a:p>
          <a:endParaRPr lang="en-US"/>
        </a:p>
      </dgm:t>
    </dgm:pt>
    <dgm:pt modelId="{A66582B3-2522-4FC3-A78B-6AE31986F282}" type="sibTrans" cxnId="{918A4D9F-EA19-4A87-A571-E8ABAA7C8073}">
      <dgm:prSet/>
      <dgm:spPr/>
      <dgm:t>
        <a:bodyPr/>
        <a:lstStyle/>
        <a:p>
          <a:endParaRPr lang="en-US"/>
        </a:p>
      </dgm:t>
    </dgm:pt>
    <dgm:pt modelId="{304DF63B-70B4-41DA-9359-084C2ADA9A96}">
      <dgm:prSet/>
      <dgm:spPr/>
      <dgm:t>
        <a:bodyPr/>
        <a:lstStyle/>
        <a:p>
          <a:r>
            <a:rPr lang="en-IE" i="1" baseline="0"/>
            <a:t>Encrypting the same data multiple times slows things down</a:t>
          </a:r>
          <a:endParaRPr lang="en-US"/>
        </a:p>
      </dgm:t>
    </dgm:pt>
    <dgm:pt modelId="{D31DE670-0E0B-44FD-93D1-6CFB41036F57}" type="parTrans" cxnId="{28CB3D84-A43D-42BD-958A-DEF0C2084D24}">
      <dgm:prSet/>
      <dgm:spPr/>
      <dgm:t>
        <a:bodyPr/>
        <a:lstStyle/>
        <a:p>
          <a:endParaRPr lang="en-US"/>
        </a:p>
      </dgm:t>
    </dgm:pt>
    <dgm:pt modelId="{9D38113D-A46F-4938-9574-E76985477096}" type="sibTrans" cxnId="{28CB3D84-A43D-42BD-958A-DEF0C2084D24}">
      <dgm:prSet/>
      <dgm:spPr/>
      <dgm:t>
        <a:bodyPr/>
        <a:lstStyle/>
        <a:p>
          <a:endParaRPr lang="en-US"/>
        </a:p>
      </dgm:t>
    </dgm:pt>
    <dgm:pt modelId="{560987BA-9BD2-4564-862B-3A7A6B307BF0}">
      <dgm:prSet/>
      <dgm:spPr/>
      <dgm:t>
        <a:bodyPr/>
        <a:lstStyle/>
        <a:p>
          <a:r>
            <a:rPr lang="en-IE" b="1" baseline="0"/>
            <a:t>on security needs</a:t>
          </a:r>
          <a:endParaRPr lang="en-US"/>
        </a:p>
      </dgm:t>
    </dgm:pt>
    <dgm:pt modelId="{86E4A9FE-0B59-4E7C-A811-A27636B91718}" type="parTrans" cxnId="{E184FA24-D17B-4841-8D3C-1B57E611B09B}">
      <dgm:prSet/>
      <dgm:spPr/>
      <dgm:t>
        <a:bodyPr/>
        <a:lstStyle/>
        <a:p>
          <a:endParaRPr lang="en-US"/>
        </a:p>
      </dgm:t>
    </dgm:pt>
    <dgm:pt modelId="{B1E98635-7ABA-4112-88F0-EDE79362C510}" type="sibTrans" cxnId="{E184FA24-D17B-4841-8D3C-1B57E611B09B}">
      <dgm:prSet/>
      <dgm:spPr/>
      <dgm:t>
        <a:bodyPr/>
        <a:lstStyle/>
        <a:p>
          <a:endParaRPr lang="en-US"/>
        </a:p>
      </dgm:t>
    </dgm:pt>
    <dgm:pt modelId="{6036D935-E16B-42B9-A42D-D8E45E354513}">
      <dgm:prSet/>
      <dgm:spPr/>
      <dgm:t>
        <a:bodyPr/>
        <a:lstStyle/>
        <a:p>
          <a:r>
            <a:rPr lang="en-IE" i="1" baseline="0"/>
            <a:t>Hide traffic pattern, etc.</a:t>
          </a:r>
          <a:endParaRPr lang="en-US"/>
        </a:p>
      </dgm:t>
    </dgm:pt>
    <dgm:pt modelId="{E9E509D5-C7EF-49C0-B327-13CF9E5E442A}" type="parTrans" cxnId="{A2594AB8-0920-4A2C-A2D2-DCCBCB603AB7}">
      <dgm:prSet/>
      <dgm:spPr/>
      <dgm:t>
        <a:bodyPr/>
        <a:lstStyle/>
        <a:p>
          <a:endParaRPr lang="en-US"/>
        </a:p>
      </dgm:t>
    </dgm:pt>
    <dgm:pt modelId="{659A0142-BCEF-4FE3-BB54-25CDEE0717FA}" type="sibTrans" cxnId="{A2594AB8-0920-4A2C-A2D2-DCCBCB603AB7}">
      <dgm:prSet/>
      <dgm:spPr/>
      <dgm:t>
        <a:bodyPr/>
        <a:lstStyle/>
        <a:p>
          <a:endParaRPr lang="en-US"/>
        </a:p>
      </dgm:t>
    </dgm:pt>
    <dgm:pt modelId="{3115B4E8-2492-461F-8825-36B7C8FFC03F}">
      <dgm:prSet/>
      <dgm:spPr/>
      <dgm:t>
        <a:bodyPr/>
        <a:lstStyle/>
        <a:p>
          <a:r>
            <a:rPr lang="en-IE" b="1" baseline="0"/>
            <a:t>on network topology</a:t>
          </a:r>
          <a:endParaRPr lang="en-US"/>
        </a:p>
      </dgm:t>
    </dgm:pt>
    <dgm:pt modelId="{831618D9-34EF-4476-B41F-6764D2844029}" type="parTrans" cxnId="{381A2001-3116-408F-9704-E695F1FF13EB}">
      <dgm:prSet/>
      <dgm:spPr/>
      <dgm:t>
        <a:bodyPr/>
        <a:lstStyle/>
        <a:p>
          <a:endParaRPr lang="en-US"/>
        </a:p>
      </dgm:t>
    </dgm:pt>
    <dgm:pt modelId="{F25F831F-A975-4712-A8A1-6C3F11B585D1}" type="sibTrans" cxnId="{381A2001-3116-408F-9704-E695F1FF13EB}">
      <dgm:prSet/>
      <dgm:spPr/>
      <dgm:t>
        <a:bodyPr/>
        <a:lstStyle/>
        <a:p>
          <a:endParaRPr lang="en-US"/>
        </a:p>
      </dgm:t>
    </dgm:pt>
    <dgm:pt modelId="{44C880CD-E529-4317-8D3F-27AC1192B232}">
      <dgm:prSet/>
      <dgm:spPr/>
      <dgm:t>
        <a:bodyPr/>
        <a:lstStyle/>
        <a:p>
          <a:r>
            <a:rPr lang="en-IE" i="1" baseline="0"/>
            <a:t>Is the network trusted or not?</a:t>
          </a:r>
          <a:endParaRPr lang="en-US"/>
        </a:p>
      </dgm:t>
    </dgm:pt>
    <dgm:pt modelId="{B0452653-567A-463F-BBF7-95609872D787}" type="parTrans" cxnId="{5F16CDB9-BB37-48FF-BAED-AB90DB3D6CA3}">
      <dgm:prSet/>
      <dgm:spPr/>
      <dgm:t>
        <a:bodyPr/>
        <a:lstStyle/>
        <a:p>
          <a:endParaRPr lang="en-US"/>
        </a:p>
      </dgm:t>
    </dgm:pt>
    <dgm:pt modelId="{0704F230-0455-4C87-BC86-5C6460BC9D25}" type="sibTrans" cxnId="{5F16CDB9-BB37-48FF-BAED-AB90DB3D6CA3}">
      <dgm:prSet/>
      <dgm:spPr/>
      <dgm:t>
        <a:bodyPr/>
        <a:lstStyle/>
        <a:p>
          <a:endParaRPr lang="en-US"/>
        </a:p>
      </dgm:t>
    </dgm:pt>
    <dgm:pt modelId="{3CC1B5F8-D360-483B-8B84-0E59EC6936CC}">
      <dgm:prSet/>
      <dgm:spPr/>
      <dgm:t>
        <a:bodyPr/>
        <a:lstStyle/>
        <a:p>
          <a:r>
            <a:rPr lang="en-IE" i="1" baseline="0"/>
            <a:t>Are there wireless links?</a:t>
          </a:r>
          <a:endParaRPr lang="en-US"/>
        </a:p>
      </dgm:t>
    </dgm:pt>
    <dgm:pt modelId="{F43C61C3-B91A-470A-A5F5-D7DFB8676940}" type="parTrans" cxnId="{F110021B-AB00-4480-867B-0C7B26E1DD27}">
      <dgm:prSet/>
      <dgm:spPr/>
      <dgm:t>
        <a:bodyPr/>
        <a:lstStyle/>
        <a:p>
          <a:endParaRPr lang="en-US"/>
        </a:p>
      </dgm:t>
    </dgm:pt>
    <dgm:pt modelId="{4B1B61A5-9D2D-4253-A6B6-5158CAF8A246}" type="sibTrans" cxnId="{F110021B-AB00-4480-867B-0C7B26E1DD27}">
      <dgm:prSet/>
      <dgm:spPr/>
      <dgm:t>
        <a:bodyPr/>
        <a:lstStyle/>
        <a:p>
          <a:endParaRPr lang="en-US"/>
        </a:p>
      </dgm:t>
    </dgm:pt>
    <dgm:pt modelId="{BECED004-D9A5-4667-ABC9-1D24A09279B9}" type="pres">
      <dgm:prSet presAssocID="{302DBD0A-BA8C-4F67-80CC-7721366D44EF}" presName="root" presStyleCnt="0">
        <dgm:presLayoutVars>
          <dgm:dir/>
          <dgm:resizeHandles val="exact"/>
        </dgm:presLayoutVars>
      </dgm:prSet>
      <dgm:spPr/>
    </dgm:pt>
    <dgm:pt modelId="{6600498F-30A1-411D-939B-7402263E2CF7}" type="pres">
      <dgm:prSet presAssocID="{01495781-B7D8-43DC-922B-CA1E33618767}" presName="compNode" presStyleCnt="0"/>
      <dgm:spPr/>
    </dgm:pt>
    <dgm:pt modelId="{9D5229B9-D750-4530-91B3-AE54E4EC03B4}" type="pres">
      <dgm:prSet presAssocID="{01495781-B7D8-43DC-922B-CA1E33618767}" presName="bgRect" presStyleLbl="bgShp" presStyleIdx="0" presStyleCnt="4"/>
      <dgm:spPr/>
    </dgm:pt>
    <dgm:pt modelId="{084A103C-23CE-4B08-A445-0948114ED6F7}" type="pres">
      <dgm:prSet presAssocID="{01495781-B7D8-43DC-922B-CA1E336187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A0E12C5D-687B-476B-B9D9-9A8EEF8576C4}" type="pres">
      <dgm:prSet presAssocID="{01495781-B7D8-43DC-922B-CA1E33618767}" presName="spaceRect" presStyleCnt="0"/>
      <dgm:spPr/>
    </dgm:pt>
    <dgm:pt modelId="{9BB72B85-8D02-46C8-A14D-5D1AE7A3E8D2}" type="pres">
      <dgm:prSet presAssocID="{01495781-B7D8-43DC-922B-CA1E33618767}" presName="parTx" presStyleLbl="revTx" presStyleIdx="0" presStyleCnt="8">
        <dgm:presLayoutVars>
          <dgm:chMax val="0"/>
          <dgm:chPref val="0"/>
        </dgm:presLayoutVars>
      </dgm:prSet>
      <dgm:spPr/>
    </dgm:pt>
    <dgm:pt modelId="{5F703431-03FC-4E60-92F2-C1C1AB6DDD77}" type="pres">
      <dgm:prSet presAssocID="{01495781-B7D8-43DC-922B-CA1E33618767}" presName="desTx" presStyleLbl="revTx" presStyleIdx="1" presStyleCnt="8">
        <dgm:presLayoutVars/>
      </dgm:prSet>
      <dgm:spPr/>
    </dgm:pt>
    <dgm:pt modelId="{CB673A98-3CAC-45C3-824B-9B9281F05646}" type="pres">
      <dgm:prSet presAssocID="{CB27C13F-79AA-4C9D-8B5F-5C8684FA82A1}" presName="sibTrans" presStyleCnt="0"/>
      <dgm:spPr/>
    </dgm:pt>
    <dgm:pt modelId="{32C6C37C-3EE8-4F97-A636-0CD89DC715A3}" type="pres">
      <dgm:prSet presAssocID="{E80B9D7D-6C5F-4133-B38B-B48DEBE79123}" presName="compNode" presStyleCnt="0"/>
      <dgm:spPr/>
    </dgm:pt>
    <dgm:pt modelId="{DF2E4D7F-865E-4E7E-80EE-2DBCC0A8FD18}" type="pres">
      <dgm:prSet presAssocID="{E80B9D7D-6C5F-4133-B38B-B48DEBE79123}" presName="bgRect" presStyleLbl="bgShp" presStyleIdx="1" presStyleCnt="4"/>
      <dgm:spPr/>
    </dgm:pt>
    <dgm:pt modelId="{3BE532D2-EE62-4EDA-AA17-808481688873}" type="pres">
      <dgm:prSet presAssocID="{E80B9D7D-6C5F-4133-B38B-B48DEBE7912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1324873F-9265-4641-B20F-8819A9ADDE37}" type="pres">
      <dgm:prSet presAssocID="{E80B9D7D-6C5F-4133-B38B-B48DEBE79123}" presName="spaceRect" presStyleCnt="0"/>
      <dgm:spPr/>
    </dgm:pt>
    <dgm:pt modelId="{A7D7F2A6-5642-43BF-B309-51E6BF36D958}" type="pres">
      <dgm:prSet presAssocID="{E80B9D7D-6C5F-4133-B38B-B48DEBE79123}" presName="parTx" presStyleLbl="revTx" presStyleIdx="2" presStyleCnt="8">
        <dgm:presLayoutVars>
          <dgm:chMax val="0"/>
          <dgm:chPref val="0"/>
        </dgm:presLayoutVars>
      </dgm:prSet>
      <dgm:spPr/>
    </dgm:pt>
    <dgm:pt modelId="{16073DD4-4B7A-4599-A0CF-931A115D6B14}" type="pres">
      <dgm:prSet presAssocID="{E80B9D7D-6C5F-4133-B38B-B48DEBE79123}" presName="desTx" presStyleLbl="revTx" presStyleIdx="3" presStyleCnt="8">
        <dgm:presLayoutVars/>
      </dgm:prSet>
      <dgm:spPr/>
    </dgm:pt>
    <dgm:pt modelId="{FB605CCA-A865-46D1-AEC5-46276853850A}" type="pres">
      <dgm:prSet presAssocID="{A66582B3-2522-4FC3-A78B-6AE31986F282}" presName="sibTrans" presStyleCnt="0"/>
      <dgm:spPr/>
    </dgm:pt>
    <dgm:pt modelId="{72D4F8FE-C77B-49F0-807E-1E66DF81E7E6}" type="pres">
      <dgm:prSet presAssocID="{560987BA-9BD2-4564-862B-3A7A6B307BF0}" presName="compNode" presStyleCnt="0"/>
      <dgm:spPr/>
    </dgm:pt>
    <dgm:pt modelId="{851E98AA-844E-4520-983F-6A46155A2253}" type="pres">
      <dgm:prSet presAssocID="{560987BA-9BD2-4564-862B-3A7A6B307BF0}" presName="bgRect" presStyleLbl="bgShp" presStyleIdx="2" presStyleCnt="4"/>
      <dgm:spPr/>
    </dgm:pt>
    <dgm:pt modelId="{B402412E-C94C-4301-AF45-EE574F496163}" type="pres">
      <dgm:prSet presAssocID="{560987BA-9BD2-4564-862B-3A7A6B307BF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curity Camera"/>
        </a:ext>
      </dgm:extLst>
    </dgm:pt>
    <dgm:pt modelId="{BD24A809-4D24-4926-80D3-FBF5B8B04806}" type="pres">
      <dgm:prSet presAssocID="{560987BA-9BD2-4564-862B-3A7A6B307BF0}" presName="spaceRect" presStyleCnt="0"/>
      <dgm:spPr/>
    </dgm:pt>
    <dgm:pt modelId="{1E1B3693-E520-4E75-BFF2-1677CB5A1F08}" type="pres">
      <dgm:prSet presAssocID="{560987BA-9BD2-4564-862B-3A7A6B307BF0}" presName="parTx" presStyleLbl="revTx" presStyleIdx="4" presStyleCnt="8">
        <dgm:presLayoutVars>
          <dgm:chMax val="0"/>
          <dgm:chPref val="0"/>
        </dgm:presLayoutVars>
      </dgm:prSet>
      <dgm:spPr/>
    </dgm:pt>
    <dgm:pt modelId="{1607D1D8-7844-4269-8478-476BA85BE0DC}" type="pres">
      <dgm:prSet presAssocID="{560987BA-9BD2-4564-862B-3A7A6B307BF0}" presName="desTx" presStyleLbl="revTx" presStyleIdx="5" presStyleCnt="8">
        <dgm:presLayoutVars/>
      </dgm:prSet>
      <dgm:spPr/>
    </dgm:pt>
    <dgm:pt modelId="{E8469AA3-76CC-4195-9F70-9B6E780A8246}" type="pres">
      <dgm:prSet presAssocID="{B1E98635-7ABA-4112-88F0-EDE79362C510}" presName="sibTrans" presStyleCnt="0"/>
      <dgm:spPr/>
    </dgm:pt>
    <dgm:pt modelId="{713BF1DC-D5FF-498E-BF2A-DC264F8C36ED}" type="pres">
      <dgm:prSet presAssocID="{3115B4E8-2492-461F-8825-36B7C8FFC03F}" presName="compNode" presStyleCnt="0"/>
      <dgm:spPr/>
    </dgm:pt>
    <dgm:pt modelId="{0B793EFB-2FB2-4C33-A8E8-C417D901794B}" type="pres">
      <dgm:prSet presAssocID="{3115B4E8-2492-461F-8825-36B7C8FFC03F}" presName="bgRect" presStyleLbl="bgShp" presStyleIdx="3" presStyleCnt="4"/>
      <dgm:spPr/>
    </dgm:pt>
    <dgm:pt modelId="{0758EABA-D435-4C76-B75C-C8EF959EEF67}" type="pres">
      <dgm:prSet presAssocID="{3115B4E8-2492-461F-8825-36B7C8FFC0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nections"/>
        </a:ext>
      </dgm:extLst>
    </dgm:pt>
    <dgm:pt modelId="{60972DB3-CD98-4CB7-915F-BD96D4089857}" type="pres">
      <dgm:prSet presAssocID="{3115B4E8-2492-461F-8825-36B7C8FFC03F}" presName="spaceRect" presStyleCnt="0"/>
      <dgm:spPr/>
    </dgm:pt>
    <dgm:pt modelId="{2D43C6D4-66B3-4738-9E80-5F74752B3078}" type="pres">
      <dgm:prSet presAssocID="{3115B4E8-2492-461F-8825-36B7C8FFC03F}" presName="parTx" presStyleLbl="revTx" presStyleIdx="6" presStyleCnt="8">
        <dgm:presLayoutVars>
          <dgm:chMax val="0"/>
          <dgm:chPref val="0"/>
        </dgm:presLayoutVars>
      </dgm:prSet>
      <dgm:spPr/>
    </dgm:pt>
    <dgm:pt modelId="{8DE5C57A-3A6D-4542-8CE3-FFD02FAC3EDE}" type="pres">
      <dgm:prSet presAssocID="{3115B4E8-2492-461F-8825-36B7C8FFC03F}" presName="desTx" presStyleLbl="revTx" presStyleIdx="7" presStyleCnt="8">
        <dgm:presLayoutVars/>
      </dgm:prSet>
      <dgm:spPr/>
    </dgm:pt>
  </dgm:ptLst>
  <dgm:cxnLst>
    <dgm:cxn modelId="{381A2001-3116-408F-9704-E695F1FF13EB}" srcId="{302DBD0A-BA8C-4F67-80CC-7721366D44EF}" destId="{3115B4E8-2492-461F-8825-36B7C8FFC03F}" srcOrd="3" destOrd="0" parTransId="{831618D9-34EF-4476-B41F-6764D2844029}" sibTransId="{F25F831F-A975-4712-A8A1-6C3F11B585D1}"/>
    <dgm:cxn modelId="{5F35F80C-A254-4DD0-A250-025E8FF5D215}" type="presOf" srcId="{304DF63B-70B4-41DA-9359-084C2ADA9A96}" destId="{16073DD4-4B7A-4599-A0CF-931A115D6B14}" srcOrd="0" destOrd="0" presId="urn:microsoft.com/office/officeart/2018/2/layout/IconVerticalSolidList"/>
    <dgm:cxn modelId="{EFF29216-A8EB-4E98-8D4C-D6C344F553EB}" type="presOf" srcId="{3CC1B5F8-D360-483B-8B84-0E59EC6936CC}" destId="{8DE5C57A-3A6D-4542-8CE3-FFD02FAC3EDE}" srcOrd="0" destOrd="1" presId="urn:microsoft.com/office/officeart/2018/2/layout/IconVerticalSolidList"/>
    <dgm:cxn modelId="{DDC21217-CA3E-4F74-9C25-27D0527A04AF}" type="presOf" srcId="{44C880CD-E529-4317-8D3F-27AC1192B232}" destId="{8DE5C57A-3A6D-4542-8CE3-FFD02FAC3EDE}" srcOrd="0" destOrd="0" presId="urn:microsoft.com/office/officeart/2018/2/layout/IconVerticalSolidList"/>
    <dgm:cxn modelId="{1344D41A-E12C-42C8-8B55-4501C1D836DD}" type="presOf" srcId="{6036D935-E16B-42B9-A42D-D8E45E354513}" destId="{1607D1D8-7844-4269-8478-476BA85BE0DC}" srcOrd="0" destOrd="0" presId="urn:microsoft.com/office/officeart/2018/2/layout/IconVerticalSolidList"/>
    <dgm:cxn modelId="{F110021B-AB00-4480-867B-0C7B26E1DD27}" srcId="{3115B4E8-2492-461F-8825-36B7C8FFC03F}" destId="{3CC1B5F8-D360-483B-8B84-0E59EC6936CC}" srcOrd="1" destOrd="0" parTransId="{F43C61C3-B91A-470A-A5F5-D7DFB8676940}" sibTransId="{4B1B61A5-9D2D-4253-A6B6-5158CAF8A246}"/>
    <dgm:cxn modelId="{2E690C22-2129-44D5-9AAE-CA57B28B33CE}" srcId="{302DBD0A-BA8C-4F67-80CC-7721366D44EF}" destId="{01495781-B7D8-43DC-922B-CA1E33618767}" srcOrd="0" destOrd="0" parTransId="{1823A45A-847E-4B2B-9890-E52AACE21F25}" sibTransId="{CB27C13F-79AA-4C9D-8B5F-5C8684FA82A1}"/>
    <dgm:cxn modelId="{E184FA24-D17B-4841-8D3C-1B57E611B09B}" srcId="{302DBD0A-BA8C-4F67-80CC-7721366D44EF}" destId="{560987BA-9BD2-4564-862B-3A7A6B307BF0}" srcOrd="2" destOrd="0" parTransId="{86E4A9FE-0B59-4E7C-A811-A27636B91718}" sibTransId="{B1E98635-7ABA-4112-88F0-EDE79362C510}"/>
    <dgm:cxn modelId="{2CABC162-B340-4161-AEE5-5E935A985F87}" type="presOf" srcId="{82E5B518-C9B3-4F44-B6BD-FE95158DEC89}" destId="{5F703431-03FC-4E60-92F2-C1C1AB6DDD77}" srcOrd="0" destOrd="0" presId="urn:microsoft.com/office/officeart/2018/2/layout/IconVerticalSolidList"/>
    <dgm:cxn modelId="{6A61606E-F97B-4502-A5A4-B302C5DA7696}" type="presOf" srcId="{A6E0A132-D8B6-4858-B04D-00C82A83ECA5}" destId="{5F703431-03FC-4E60-92F2-C1C1AB6DDD77}" srcOrd="0" destOrd="1" presId="urn:microsoft.com/office/officeart/2018/2/layout/IconVerticalSolidList"/>
    <dgm:cxn modelId="{562D1C55-848A-4E3C-B2F1-25119151E365}" srcId="{01495781-B7D8-43DC-922B-CA1E33618767}" destId="{82E5B518-C9B3-4F44-B6BD-FE95158DEC89}" srcOrd="0" destOrd="0" parTransId="{857DEA64-3941-48A1-B79F-50587BFEC10E}" sibTransId="{848884C1-0C1D-4636-B83A-FADA4D1508AB}"/>
    <dgm:cxn modelId="{FFDF1583-CCF9-4CCD-A56D-1616F59654CC}" type="presOf" srcId="{3115B4E8-2492-461F-8825-36B7C8FFC03F}" destId="{2D43C6D4-66B3-4738-9E80-5F74752B3078}" srcOrd="0" destOrd="0" presId="urn:microsoft.com/office/officeart/2018/2/layout/IconVerticalSolidList"/>
    <dgm:cxn modelId="{28CB3D84-A43D-42BD-958A-DEF0C2084D24}" srcId="{E80B9D7D-6C5F-4133-B38B-B48DEBE79123}" destId="{304DF63B-70B4-41DA-9359-084C2ADA9A96}" srcOrd="0" destOrd="0" parTransId="{D31DE670-0E0B-44FD-93D1-6CFB41036F57}" sibTransId="{9D38113D-A46F-4938-9574-E76985477096}"/>
    <dgm:cxn modelId="{918A4D9F-EA19-4A87-A571-E8ABAA7C8073}" srcId="{302DBD0A-BA8C-4F67-80CC-7721366D44EF}" destId="{E80B9D7D-6C5F-4133-B38B-B48DEBE79123}" srcOrd="1" destOrd="0" parTransId="{ECE5EF1C-BCEC-4877-A679-AC5E1EA940AE}" sibTransId="{A66582B3-2522-4FC3-A78B-6AE31986F282}"/>
    <dgm:cxn modelId="{9A7186B2-B97A-4B97-97C3-5F63EE0B8882}" srcId="{01495781-B7D8-43DC-922B-CA1E33618767}" destId="{A6E0A132-D8B6-4858-B04D-00C82A83ECA5}" srcOrd="1" destOrd="0" parTransId="{153CD692-7BE7-4416-93E9-7B810303C6C9}" sibTransId="{A7BBD251-962E-47AD-87EE-A1A4F1EFB687}"/>
    <dgm:cxn modelId="{CB63EDB2-B722-4E96-99C2-0551AF8155D7}" type="presOf" srcId="{E80B9D7D-6C5F-4133-B38B-B48DEBE79123}" destId="{A7D7F2A6-5642-43BF-B309-51E6BF36D958}" srcOrd="0" destOrd="0" presId="urn:microsoft.com/office/officeart/2018/2/layout/IconVerticalSolidList"/>
    <dgm:cxn modelId="{56A54EB6-0E70-40AD-A319-76D3B00EC491}" type="presOf" srcId="{560987BA-9BD2-4564-862B-3A7A6B307BF0}" destId="{1E1B3693-E520-4E75-BFF2-1677CB5A1F08}" srcOrd="0" destOrd="0" presId="urn:microsoft.com/office/officeart/2018/2/layout/IconVerticalSolidList"/>
    <dgm:cxn modelId="{A2594AB8-0920-4A2C-A2D2-DCCBCB603AB7}" srcId="{560987BA-9BD2-4564-862B-3A7A6B307BF0}" destId="{6036D935-E16B-42B9-A42D-D8E45E354513}" srcOrd="0" destOrd="0" parTransId="{E9E509D5-C7EF-49C0-B327-13CF9E5E442A}" sibTransId="{659A0142-BCEF-4FE3-BB54-25CDEE0717FA}"/>
    <dgm:cxn modelId="{5F16CDB9-BB37-48FF-BAED-AB90DB3D6CA3}" srcId="{3115B4E8-2492-461F-8825-36B7C8FFC03F}" destId="{44C880CD-E529-4317-8D3F-27AC1192B232}" srcOrd="0" destOrd="0" parTransId="{B0452653-567A-463F-BBF7-95609872D787}" sibTransId="{0704F230-0455-4C87-BC86-5C6460BC9D25}"/>
    <dgm:cxn modelId="{EF0492BF-93B0-4F6A-9BB3-E5DF0F6C42C4}" type="presOf" srcId="{302DBD0A-BA8C-4F67-80CC-7721366D44EF}" destId="{BECED004-D9A5-4667-ABC9-1D24A09279B9}" srcOrd="0" destOrd="0" presId="urn:microsoft.com/office/officeart/2018/2/layout/IconVerticalSolidList"/>
    <dgm:cxn modelId="{83FBF5F8-D650-45E7-A53F-237064282658}" type="presOf" srcId="{01495781-B7D8-43DC-922B-CA1E33618767}" destId="{9BB72B85-8D02-46C8-A14D-5D1AE7A3E8D2}" srcOrd="0" destOrd="0" presId="urn:microsoft.com/office/officeart/2018/2/layout/IconVerticalSolidList"/>
    <dgm:cxn modelId="{EFC42BC9-ABE4-4BC5-831A-3B7100A61A8C}" type="presParOf" srcId="{BECED004-D9A5-4667-ABC9-1D24A09279B9}" destId="{6600498F-30A1-411D-939B-7402263E2CF7}" srcOrd="0" destOrd="0" presId="urn:microsoft.com/office/officeart/2018/2/layout/IconVerticalSolidList"/>
    <dgm:cxn modelId="{0176E6DC-643B-4505-909F-7D3E03508D13}" type="presParOf" srcId="{6600498F-30A1-411D-939B-7402263E2CF7}" destId="{9D5229B9-D750-4530-91B3-AE54E4EC03B4}" srcOrd="0" destOrd="0" presId="urn:microsoft.com/office/officeart/2018/2/layout/IconVerticalSolidList"/>
    <dgm:cxn modelId="{36A0DDB6-1A64-4F85-8D08-B377BD03C8CF}" type="presParOf" srcId="{6600498F-30A1-411D-939B-7402263E2CF7}" destId="{084A103C-23CE-4B08-A445-0948114ED6F7}" srcOrd="1" destOrd="0" presId="urn:microsoft.com/office/officeart/2018/2/layout/IconVerticalSolidList"/>
    <dgm:cxn modelId="{3F91547B-32EE-416B-9CD8-BB5FB14AC896}" type="presParOf" srcId="{6600498F-30A1-411D-939B-7402263E2CF7}" destId="{A0E12C5D-687B-476B-B9D9-9A8EEF8576C4}" srcOrd="2" destOrd="0" presId="urn:microsoft.com/office/officeart/2018/2/layout/IconVerticalSolidList"/>
    <dgm:cxn modelId="{4D01F256-5720-468A-93FA-14FCB9B8E02A}" type="presParOf" srcId="{6600498F-30A1-411D-939B-7402263E2CF7}" destId="{9BB72B85-8D02-46C8-A14D-5D1AE7A3E8D2}" srcOrd="3" destOrd="0" presId="urn:microsoft.com/office/officeart/2018/2/layout/IconVerticalSolidList"/>
    <dgm:cxn modelId="{C8000293-ECE8-4544-A04B-AF5DDAEAA8D1}" type="presParOf" srcId="{6600498F-30A1-411D-939B-7402263E2CF7}" destId="{5F703431-03FC-4E60-92F2-C1C1AB6DDD77}" srcOrd="4" destOrd="0" presId="urn:microsoft.com/office/officeart/2018/2/layout/IconVerticalSolidList"/>
    <dgm:cxn modelId="{9ECEBA8C-3C2D-4B65-905D-A7EC0E3E139A}" type="presParOf" srcId="{BECED004-D9A5-4667-ABC9-1D24A09279B9}" destId="{CB673A98-3CAC-45C3-824B-9B9281F05646}" srcOrd="1" destOrd="0" presId="urn:microsoft.com/office/officeart/2018/2/layout/IconVerticalSolidList"/>
    <dgm:cxn modelId="{4C65C719-CECF-43B8-855A-AFE419B4F16E}" type="presParOf" srcId="{BECED004-D9A5-4667-ABC9-1D24A09279B9}" destId="{32C6C37C-3EE8-4F97-A636-0CD89DC715A3}" srcOrd="2" destOrd="0" presId="urn:microsoft.com/office/officeart/2018/2/layout/IconVerticalSolidList"/>
    <dgm:cxn modelId="{7D57B9C3-53CE-48BD-8C7D-961C43E0B170}" type="presParOf" srcId="{32C6C37C-3EE8-4F97-A636-0CD89DC715A3}" destId="{DF2E4D7F-865E-4E7E-80EE-2DBCC0A8FD18}" srcOrd="0" destOrd="0" presId="urn:microsoft.com/office/officeart/2018/2/layout/IconVerticalSolidList"/>
    <dgm:cxn modelId="{98DF5750-7D1D-402C-839A-CE578BB616A8}" type="presParOf" srcId="{32C6C37C-3EE8-4F97-A636-0CD89DC715A3}" destId="{3BE532D2-EE62-4EDA-AA17-808481688873}" srcOrd="1" destOrd="0" presId="urn:microsoft.com/office/officeart/2018/2/layout/IconVerticalSolidList"/>
    <dgm:cxn modelId="{9DDA3F77-5727-432F-88A2-F731BECF93AA}" type="presParOf" srcId="{32C6C37C-3EE8-4F97-A636-0CD89DC715A3}" destId="{1324873F-9265-4641-B20F-8819A9ADDE37}" srcOrd="2" destOrd="0" presId="urn:microsoft.com/office/officeart/2018/2/layout/IconVerticalSolidList"/>
    <dgm:cxn modelId="{9AB2F03A-1D4F-4498-9BC3-A6E28BC00B2B}" type="presParOf" srcId="{32C6C37C-3EE8-4F97-A636-0CD89DC715A3}" destId="{A7D7F2A6-5642-43BF-B309-51E6BF36D958}" srcOrd="3" destOrd="0" presId="urn:microsoft.com/office/officeart/2018/2/layout/IconVerticalSolidList"/>
    <dgm:cxn modelId="{E803BFA2-4851-4F8B-AF37-A08770A90F42}" type="presParOf" srcId="{32C6C37C-3EE8-4F97-A636-0CD89DC715A3}" destId="{16073DD4-4B7A-4599-A0CF-931A115D6B14}" srcOrd="4" destOrd="0" presId="urn:microsoft.com/office/officeart/2018/2/layout/IconVerticalSolidList"/>
    <dgm:cxn modelId="{B743980F-9C02-4EAB-91E8-5546136B738D}" type="presParOf" srcId="{BECED004-D9A5-4667-ABC9-1D24A09279B9}" destId="{FB605CCA-A865-46D1-AEC5-46276853850A}" srcOrd="3" destOrd="0" presId="urn:microsoft.com/office/officeart/2018/2/layout/IconVerticalSolidList"/>
    <dgm:cxn modelId="{DA0A36A8-C247-411D-882C-CB88E79D4E4A}" type="presParOf" srcId="{BECED004-D9A5-4667-ABC9-1D24A09279B9}" destId="{72D4F8FE-C77B-49F0-807E-1E66DF81E7E6}" srcOrd="4" destOrd="0" presId="urn:microsoft.com/office/officeart/2018/2/layout/IconVerticalSolidList"/>
    <dgm:cxn modelId="{5D289D7C-87CE-4710-AA63-40A624430D56}" type="presParOf" srcId="{72D4F8FE-C77B-49F0-807E-1E66DF81E7E6}" destId="{851E98AA-844E-4520-983F-6A46155A2253}" srcOrd="0" destOrd="0" presId="urn:microsoft.com/office/officeart/2018/2/layout/IconVerticalSolidList"/>
    <dgm:cxn modelId="{CEC24971-2914-45F7-8133-A8BC54D3372F}" type="presParOf" srcId="{72D4F8FE-C77B-49F0-807E-1E66DF81E7E6}" destId="{B402412E-C94C-4301-AF45-EE574F496163}" srcOrd="1" destOrd="0" presId="urn:microsoft.com/office/officeart/2018/2/layout/IconVerticalSolidList"/>
    <dgm:cxn modelId="{2CADE4D5-9E17-4E56-ADDF-AD9DA66BC456}" type="presParOf" srcId="{72D4F8FE-C77B-49F0-807E-1E66DF81E7E6}" destId="{BD24A809-4D24-4926-80D3-FBF5B8B04806}" srcOrd="2" destOrd="0" presId="urn:microsoft.com/office/officeart/2018/2/layout/IconVerticalSolidList"/>
    <dgm:cxn modelId="{739995E1-AC89-459B-A3B6-E873E505964D}" type="presParOf" srcId="{72D4F8FE-C77B-49F0-807E-1E66DF81E7E6}" destId="{1E1B3693-E520-4E75-BFF2-1677CB5A1F08}" srcOrd="3" destOrd="0" presId="urn:microsoft.com/office/officeart/2018/2/layout/IconVerticalSolidList"/>
    <dgm:cxn modelId="{A370ABD4-41F4-4F90-8891-F4A68B84C89A}" type="presParOf" srcId="{72D4F8FE-C77B-49F0-807E-1E66DF81E7E6}" destId="{1607D1D8-7844-4269-8478-476BA85BE0DC}" srcOrd="4" destOrd="0" presId="urn:microsoft.com/office/officeart/2018/2/layout/IconVerticalSolidList"/>
    <dgm:cxn modelId="{20CBF68D-8872-4984-B263-D472F4EFF90B}" type="presParOf" srcId="{BECED004-D9A5-4667-ABC9-1D24A09279B9}" destId="{E8469AA3-76CC-4195-9F70-9B6E780A8246}" srcOrd="5" destOrd="0" presId="urn:microsoft.com/office/officeart/2018/2/layout/IconVerticalSolidList"/>
    <dgm:cxn modelId="{DF2F7413-4CAF-4AF5-B164-58EC5EAE3B6B}" type="presParOf" srcId="{BECED004-D9A5-4667-ABC9-1D24A09279B9}" destId="{713BF1DC-D5FF-498E-BF2A-DC264F8C36ED}" srcOrd="6" destOrd="0" presId="urn:microsoft.com/office/officeart/2018/2/layout/IconVerticalSolidList"/>
    <dgm:cxn modelId="{8B501287-426E-4040-8645-FAFF845D2355}" type="presParOf" srcId="{713BF1DC-D5FF-498E-BF2A-DC264F8C36ED}" destId="{0B793EFB-2FB2-4C33-A8E8-C417D901794B}" srcOrd="0" destOrd="0" presId="urn:microsoft.com/office/officeart/2018/2/layout/IconVerticalSolidList"/>
    <dgm:cxn modelId="{46B10836-D0D3-404F-8D09-2D9DEA803EA9}" type="presParOf" srcId="{713BF1DC-D5FF-498E-BF2A-DC264F8C36ED}" destId="{0758EABA-D435-4C76-B75C-C8EF959EEF67}" srcOrd="1" destOrd="0" presId="urn:microsoft.com/office/officeart/2018/2/layout/IconVerticalSolidList"/>
    <dgm:cxn modelId="{CA6C4649-2AB6-49D9-9869-8793FFF2A267}" type="presParOf" srcId="{713BF1DC-D5FF-498E-BF2A-DC264F8C36ED}" destId="{60972DB3-CD98-4CB7-915F-BD96D4089857}" srcOrd="2" destOrd="0" presId="urn:microsoft.com/office/officeart/2018/2/layout/IconVerticalSolidList"/>
    <dgm:cxn modelId="{E9FCD7C4-7B52-47B8-AA6C-E260B8902DC1}" type="presParOf" srcId="{713BF1DC-D5FF-498E-BF2A-DC264F8C36ED}" destId="{2D43C6D4-66B3-4738-9E80-5F74752B3078}" srcOrd="3" destOrd="0" presId="urn:microsoft.com/office/officeart/2018/2/layout/IconVerticalSolidList"/>
    <dgm:cxn modelId="{05820CC2-CF0F-4861-AB24-3315E0DABA4F}" type="presParOf" srcId="{713BF1DC-D5FF-498E-BF2A-DC264F8C36ED}" destId="{8DE5C57A-3A6D-4542-8CE3-FFD02FAC3EDE}"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EEAF3F-714F-46F7-A5C1-A30C0D04C4A6}"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07AC9C12-3F0C-40BA-9C93-715BD516DD59}">
      <dgm:prSet/>
      <dgm:spPr/>
      <dgm:t>
        <a:bodyPr/>
        <a:lstStyle/>
        <a:p>
          <a:pPr>
            <a:lnSpc>
              <a:spcPct val="100000"/>
            </a:lnSpc>
          </a:pPr>
          <a:r>
            <a:rPr lang="en-IE"/>
            <a:t>Can put security in place once, in a consistent manner, for multiple applications</a:t>
          </a:r>
          <a:endParaRPr lang="en-US"/>
        </a:p>
      </dgm:t>
    </dgm:pt>
    <dgm:pt modelId="{86DEB813-B0A8-4382-9EFB-DB46B739683F}" type="parTrans" cxnId="{A878BC0E-3CF4-46F5-8733-21225D8C9E53}">
      <dgm:prSet/>
      <dgm:spPr/>
      <dgm:t>
        <a:bodyPr/>
        <a:lstStyle/>
        <a:p>
          <a:endParaRPr lang="en-US"/>
        </a:p>
      </dgm:t>
    </dgm:pt>
    <dgm:pt modelId="{A5C76377-F315-4EB9-AEB0-845A2F5FB356}" type="sibTrans" cxnId="{A878BC0E-3CF4-46F5-8733-21225D8C9E53}">
      <dgm:prSet/>
      <dgm:spPr/>
      <dgm:t>
        <a:bodyPr/>
        <a:lstStyle/>
        <a:p>
          <a:endParaRPr lang="en-US"/>
        </a:p>
      </dgm:t>
    </dgm:pt>
    <dgm:pt modelId="{055AD535-0FA3-4CD7-8FDB-ADEEE24E942B}">
      <dgm:prSet/>
      <dgm:spPr/>
      <dgm:t>
        <a:bodyPr/>
        <a:lstStyle/>
        <a:p>
          <a:pPr>
            <a:lnSpc>
              <a:spcPct val="100000"/>
            </a:lnSpc>
          </a:pPr>
          <a:r>
            <a:rPr lang="en-IE"/>
            <a:t>All applications are secured, without the need for the user to be involved</a:t>
          </a:r>
          <a:endParaRPr lang="en-US"/>
        </a:p>
      </dgm:t>
    </dgm:pt>
    <dgm:pt modelId="{2B6F3124-05FD-4F12-ABBE-3D482F8A74FB}" type="parTrans" cxnId="{14082B06-54C9-498E-83AB-4510E981E0D3}">
      <dgm:prSet/>
      <dgm:spPr/>
      <dgm:t>
        <a:bodyPr/>
        <a:lstStyle/>
        <a:p>
          <a:endParaRPr lang="en-US"/>
        </a:p>
      </dgm:t>
    </dgm:pt>
    <dgm:pt modelId="{D0FBDF16-661D-49B3-AB93-2C80D9E21F76}" type="sibTrans" cxnId="{14082B06-54C9-498E-83AB-4510E981E0D3}">
      <dgm:prSet/>
      <dgm:spPr/>
      <dgm:t>
        <a:bodyPr/>
        <a:lstStyle/>
        <a:p>
          <a:endParaRPr lang="en-US"/>
        </a:p>
      </dgm:t>
    </dgm:pt>
    <dgm:pt modelId="{879EEBE4-21D9-4BF4-B02A-F565E887E85F}">
      <dgm:prSet/>
      <dgm:spPr/>
      <dgm:t>
        <a:bodyPr/>
        <a:lstStyle/>
        <a:p>
          <a:pPr>
            <a:lnSpc>
              <a:spcPct val="100000"/>
            </a:lnSpc>
          </a:pPr>
          <a:r>
            <a:rPr lang="en-GB"/>
            <a:t>Central management of security, including access policy, keys, algorithms, etc.</a:t>
          </a:r>
          <a:endParaRPr lang="en-US"/>
        </a:p>
      </dgm:t>
    </dgm:pt>
    <dgm:pt modelId="{1835761C-CD02-4519-B5C7-829AC8569446}" type="parTrans" cxnId="{3E20FD26-4F1B-4403-B969-025D3D157354}">
      <dgm:prSet/>
      <dgm:spPr/>
      <dgm:t>
        <a:bodyPr/>
        <a:lstStyle/>
        <a:p>
          <a:endParaRPr lang="en-US"/>
        </a:p>
      </dgm:t>
    </dgm:pt>
    <dgm:pt modelId="{A13437D0-93CB-454F-BC1A-355BE8C34314}" type="sibTrans" cxnId="{3E20FD26-4F1B-4403-B969-025D3D157354}">
      <dgm:prSet/>
      <dgm:spPr/>
      <dgm:t>
        <a:bodyPr/>
        <a:lstStyle/>
        <a:p>
          <a:endParaRPr lang="en-US"/>
        </a:p>
      </dgm:t>
    </dgm:pt>
    <dgm:pt modelId="{9199E518-04AE-42BC-86DC-B689B661C10C}" type="pres">
      <dgm:prSet presAssocID="{6BEEAF3F-714F-46F7-A5C1-A30C0D04C4A6}" presName="root" presStyleCnt="0">
        <dgm:presLayoutVars>
          <dgm:dir/>
          <dgm:resizeHandles val="exact"/>
        </dgm:presLayoutVars>
      </dgm:prSet>
      <dgm:spPr/>
    </dgm:pt>
    <dgm:pt modelId="{4B39FE69-281E-46A4-862F-FF3324A8A5DB}" type="pres">
      <dgm:prSet presAssocID="{07AC9C12-3F0C-40BA-9C93-715BD516DD59}" presName="compNode" presStyleCnt="0"/>
      <dgm:spPr/>
    </dgm:pt>
    <dgm:pt modelId="{19754DBA-0291-488C-A6D7-A48EB99B03A4}" type="pres">
      <dgm:prSet presAssocID="{07AC9C12-3F0C-40BA-9C93-715BD516DD59}" presName="bgRect" presStyleLbl="bgShp" presStyleIdx="0" presStyleCnt="3"/>
      <dgm:spPr/>
    </dgm:pt>
    <dgm:pt modelId="{0470F51E-3174-49E3-ADF4-789963CB519A}" type="pres">
      <dgm:prSet presAssocID="{07AC9C12-3F0C-40BA-9C93-715BD516DD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 Love Face with Solid Fill"/>
        </a:ext>
      </dgm:extLst>
    </dgm:pt>
    <dgm:pt modelId="{C23976D8-1A6B-4130-8118-388D1527B08E}" type="pres">
      <dgm:prSet presAssocID="{07AC9C12-3F0C-40BA-9C93-715BD516DD59}" presName="spaceRect" presStyleCnt="0"/>
      <dgm:spPr/>
    </dgm:pt>
    <dgm:pt modelId="{DDD6B748-BA42-4BF1-A8AB-9F25999F76A7}" type="pres">
      <dgm:prSet presAssocID="{07AC9C12-3F0C-40BA-9C93-715BD516DD59}" presName="parTx" presStyleLbl="revTx" presStyleIdx="0" presStyleCnt="3">
        <dgm:presLayoutVars>
          <dgm:chMax val="0"/>
          <dgm:chPref val="0"/>
        </dgm:presLayoutVars>
      </dgm:prSet>
      <dgm:spPr/>
    </dgm:pt>
    <dgm:pt modelId="{0A42330A-700B-40C2-A315-7F7D12C8BC07}" type="pres">
      <dgm:prSet presAssocID="{A5C76377-F315-4EB9-AEB0-845A2F5FB356}" presName="sibTrans" presStyleCnt="0"/>
      <dgm:spPr/>
    </dgm:pt>
    <dgm:pt modelId="{1B1116F5-11BE-49D2-8A53-0A50DFC5A25B}" type="pres">
      <dgm:prSet presAssocID="{055AD535-0FA3-4CD7-8FDB-ADEEE24E942B}" presName="compNode" presStyleCnt="0"/>
      <dgm:spPr/>
    </dgm:pt>
    <dgm:pt modelId="{FBF0BB55-0F0D-4411-8EE9-32D94144DA0F}" type="pres">
      <dgm:prSet presAssocID="{055AD535-0FA3-4CD7-8FDB-ADEEE24E942B}" presName="bgRect" presStyleLbl="bgShp" presStyleIdx="1" presStyleCnt="3"/>
      <dgm:spPr/>
    </dgm:pt>
    <dgm:pt modelId="{F1B4DB4B-02EB-43E9-90C7-386D97E4EB99}" type="pres">
      <dgm:prSet presAssocID="{055AD535-0FA3-4CD7-8FDB-ADEEE24E942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4B82AEFD-39AF-4F04-A695-ABFB7C3614B1}" type="pres">
      <dgm:prSet presAssocID="{055AD535-0FA3-4CD7-8FDB-ADEEE24E942B}" presName="spaceRect" presStyleCnt="0"/>
      <dgm:spPr/>
    </dgm:pt>
    <dgm:pt modelId="{CA88621E-91DA-4E95-B0E3-757AA0157954}" type="pres">
      <dgm:prSet presAssocID="{055AD535-0FA3-4CD7-8FDB-ADEEE24E942B}" presName="parTx" presStyleLbl="revTx" presStyleIdx="1" presStyleCnt="3">
        <dgm:presLayoutVars>
          <dgm:chMax val="0"/>
          <dgm:chPref val="0"/>
        </dgm:presLayoutVars>
      </dgm:prSet>
      <dgm:spPr/>
    </dgm:pt>
    <dgm:pt modelId="{8C854770-2648-4003-8955-2BD559DCD1E2}" type="pres">
      <dgm:prSet presAssocID="{D0FBDF16-661D-49B3-AB93-2C80D9E21F76}" presName="sibTrans" presStyleCnt="0"/>
      <dgm:spPr/>
    </dgm:pt>
    <dgm:pt modelId="{B7FC95F8-06BF-4A3B-A52B-AB54E41894F8}" type="pres">
      <dgm:prSet presAssocID="{879EEBE4-21D9-4BF4-B02A-F565E887E85F}" presName="compNode" presStyleCnt="0"/>
      <dgm:spPr/>
    </dgm:pt>
    <dgm:pt modelId="{5C9257D3-FDCA-492E-9B2F-9091E690340C}" type="pres">
      <dgm:prSet presAssocID="{879EEBE4-21D9-4BF4-B02A-F565E887E85F}" presName="bgRect" presStyleLbl="bgShp" presStyleIdx="2" presStyleCnt="3"/>
      <dgm:spPr/>
    </dgm:pt>
    <dgm:pt modelId="{6B401675-6087-4DF8-B8CE-FB7DD5528623}" type="pres">
      <dgm:prSet presAssocID="{879EEBE4-21D9-4BF4-B02A-F565E887E85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704E1CD9-F773-4D6E-A7E8-CA2C2A7ECD52}" type="pres">
      <dgm:prSet presAssocID="{879EEBE4-21D9-4BF4-B02A-F565E887E85F}" presName="spaceRect" presStyleCnt="0"/>
      <dgm:spPr/>
    </dgm:pt>
    <dgm:pt modelId="{CB682742-405E-422E-B271-EEB635A3FFCB}" type="pres">
      <dgm:prSet presAssocID="{879EEBE4-21D9-4BF4-B02A-F565E887E85F}" presName="parTx" presStyleLbl="revTx" presStyleIdx="2" presStyleCnt="3">
        <dgm:presLayoutVars>
          <dgm:chMax val="0"/>
          <dgm:chPref val="0"/>
        </dgm:presLayoutVars>
      </dgm:prSet>
      <dgm:spPr/>
    </dgm:pt>
  </dgm:ptLst>
  <dgm:cxnLst>
    <dgm:cxn modelId="{14082B06-54C9-498E-83AB-4510E981E0D3}" srcId="{6BEEAF3F-714F-46F7-A5C1-A30C0D04C4A6}" destId="{055AD535-0FA3-4CD7-8FDB-ADEEE24E942B}" srcOrd="1" destOrd="0" parTransId="{2B6F3124-05FD-4F12-ABBE-3D482F8A74FB}" sibTransId="{D0FBDF16-661D-49B3-AB93-2C80D9E21F76}"/>
    <dgm:cxn modelId="{A878BC0E-3CF4-46F5-8733-21225D8C9E53}" srcId="{6BEEAF3F-714F-46F7-A5C1-A30C0D04C4A6}" destId="{07AC9C12-3F0C-40BA-9C93-715BD516DD59}" srcOrd="0" destOrd="0" parTransId="{86DEB813-B0A8-4382-9EFB-DB46B739683F}" sibTransId="{A5C76377-F315-4EB9-AEB0-845A2F5FB356}"/>
    <dgm:cxn modelId="{3E20FD26-4F1B-4403-B969-025D3D157354}" srcId="{6BEEAF3F-714F-46F7-A5C1-A30C0D04C4A6}" destId="{879EEBE4-21D9-4BF4-B02A-F565E887E85F}" srcOrd="2" destOrd="0" parTransId="{1835761C-CD02-4519-B5C7-829AC8569446}" sibTransId="{A13437D0-93CB-454F-BC1A-355BE8C34314}"/>
    <dgm:cxn modelId="{6F4D9869-EBF4-477F-86D3-58270AC76A24}" type="presOf" srcId="{055AD535-0FA3-4CD7-8FDB-ADEEE24E942B}" destId="{CA88621E-91DA-4E95-B0E3-757AA0157954}" srcOrd="0" destOrd="0" presId="urn:microsoft.com/office/officeart/2018/2/layout/IconVerticalSolidList"/>
    <dgm:cxn modelId="{D0E8AE6C-8BB1-4459-8AE0-C9B89D0FB983}" type="presOf" srcId="{6BEEAF3F-714F-46F7-A5C1-A30C0D04C4A6}" destId="{9199E518-04AE-42BC-86DC-B689B661C10C}" srcOrd="0" destOrd="0" presId="urn:microsoft.com/office/officeart/2018/2/layout/IconVerticalSolidList"/>
    <dgm:cxn modelId="{03437E72-C0F0-4788-8A47-B68C69F8E326}" type="presOf" srcId="{07AC9C12-3F0C-40BA-9C93-715BD516DD59}" destId="{DDD6B748-BA42-4BF1-A8AB-9F25999F76A7}" srcOrd="0" destOrd="0" presId="urn:microsoft.com/office/officeart/2018/2/layout/IconVerticalSolidList"/>
    <dgm:cxn modelId="{66C47C56-DECC-433A-A95A-3E187B300546}" type="presOf" srcId="{879EEBE4-21D9-4BF4-B02A-F565E887E85F}" destId="{CB682742-405E-422E-B271-EEB635A3FFCB}" srcOrd="0" destOrd="0" presId="urn:microsoft.com/office/officeart/2018/2/layout/IconVerticalSolidList"/>
    <dgm:cxn modelId="{103892D0-9462-480C-BAE2-D45CD9BE69F6}" type="presParOf" srcId="{9199E518-04AE-42BC-86DC-B689B661C10C}" destId="{4B39FE69-281E-46A4-862F-FF3324A8A5DB}" srcOrd="0" destOrd="0" presId="urn:microsoft.com/office/officeart/2018/2/layout/IconVerticalSolidList"/>
    <dgm:cxn modelId="{A07AA216-627A-4123-84FC-74296C0FB93B}" type="presParOf" srcId="{4B39FE69-281E-46A4-862F-FF3324A8A5DB}" destId="{19754DBA-0291-488C-A6D7-A48EB99B03A4}" srcOrd="0" destOrd="0" presId="urn:microsoft.com/office/officeart/2018/2/layout/IconVerticalSolidList"/>
    <dgm:cxn modelId="{5F39083A-7891-481F-B4EF-474D2317C8FC}" type="presParOf" srcId="{4B39FE69-281E-46A4-862F-FF3324A8A5DB}" destId="{0470F51E-3174-49E3-ADF4-789963CB519A}" srcOrd="1" destOrd="0" presId="urn:microsoft.com/office/officeart/2018/2/layout/IconVerticalSolidList"/>
    <dgm:cxn modelId="{38F3F53E-E08D-461B-B28E-21D33C355416}" type="presParOf" srcId="{4B39FE69-281E-46A4-862F-FF3324A8A5DB}" destId="{C23976D8-1A6B-4130-8118-388D1527B08E}" srcOrd="2" destOrd="0" presId="urn:microsoft.com/office/officeart/2018/2/layout/IconVerticalSolidList"/>
    <dgm:cxn modelId="{626AEA86-19F5-4DD0-866E-3A8A5BE80849}" type="presParOf" srcId="{4B39FE69-281E-46A4-862F-FF3324A8A5DB}" destId="{DDD6B748-BA42-4BF1-A8AB-9F25999F76A7}" srcOrd="3" destOrd="0" presId="urn:microsoft.com/office/officeart/2018/2/layout/IconVerticalSolidList"/>
    <dgm:cxn modelId="{D6AE13BD-89CA-45EF-A56C-ADE2C56724C3}" type="presParOf" srcId="{9199E518-04AE-42BC-86DC-B689B661C10C}" destId="{0A42330A-700B-40C2-A315-7F7D12C8BC07}" srcOrd="1" destOrd="0" presId="urn:microsoft.com/office/officeart/2018/2/layout/IconVerticalSolidList"/>
    <dgm:cxn modelId="{5967913E-1E0D-4236-A5DB-BDD7EAA77C0C}" type="presParOf" srcId="{9199E518-04AE-42BC-86DC-B689B661C10C}" destId="{1B1116F5-11BE-49D2-8A53-0A50DFC5A25B}" srcOrd="2" destOrd="0" presId="urn:microsoft.com/office/officeart/2018/2/layout/IconVerticalSolidList"/>
    <dgm:cxn modelId="{AB392831-EC5D-421B-A30B-4BA5D1C6293C}" type="presParOf" srcId="{1B1116F5-11BE-49D2-8A53-0A50DFC5A25B}" destId="{FBF0BB55-0F0D-4411-8EE9-32D94144DA0F}" srcOrd="0" destOrd="0" presId="urn:microsoft.com/office/officeart/2018/2/layout/IconVerticalSolidList"/>
    <dgm:cxn modelId="{1FB2031C-BD98-4178-98A1-A7BFC6CCE45F}" type="presParOf" srcId="{1B1116F5-11BE-49D2-8A53-0A50DFC5A25B}" destId="{F1B4DB4B-02EB-43E9-90C7-386D97E4EB99}" srcOrd="1" destOrd="0" presId="urn:microsoft.com/office/officeart/2018/2/layout/IconVerticalSolidList"/>
    <dgm:cxn modelId="{8DB35B96-DFD1-49BB-99F1-EFA280150F30}" type="presParOf" srcId="{1B1116F5-11BE-49D2-8A53-0A50DFC5A25B}" destId="{4B82AEFD-39AF-4F04-A695-ABFB7C3614B1}" srcOrd="2" destOrd="0" presId="urn:microsoft.com/office/officeart/2018/2/layout/IconVerticalSolidList"/>
    <dgm:cxn modelId="{41251BE3-09C5-46EB-B2F6-E7196C4F795E}" type="presParOf" srcId="{1B1116F5-11BE-49D2-8A53-0A50DFC5A25B}" destId="{CA88621E-91DA-4E95-B0E3-757AA0157954}" srcOrd="3" destOrd="0" presId="urn:microsoft.com/office/officeart/2018/2/layout/IconVerticalSolidList"/>
    <dgm:cxn modelId="{A7026C22-9D5A-4E57-B353-F78DE57F91E1}" type="presParOf" srcId="{9199E518-04AE-42BC-86DC-B689B661C10C}" destId="{8C854770-2648-4003-8955-2BD559DCD1E2}" srcOrd="3" destOrd="0" presId="urn:microsoft.com/office/officeart/2018/2/layout/IconVerticalSolidList"/>
    <dgm:cxn modelId="{EEEEA0CF-D00A-4B75-B177-E62F2DB4634F}" type="presParOf" srcId="{9199E518-04AE-42BC-86DC-B689B661C10C}" destId="{B7FC95F8-06BF-4A3B-A52B-AB54E41894F8}" srcOrd="4" destOrd="0" presId="urn:microsoft.com/office/officeart/2018/2/layout/IconVerticalSolidList"/>
    <dgm:cxn modelId="{6ADCA0F6-BBC2-401D-BF44-9FE43199B7D2}" type="presParOf" srcId="{B7FC95F8-06BF-4A3B-A52B-AB54E41894F8}" destId="{5C9257D3-FDCA-492E-9B2F-9091E690340C}" srcOrd="0" destOrd="0" presId="urn:microsoft.com/office/officeart/2018/2/layout/IconVerticalSolidList"/>
    <dgm:cxn modelId="{C39BA4AC-02F8-44F0-B73B-AC21E0F00E9A}" type="presParOf" srcId="{B7FC95F8-06BF-4A3B-A52B-AB54E41894F8}" destId="{6B401675-6087-4DF8-B8CE-FB7DD5528623}" srcOrd="1" destOrd="0" presId="urn:microsoft.com/office/officeart/2018/2/layout/IconVerticalSolidList"/>
    <dgm:cxn modelId="{BD86932B-97F9-4606-8840-7530E64EAB1D}" type="presParOf" srcId="{B7FC95F8-06BF-4A3B-A52B-AB54E41894F8}" destId="{704E1CD9-F773-4D6E-A7E8-CA2C2A7ECD52}" srcOrd="2" destOrd="0" presId="urn:microsoft.com/office/officeart/2018/2/layout/IconVerticalSolidList"/>
    <dgm:cxn modelId="{F7184C48-0C10-4F13-A332-2EC35F57F71D}" type="presParOf" srcId="{B7FC95F8-06BF-4A3B-A52B-AB54E41894F8}" destId="{CB682742-405E-422E-B271-EEB635A3FFC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E028C9-6491-4C1A-BDAA-0FACA9E08B90}" type="doc">
      <dgm:prSet loTypeId="urn:microsoft.com/office/officeart/2005/8/layout/list1" loCatId="list" qsTypeId="urn:microsoft.com/office/officeart/2005/8/quickstyle/simple1" qsCatId="simple" csTypeId="urn:microsoft.com/office/officeart/2005/8/colors/accent3_2" csCatId="accent3"/>
      <dgm:spPr/>
      <dgm:t>
        <a:bodyPr/>
        <a:lstStyle/>
        <a:p>
          <a:endParaRPr lang="en-US"/>
        </a:p>
      </dgm:t>
    </dgm:pt>
    <dgm:pt modelId="{E2A337AD-43EB-4078-844D-46EF3EB3199A}">
      <dgm:prSet/>
      <dgm:spPr/>
      <dgm:t>
        <a:bodyPr/>
        <a:lstStyle/>
        <a:p>
          <a:r>
            <a:rPr lang="en-IE" baseline="0"/>
            <a:t>HTTP by itself doesn’t provide any security</a:t>
          </a:r>
          <a:endParaRPr lang="en-US"/>
        </a:p>
      </dgm:t>
    </dgm:pt>
    <dgm:pt modelId="{044F0F90-973C-408B-8ADA-E9B2F5B232B5}" type="parTrans" cxnId="{5FD9636F-D969-4DED-96FE-7AA1F93A7918}">
      <dgm:prSet/>
      <dgm:spPr/>
      <dgm:t>
        <a:bodyPr/>
        <a:lstStyle/>
        <a:p>
          <a:endParaRPr lang="en-US"/>
        </a:p>
      </dgm:t>
    </dgm:pt>
    <dgm:pt modelId="{23BAD0CB-AFBA-4B41-B7C4-7819445A1858}" type="sibTrans" cxnId="{5FD9636F-D969-4DED-96FE-7AA1F93A7918}">
      <dgm:prSet/>
      <dgm:spPr/>
      <dgm:t>
        <a:bodyPr/>
        <a:lstStyle/>
        <a:p>
          <a:endParaRPr lang="en-US"/>
        </a:p>
      </dgm:t>
    </dgm:pt>
    <dgm:pt modelId="{8269539B-A4D2-4658-89AA-72AA472B5419}">
      <dgm:prSet/>
      <dgm:spPr/>
      <dgm:t>
        <a:bodyPr/>
        <a:lstStyle/>
        <a:p>
          <a:r>
            <a:rPr lang="en-IE" baseline="0"/>
            <a:t>The approach to securing web content is to:</a:t>
          </a:r>
          <a:endParaRPr lang="en-US"/>
        </a:p>
      </dgm:t>
    </dgm:pt>
    <dgm:pt modelId="{6D648640-C887-455C-88A6-0239D50123C8}" type="parTrans" cxnId="{ED2A9391-0564-4F49-B0ED-34E6918E5EF2}">
      <dgm:prSet/>
      <dgm:spPr/>
      <dgm:t>
        <a:bodyPr/>
        <a:lstStyle/>
        <a:p>
          <a:endParaRPr lang="en-US"/>
        </a:p>
      </dgm:t>
    </dgm:pt>
    <dgm:pt modelId="{2BC2A300-A678-4EDF-A55C-A03C408D2326}" type="sibTrans" cxnId="{ED2A9391-0564-4F49-B0ED-34E6918E5EF2}">
      <dgm:prSet/>
      <dgm:spPr/>
      <dgm:t>
        <a:bodyPr/>
        <a:lstStyle/>
        <a:p>
          <a:endParaRPr lang="en-US"/>
        </a:p>
      </dgm:t>
    </dgm:pt>
    <dgm:pt modelId="{033EB97C-9285-4F6A-9C1A-26DC6F5E3BC7}">
      <dgm:prSet/>
      <dgm:spPr/>
      <dgm:t>
        <a:bodyPr/>
        <a:lstStyle/>
        <a:p>
          <a:pPr>
            <a:lnSpc>
              <a:spcPct val="100000"/>
            </a:lnSpc>
          </a:pPr>
          <a:r>
            <a:rPr lang="en-IE" i="1" baseline="0"/>
            <a:t>Leave HTTP as it is</a:t>
          </a:r>
          <a:endParaRPr lang="en-US"/>
        </a:p>
      </dgm:t>
    </dgm:pt>
    <dgm:pt modelId="{637686D9-755E-4615-817A-957417AF7E8F}" type="parTrans" cxnId="{7B4EAB00-6805-4C9E-B280-5A50662C6FA3}">
      <dgm:prSet/>
      <dgm:spPr/>
      <dgm:t>
        <a:bodyPr/>
        <a:lstStyle/>
        <a:p>
          <a:endParaRPr lang="en-US"/>
        </a:p>
      </dgm:t>
    </dgm:pt>
    <dgm:pt modelId="{C1679D21-49DF-46C8-BC4B-C53BD3AB33EA}" type="sibTrans" cxnId="{7B4EAB00-6805-4C9E-B280-5A50662C6FA3}">
      <dgm:prSet/>
      <dgm:spPr/>
      <dgm:t>
        <a:bodyPr/>
        <a:lstStyle/>
        <a:p>
          <a:endParaRPr lang="en-US"/>
        </a:p>
      </dgm:t>
    </dgm:pt>
    <dgm:pt modelId="{4C59A6F3-BE51-4CED-9B78-EF8C2535326F}">
      <dgm:prSet/>
      <dgm:spPr/>
      <dgm:t>
        <a:bodyPr/>
        <a:lstStyle/>
        <a:p>
          <a:pPr>
            <a:lnSpc>
              <a:spcPct val="100000"/>
            </a:lnSpc>
          </a:pPr>
          <a:r>
            <a:rPr lang="en-IE" i="1" baseline="0"/>
            <a:t>Add security just above the transport layer</a:t>
          </a:r>
          <a:endParaRPr lang="en-US"/>
        </a:p>
      </dgm:t>
    </dgm:pt>
    <dgm:pt modelId="{9EC6D10E-845B-4B70-B6FF-E45B51ABEB8F}" type="parTrans" cxnId="{5EABA52D-C63C-4298-AB08-58A251C1F21D}">
      <dgm:prSet/>
      <dgm:spPr/>
      <dgm:t>
        <a:bodyPr/>
        <a:lstStyle/>
        <a:p>
          <a:endParaRPr lang="en-US"/>
        </a:p>
      </dgm:t>
    </dgm:pt>
    <dgm:pt modelId="{FB8750A1-B26B-43BB-A4E9-7635DA01168B}" type="sibTrans" cxnId="{5EABA52D-C63C-4298-AB08-58A251C1F21D}">
      <dgm:prSet/>
      <dgm:spPr/>
      <dgm:t>
        <a:bodyPr/>
        <a:lstStyle/>
        <a:p>
          <a:endParaRPr lang="en-US"/>
        </a:p>
      </dgm:t>
    </dgm:pt>
    <dgm:pt modelId="{84CDC824-4058-496E-AD36-FD7383263B6D}">
      <dgm:prSet/>
      <dgm:spPr/>
      <dgm:t>
        <a:bodyPr/>
        <a:lstStyle/>
        <a:p>
          <a:r>
            <a:rPr lang="en-IE" baseline="0"/>
            <a:t>This has been variously known as</a:t>
          </a:r>
          <a:endParaRPr lang="en-US"/>
        </a:p>
      </dgm:t>
    </dgm:pt>
    <dgm:pt modelId="{DA475E71-6012-4945-8465-3F298A38D64C}" type="parTrans" cxnId="{DAB62869-7831-441D-AADE-D692B20714C2}">
      <dgm:prSet/>
      <dgm:spPr/>
      <dgm:t>
        <a:bodyPr/>
        <a:lstStyle/>
        <a:p>
          <a:endParaRPr lang="en-US"/>
        </a:p>
      </dgm:t>
    </dgm:pt>
    <dgm:pt modelId="{AA11685E-4884-43B3-95B4-DC0D30821DB3}" type="sibTrans" cxnId="{DAB62869-7831-441D-AADE-D692B20714C2}">
      <dgm:prSet/>
      <dgm:spPr/>
      <dgm:t>
        <a:bodyPr/>
        <a:lstStyle/>
        <a:p>
          <a:endParaRPr lang="en-US"/>
        </a:p>
      </dgm:t>
    </dgm:pt>
    <dgm:pt modelId="{699F7BE7-C6A3-4C2B-80E6-EE556291BBAF}">
      <dgm:prSet/>
      <dgm:spPr/>
      <dgm:t>
        <a:bodyPr/>
        <a:lstStyle/>
        <a:p>
          <a:pPr>
            <a:lnSpc>
              <a:spcPct val="100000"/>
            </a:lnSpc>
          </a:pPr>
          <a:r>
            <a:rPr lang="en-IE" i="1" baseline="0"/>
            <a:t>Secure Socket Layer (SSL)</a:t>
          </a:r>
          <a:endParaRPr lang="en-US"/>
        </a:p>
      </dgm:t>
    </dgm:pt>
    <dgm:pt modelId="{A9A40AB2-8C75-49D4-84A7-C63024DEBC66}" type="parTrans" cxnId="{14771549-4FDE-4A0F-97E8-721F6450865B}">
      <dgm:prSet/>
      <dgm:spPr/>
      <dgm:t>
        <a:bodyPr/>
        <a:lstStyle/>
        <a:p>
          <a:endParaRPr lang="en-US"/>
        </a:p>
      </dgm:t>
    </dgm:pt>
    <dgm:pt modelId="{0F27BDD9-2F7D-408C-9BF0-960B72E1795C}" type="sibTrans" cxnId="{14771549-4FDE-4A0F-97E8-721F6450865B}">
      <dgm:prSet/>
      <dgm:spPr/>
      <dgm:t>
        <a:bodyPr/>
        <a:lstStyle/>
        <a:p>
          <a:endParaRPr lang="en-US"/>
        </a:p>
      </dgm:t>
    </dgm:pt>
    <dgm:pt modelId="{8F5A2DCD-7883-4DEC-B8DF-95AC7BA4877F}">
      <dgm:prSet/>
      <dgm:spPr/>
      <dgm:t>
        <a:bodyPr/>
        <a:lstStyle/>
        <a:p>
          <a:r>
            <a:rPr lang="en-IE" baseline="0"/>
            <a:t>Originated by Netscape</a:t>
          </a:r>
          <a:endParaRPr lang="en-US"/>
        </a:p>
      </dgm:t>
    </dgm:pt>
    <dgm:pt modelId="{8CD173EF-C208-4491-A008-028803403680}" type="parTrans" cxnId="{458A9012-33F1-40EF-8502-6CB66EB1AF5D}">
      <dgm:prSet/>
      <dgm:spPr/>
      <dgm:t>
        <a:bodyPr/>
        <a:lstStyle/>
        <a:p>
          <a:endParaRPr lang="en-US"/>
        </a:p>
      </dgm:t>
    </dgm:pt>
    <dgm:pt modelId="{1814C2F3-D677-49DD-893F-6B4546C58741}" type="sibTrans" cxnId="{458A9012-33F1-40EF-8502-6CB66EB1AF5D}">
      <dgm:prSet/>
      <dgm:spPr/>
      <dgm:t>
        <a:bodyPr/>
        <a:lstStyle/>
        <a:p>
          <a:endParaRPr lang="en-US"/>
        </a:p>
      </dgm:t>
    </dgm:pt>
    <dgm:pt modelId="{3AF3D4C0-137D-4CB6-B90F-2B26B2170F25}">
      <dgm:prSet/>
      <dgm:spPr/>
      <dgm:t>
        <a:bodyPr/>
        <a:lstStyle/>
        <a:p>
          <a:pPr>
            <a:lnSpc>
              <a:spcPct val="100000"/>
            </a:lnSpc>
          </a:pPr>
          <a:r>
            <a:rPr lang="en-IE" i="1" baseline="0"/>
            <a:t>Transport Layer Security (TLS)</a:t>
          </a:r>
          <a:endParaRPr lang="en-US"/>
        </a:p>
      </dgm:t>
    </dgm:pt>
    <dgm:pt modelId="{A275F9BC-F265-46E2-9EAB-543EE5901BD3}" type="parTrans" cxnId="{DC650FA7-B9FF-4AA4-A4BB-5934A444461C}">
      <dgm:prSet/>
      <dgm:spPr/>
      <dgm:t>
        <a:bodyPr/>
        <a:lstStyle/>
        <a:p>
          <a:endParaRPr lang="en-US"/>
        </a:p>
      </dgm:t>
    </dgm:pt>
    <dgm:pt modelId="{7399A6B0-8971-4627-BA4B-1D8FB83593E3}" type="sibTrans" cxnId="{DC650FA7-B9FF-4AA4-A4BB-5934A444461C}">
      <dgm:prSet/>
      <dgm:spPr/>
      <dgm:t>
        <a:bodyPr/>
        <a:lstStyle/>
        <a:p>
          <a:endParaRPr lang="en-US"/>
        </a:p>
      </dgm:t>
    </dgm:pt>
    <dgm:pt modelId="{93B46634-9D6C-4DDA-A770-98AAE867BFB5}">
      <dgm:prSet/>
      <dgm:spPr/>
      <dgm:t>
        <a:bodyPr/>
        <a:lstStyle/>
        <a:p>
          <a:r>
            <a:rPr lang="en-IE" baseline="0"/>
            <a:t>Vendor-neutral standard (IETF – RFC 5246)</a:t>
          </a:r>
          <a:endParaRPr lang="en-US"/>
        </a:p>
      </dgm:t>
    </dgm:pt>
    <dgm:pt modelId="{D517C51A-FF8E-430C-BAC4-29F400382F3D}" type="parTrans" cxnId="{ADECBAD7-BB1B-4109-A384-25C4BAADD6E1}">
      <dgm:prSet/>
      <dgm:spPr/>
      <dgm:t>
        <a:bodyPr/>
        <a:lstStyle/>
        <a:p>
          <a:endParaRPr lang="en-US"/>
        </a:p>
      </dgm:t>
    </dgm:pt>
    <dgm:pt modelId="{5588755E-A703-4A7A-82C9-DEF8CD34DDC5}" type="sibTrans" cxnId="{ADECBAD7-BB1B-4109-A384-25C4BAADD6E1}">
      <dgm:prSet/>
      <dgm:spPr/>
      <dgm:t>
        <a:bodyPr/>
        <a:lstStyle/>
        <a:p>
          <a:endParaRPr lang="en-US"/>
        </a:p>
      </dgm:t>
    </dgm:pt>
    <dgm:pt modelId="{92A22D0D-72D3-4104-A586-AE14EA5869CF}" type="pres">
      <dgm:prSet presAssocID="{32E028C9-6491-4C1A-BDAA-0FACA9E08B90}" presName="linear" presStyleCnt="0">
        <dgm:presLayoutVars>
          <dgm:dir/>
          <dgm:animLvl val="lvl"/>
          <dgm:resizeHandles val="exact"/>
        </dgm:presLayoutVars>
      </dgm:prSet>
      <dgm:spPr/>
    </dgm:pt>
    <dgm:pt modelId="{F737BC43-E7C1-4317-8C44-336A81F68EA6}" type="pres">
      <dgm:prSet presAssocID="{E2A337AD-43EB-4078-844D-46EF3EB3199A}" presName="parentLin" presStyleCnt="0"/>
      <dgm:spPr/>
    </dgm:pt>
    <dgm:pt modelId="{E9BC5766-3A8E-47BC-B4A7-C81933674E1A}" type="pres">
      <dgm:prSet presAssocID="{E2A337AD-43EB-4078-844D-46EF3EB3199A}" presName="parentLeftMargin" presStyleLbl="node1" presStyleIdx="0" presStyleCnt="3"/>
      <dgm:spPr/>
    </dgm:pt>
    <dgm:pt modelId="{FD18B896-B9B6-4713-8915-AF1E90F0C4AA}" type="pres">
      <dgm:prSet presAssocID="{E2A337AD-43EB-4078-844D-46EF3EB3199A}" presName="parentText" presStyleLbl="node1" presStyleIdx="0" presStyleCnt="3">
        <dgm:presLayoutVars>
          <dgm:chMax val="0"/>
          <dgm:bulletEnabled val="1"/>
        </dgm:presLayoutVars>
      </dgm:prSet>
      <dgm:spPr/>
    </dgm:pt>
    <dgm:pt modelId="{60105B28-9ECB-415B-9B2E-16A67008FB1B}" type="pres">
      <dgm:prSet presAssocID="{E2A337AD-43EB-4078-844D-46EF3EB3199A}" presName="negativeSpace" presStyleCnt="0"/>
      <dgm:spPr/>
    </dgm:pt>
    <dgm:pt modelId="{0848927B-DBE4-42AA-B266-54DEC080AFDB}" type="pres">
      <dgm:prSet presAssocID="{E2A337AD-43EB-4078-844D-46EF3EB3199A}" presName="childText" presStyleLbl="conFgAcc1" presStyleIdx="0" presStyleCnt="3">
        <dgm:presLayoutVars>
          <dgm:bulletEnabled val="1"/>
        </dgm:presLayoutVars>
      </dgm:prSet>
      <dgm:spPr/>
    </dgm:pt>
    <dgm:pt modelId="{3C96F9B8-4CA7-470E-B4E2-744DCD11989D}" type="pres">
      <dgm:prSet presAssocID="{23BAD0CB-AFBA-4B41-B7C4-7819445A1858}" presName="spaceBetweenRectangles" presStyleCnt="0"/>
      <dgm:spPr/>
    </dgm:pt>
    <dgm:pt modelId="{719EED76-3F0F-4806-A4C1-8695D2AF2014}" type="pres">
      <dgm:prSet presAssocID="{8269539B-A4D2-4658-89AA-72AA472B5419}" presName="parentLin" presStyleCnt="0"/>
      <dgm:spPr/>
    </dgm:pt>
    <dgm:pt modelId="{3A113907-BE17-45FA-A686-4CB1CE136E45}" type="pres">
      <dgm:prSet presAssocID="{8269539B-A4D2-4658-89AA-72AA472B5419}" presName="parentLeftMargin" presStyleLbl="node1" presStyleIdx="0" presStyleCnt="3"/>
      <dgm:spPr/>
    </dgm:pt>
    <dgm:pt modelId="{F4B78F40-B00C-4576-B763-9DFF247C849D}" type="pres">
      <dgm:prSet presAssocID="{8269539B-A4D2-4658-89AA-72AA472B5419}" presName="parentText" presStyleLbl="node1" presStyleIdx="1" presStyleCnt="3">
        <dgm:presLayoutVars>
          <dgm:chMax val="0"/>
          <dgm:bulletEnabled val="1"/>
        </dgm:presLayoutVars>
      </dgm:prSet>
      <dgm:spPr/>
    </dgm:pt>
    <dgm:pt modelId="{B29B843D-555E-4F4D-A720-18701FD1C51D}" type="pres">
      <dgm:prSet presAssocID="{8269539B-A4D2-4658-89AA-72AA472B5419}" presName="negativeSpace" presStyleCnt="0"/>
      <dgm:spPr/>
    </dgm:pt>
    <dgm:pt modelId="{C23D55ED-0BB2-4004-9045-F80ADD05096D}" type="pres">
      <dgm:prSet presAssocID="{8269539B-A4D2-4658-89AA-72AA472B5419}" presName="childText" presStyleLbl="conFgAcc1" presStyleIdx="1" presStyleCnt="3">
        <dgm:presLayoutVars>
          <dgm:bulletEnabled val="1"/>
        </dgm:presLayoutVars>
      </dgm:prSet>
      <dgm:spPr/>
    </dgm:pt>
    <dgm:pt modelId="{AAA91FFD-6ACE-47B0-9E66-F2E6C6605ED4}" type="pres">
      <dgm:prSet presAssocID="{2BC2A300-A678-4EDF-A55C-A03C408D2326}" presName="spaceBetweenRectangles" presStyleCnt="0"/>
      <dgm:spPr/>
    </dgm:pt>
    <dgm:pt modelId="{F5A66D72-C145-434D-9911-B7CADEAA9EF3}" type="pres">
      <dgm:prSet presAssocID="{84CDC824-4058-496E-AD36-FD7383263B6D}" presName="parentLin" presStyleCnt="0"/>
      <dgm:spPr/>
    </dgm:pt>
    <dgm:pt modelId="{55A00073-AAA7-45B4-9BF8-86A51868B315}" type="pres">
      <dgm:prSet presAssocID="{84CDC824-4058-496E-AD36-FD7383263B6D}" presName="parentLeftMargin" presStyleLbl="node1" presStyleIdx="1" presStyleCnt="3"/>
      <dgm:spPr/>
    </dgm:pt>
    <dgm:pt modelId="{3C68604C-B463-4624-98BB-86350796B810}" type="pres">
      <dgm:prSet presAssocID="{84CDC824-4058-496E-AD36-FD7383263B6D}" presName="parentText" presStyleLbl="node1" presStyleIdx="2" presStyleCnt="3">
        <dgm:presLayoutVars>
          <dgm:chMax val="0"/>
          <dgm:bulletEnabled val="1"/>
        </dgm:presLayoutVars>
      </dgm:prSet>
      <dgm:spPr/>
    </dgm:pt>
    <dgm:pt modelId="{7E6ACBCF-360F-4A0D-94C8-95E323F5E358}" type="pres">
      <dgm:prSet presAssocID="{84CDC824-4058-496E-AD36-FD7383263B6D}" presName="negativeSpace" presStyleCnt="0"/>
      <dgm:spPr/>
    </dgm:pt>
    <dgm:pt modelId="{B57499B0-4DD2-4B8C-BAD8-87BD499310CE}" type="pres">
      <dgm:prSet presAssocID="{84CDC824-4058-496E-AD36-FD7383263B6D}" presName="childText" presStyleLbl="conFgAcc1" presStyleIdx="2" presStyleCnt="3">
        <dgm:presLayoutVars>
          <dgm:bulletEnabled val="1"/>
        </dgm:presLayoutVars>
      </dgm:prSet>
      <dgm:spPr/>
    </dgm:pt>
  </dgm:ptLst>
  <dgm:cxnLst>
    <dgm:cxn modelId="{7B4EAB00-6805-4C9E-B280-5A50662C6FA3}" srcId="{8269539B-A4D2-4658-89AA-72AA472B5419}" destId="{033EB97C-9285-4F6A-9C1A-26DC6F5E3BC7}" srcOrd="0" destOrd="0" parTransId="{637686D9-755E-4615-817A-957417AF7E8F}" sibTransId="{C1679D21-49DF-46C8-BC4B-C53BD3AB33EA}"/>
    <dgm:cxn modelId="{658FAA05-CBF0-4F18-88E9-1FD55706D216}" type="presOf" srcId="{8F5A2DCD-7883-4DEC-B8DF-95AC7BA4877F}" destId="{B57499B0-4DD2-4B8C-BAD8-87BD499310CE}" srcOrd="0" destOrd="1" presId="urn:microsoft.com/office/officeart/2005/8/layout/list1"/>
    <dgm:cxn modelId="{458A9012-33F1-40EF-8502-6CB66EB1AF5D}" srcId="{699F7BE7-C6A3-4C2B-80E6-EE556291BBAF}" destId="{8F5A2DCD-7883-4DEC-B8DF-95AC7BA4877F}" srcOrd="0" destOrd="0" parTransId="{8CD173EF-C208-4491-A008-028803403680}" sibTransId="{1814C2F3-D677-49DD-893F-6B4546C58741}"/>
    <dgm:cxn modelId="{8DA22B13-106C-455F-BAAB-174625093A3D}" type="presOf" srcId="{8269539B-A4D2-4658-89AA-72AA472B5419}" destId="{F4B78F40-B00C-4576-B763-9DFF247C849D}" srcOrd="1" destOrd="0" presId="urn:microsoft.com/office/officeart/2005/8/layout/list1"/>
    <dgm:cxn modelId="{5EABA52D-C63C-4298-AB08-58A251C1F21D}" srcId="{8269539B-A4D2-4658-89AA-72AA472B5419}" destId="{4C59A6F3-BE51-4CED-9B78-EF8C2535326F}" srcOrd="1" destOrd="0" parTransId="{9EC6D10E-845B-4B70-B6FF-E45B51ABEB8F}" sibTransId="{FB8750A1-B26B-43BB-A4E9-7635DA01168B}"/>
    <dgm:cxn modelId="{0655DF2E-39D8-486B-BD07-B98EAFEBD7E9}" type="presOf" srcId="{93B46634-9D6C-4DDA-A770-98AAE867BFB5}" destId="{B57499B0-4DD2-4B8C-BAD8-87BD499310CE}" srcOrd="0" destOrd="3" presId="urn:microsoft.com/office/officeart/2005/8/layout/list1"/>
    <dgm:cxn modelId="{E528F738-9C85-40B0-A83E-8DE5B8AEE0F3}" type="presOf" srcId="{8269539B-A4D2-4658-89AA-72AA472B5419}" destId="{3A113907-BE17-45FA-A686-4CB1CE136E45}" srcOrd="0" destOrd="0" presId="urn:microsoft.com/office/officeart/2005/8/layout/list1"/>
    <dgm:cxn modelId="{689D623C-97C1-47F6-8506-08E6F88B4EB2}" type="presOf" srcId="{84CDC824-4058-496E-AD36-FD7383263B6D}" destId="{55A00073-AAA7-45B4-9BF8-86A51868B315}" srcOrd="0" destOrd="0" presId="urn:microsoft.com/office/officeart/2005/8/layout/list1"/>
    <dgm:cxn modelId="{7F4E8267-F4FD-4919-9905-C8E744984F94}" type="presOf" srcId="{699F7BE7-C6A3-4C2B-80E6-EE556291BBAF}" destId="{B57499B0-4DD2-4B8C-BAD8-87BD499310CE}" srcOrd="0" destOrd="0" presId="urn:microsoft.com/office/officeart/2005/8/layout/list1"/>
    <dgm:cxn modelId="{14771549-4FDE-4A0F-97E8-721F6450865B}" srcId="{84CDC824-4058-496E-AD36-FD7383263B6D}" destId="{699F7BE7-C6A3-4C2B-80E6-EE556291BBAF}" srcOrd="0" destOrd="0" parTransId="{A9A40AB2-8C75-49D4-84A7-C63024DEBC66}" sibTransId="{0F27BDD9-2F7D-408C-9BF0-960B72E1795C}"/>
    <dgm:cxn modelId="{DAB62869-7831-441D-AADE-D692B20714C2}" srcId="{32E028C9-6491-4C1A-BDAA-0FACA9E08B90}" destId="{84CDC824-4058-496E-AD36-FD7383263B6D}" srcOrd="2" destOrd="0" parTransId="{DA475E71-6012-4945-8465-3F298A38D64C}" sibTransId="{AA11685E-4884-43B3-95B4-DC0D30821DB3}"/>
    <dgm:cxn modelId="{BD58CE6A-125C-4A65-8518-4B5E4122C6A5}" type="presOf" srcId="{E2A337AD-43EB-4078-844D-46EF3EB3199A}" destId="{FD18B896-B9B6-4713-8915-AF1E90F0C4AA}" srcOrd="1" destOrd="0" presId="urn:microsoft.com/office/officeart/2005/8/layout/list1"/>
    <dgm:cxn modelId="{5FD9636F-D969-4DED-96FE-7AA1F93A7918}" srcId="{32E028C9-6491-4C1A-BDAA-0FACA9E08B90}" destId="{E2A337AD-43EB-4078-844D-46EF3EB3199A}" srcOrd="0" destOrd="0" parTransId="{044F0F90-973C-408B-8ADA-E9B2F5B232B5}" sibTransId="{23BAD0CB-AFBA-4B41-B7C4-7819445A1858}"/>
    <dgm:cxn modelId="{99B41851-E2EA-48ED-885C-D4F3B6A36E30}" type="presOf" srcId="{32E028C9-6491-4C1A-BDAA-0FACA9E08B90}" destId="{92A22D0D-72D3-4104-A586-AE14EA5869CF}" srcOrd="0" destOrd="0" presId="urn:microsoft.com/office/officeart/2005/8/layout/list1"/>
    <dgm:cxn modelId="{ED2A9391-0564-4F49-B0ED-34E6918E5EF2}" srcId="{32E028C9-6491-4C1A-BDAA-0FACA9E08B90}" destId="{8269539B-A4D2-4658-89AA-72AA472B5419}" srcOrd="1" destOrd="0" parTransId="{6D648640-C887-455C-88A6-0239D50123C8}" sibTransId="{2BC2A300-A678-4EDF-A55C-A03C408D2326}"/>
    <dgm:cxn modelId="{55067792-CC46-4358-81CD-4FF4901D9B70}" type="presOf" srcId="{3AF3D4C0-137D-4CB6-B90F-2B26B2170F25}" destId="{B57499B0-4DD2-4B8C-BAD8-87BD499310CE}" srcOrd="0" destOrd="2" presId="urn:microsoft.com/office/officeart/2005/8/layout/list1"/>
    <dgm:cxn modelId="{DC650FA7-B9FF-4AA4-A4BB-5934A444461C}" srcId="{84CDC824-4058-496E-AD36-FD7383263B6D}" destId="{3AF3D4C0-137D-4CB6-B90F-2B26B2170F25}" srcOrd="1" destOrd="0" parTransId="{A275F9BC-F265-46E2-9EAB-543EE5901BD3}" sibTransId="{7399A6B0-8971-4627-BA4B-1D8FB83593E3}"/>
    <dgm:cxn modelId="{F86D12BE-F983-4881-A7A8-87ABF2D10EBC}" type="presOf" srcId="{4C59A6F3-BE51-4CED-9B78-EF8C2535326F}" destId="{C23D55ED-0BB2-4004-9045-F80ADD05096D}" srcOrd="0" destOrd="1" presId="urn:microsoft.com/office/officeart/2005/8/layout/list1"/>
    <dgm:cxn modelId="{ADECBAD7-BB1B-4109-A384-25C4BAADD6E1}" srcId="{3AF3D4C0-137D-4CB6-B90F-2B26B2170F25}" destId="{93B46634-9D6C-4DDA-A770-98AAE867BFB5}" srcOrd="0" destOrd="0" parTransId="{D517C51A-FF8E-430C-BAC4-29F400382F3D}" sibTransId="{5588755E-A703-4A7A-82C9-DEF8CD34DDC5}"/>
    <dgm:cxn modelId="{FA32D7D9-87A2-49A2-9C4A-7BFBC128348D}" type="presOf" srcId="{033EB97C-9285-4F6A-9C1A-26DC6F5E3BC7}" destId="{C23D55ED-0BB2-4004-9045-F80ADD05096D}" srcOrd="0" destOrd="0" presId="urn:microsoft.com/office/officeart/2005/8/layout/list1"/>
    <dgm:cxn modelId="{3A846EDF-A939-4B7A-BBEC-9B0355962E7E}" type="presOf" srcId="{E2A337AD-43EB-4078-844D-46EF3EB3199A}" destId="{E9BC5766-3A8E-47BC-B4A7-C81933674E1A}" srcOrd="0" destOrd="0" presId="urn:microsoft.com/office/officeart/2005/8/layout/list1"/>
    <dgm:cxn modelId="{50D9FCF5-E990-45AE-B01C-BFCCD5B057EE}" type="presOf" srcId="{84CDC824-4058-496E-AD36-FD7383263B6D}" destId="{3C68604C-B463-4624-98BB-86350796B810}" srcOrd="1" destOrd="0" presId="urn:microsoft.com/office/officeart/2005/8/layout/list1"/>
    <dgm:cxn modelId="{B4D4FAAB-E2C7-4E5E-8B96-6CD7A201B1DA}" type="presParOf" srcId="{92A22D0D-72D3-4104-A586-AE14EA5869CF}" destId="{F737BC43-E7C1-4317-8C44-336A81F68EA6}" srcOrd="0" destOrd="0" presId="urn:microsoft.com/office/officeart/2005/8/layout/list1"/>
    <dgm:cxn modelId="{40E6B7A2-4D86-4B7B-B0F6-E3FF15799260}" type="presParOf" srcId="{F737BC43-E7C1-4317-8C44-336A81F68EA6}" destId="{E9BC5766-3A8E-47BC-B4A7-C81933674E1A}" srcOrd="0" destOrd="0" presId="urn:microsoft.com/office/officeart/2005/8/layout/list1"/>
    <dgm:cxn modelId="{C95649A5-12A5-483E-BC12-710277955198}" type="presParOf" srcId="{F737BC43-E7C1-4317-8C44-336A81F68EA6}" destId="{FD18B896-B9B6-4713-8915-AF1E90F0C4AA}" srcOrd="1" destOrd="0" presId="urn:microsoft.com/office/officeart/2005/8/layout/list1"/>
    <dgm:cxn modelId="{3A3C9C85-CDB9-4240-BFC6-7F4C53629410}" type="presParOf" srcId="{92A22D0D-72D3-4104-A586-AE14EA5869CF}" destId="{60105B28-9ECB-415B-9B2E-16A67008FB1B}" srcOrd="1" destOrd="0" presId="urn:microsoft.com/office/officeart/2005/8/layout/list1"/>
    <dgm:cxn modelId="{191E6679-E155-4431-BD14-6A4994E76EB9}" type="presParOf" srcId="{92A22D0D-72D3-4104-A586-AE14EA5869CF}" destId="{0848927B-DBE4-42AA-B266-54DEC080AFDB}" srcOrd="2" destOrd="0" presId="urn:microsoft.com/office/officeart/2005/8/layout/list1"/>
    <dgm:cxn modelId="{E892D267-EB3C-47AD-90DF-21C7F8A25C09}" type="presParOf" srcId="{92A22D0D-72D3-4104-A586-AE14EA5869CF}" destId="{3C96F9B8-4CA7-470E-B4E2-744DCD11989D}" srcOrd="3" destOrd="0" presId="urn:microsoft.com/office/officeart/2005/8/layout/list1"/>
    <dgm:cxn modelId="{02335FD4-FE4B-4F84-8C1B-5C16813A6E0F}" type="presParOf" srcId="{92A22D0D-72D3-4104-A586-AE14EA5869CF}" destId="{719EED76-3F0F-4806-A4C1-8695D2AF2014}" srcOrd="4" destOrd="0" presId="urn:microsoft.com/office/officeart/2005/8/layout/list1"/>
    <dgm:cxn modelId="{EF1B2F00-D194-4127-A146-99F4DED6A741}" type="presParOf" srcId="{719EED76-3F0F-4806-A4C1-8695D2AF2014}" destId="{3A113907-BE17-45FA-A686-4CB1CE136E45}" srcOrd="0" destOrd="0" presId="urn:microsoft.com/office/officeart/2005/8/layout/list1"/>
    <dgm:cxn modelId="{B8E8D901-B163-464E-AA19-60EA3AEAB62E}" type="presParOf" srcId="{719EED76-3F0F-4806-A4C1-8695D2AF2014}" destId="{F4B78F40-B00C-4576-B763-9DFF247C849D}" srcOrd="1" destOrd="0" presId="urn:microsoft.com/office/officeart/2005/8/layout/list1"/>
    <dgm:cxn modelId="{F385A76B-4FBD-45E7-8E81-2EEC4CB8FC28}" type="presParOf" srcId="{92A22D0D-72D3-4104-A586-AE14EA5869CF}" destId="{B29B843D-555E-4F4D-A720-18701FD1C51D}" srcOrd="5" destOrd="0" presId="urn:microsoft.com/office/officeart/2005/8/layout/list1"/>
    <dgm:cxn modelId="{BCBD510C-21E7-4A6F-A1B1-A21B0FB6373C}" type="presParOf" srcId="{92A22D0D-72D3-4104-A586-AE14EA5869CF}" destId="{C23D55ED-0BB2-4004-9045-F80ADD05096D}" srcOrd="6" destOrd="0" presId="urn:microsoft.com/office/officeart/2005/8/layout/list1"/>
    <dgm:cxn modelId="{4E68071C-293D-48C9-8C9A-F4A211811381}" type="presParOf" srcId="{92A22D0D-72D3-4104-A586-AE14EA5869CF}" destId="{AAA91FFD-6ACE-47B0-9E66-F2E6C6605ED4}" srcOrd="7" destOrd="0" presId="urn:microsoft.com/office/officeart/2005/8/layout/list1"/>
    <dgm:cxn modelId="{0427F280-FD8F-4518-A819-58E43AC91926}" type="presParOf" srcId="{92A22D0D-72D3-4104-A586-AE14EA5869CF}" destId="{F5A66D72-C145-434D-9911-B7CADEAA9EF3}" srcOrd="8" destOrd="0" presId="urn:microsoft.com/office/officeart/2005/8/layout/list1"/>
    <dgm:cxn modelId="{A89B1E93-7246-4A81-AAC7-2AB5679CD411}" type="presParOf" srcId="{F5A66D72-C145-434D-9911-B7CADEAA9EF3}" destId="{55A00073-AAA7-45B4-9BF8-86A51868B315}" srcOrd="0" destOrd="0" presId="urn:microsoft.com/office/officeart/2005/8/layout/list1"/>
    <dgm:cxn modelId="{7CD184CA-FF25-4FF6-845B-1C8866409AEB}" type="presParOf" srcId="{F5A66D72-C145-434D-9911-B7CADEAA9EF3}" destId="{3C68604C-B463-4624-98BB-86350796B810}" srcOrd="1" destOrd="0" presId="urn:microsoft.com/office/officeart/2005/8/layout/list1"/>
    <dgm:cxn modelId="{570A18BE-B99D-48AE-9942-F4245C77747E}" type="presParOf" srcId="{92A22D0D-72D3-4104-A586-AE14EA5869CF}" destId="{7E6ACBCF-360F-4A0D-94C8-95E323F5E358}" srcOrd="9" destOrd="0" presId="urn:microsoft.com/office/officeart/2005/8/layout/list1"/>
    <dgm:cxn modelId="{4B5848CF-2D85-4F98-8C17-48FCA1319A3E}" type="presParOf" srcId="{92A22D0D-72D3-4104-A586-AE14EA5869CF}" destId="{B57499B0-4DD2-4B8C-BAD8-87BD499310C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4C3770-7612-4627-895E-F673E1F8E73C}"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2B5E019A-BEB0-4614-AB82-36F9586EE20F}">
      <dgm:prSet/>
      <dgm:spPr/>
      <dgm:t>
        <a:bodyPr/>
        <a:lstStyle/>
        <a:p>
          <a:r>
            <a:rPr lang="en-US"/>
            <a:t>Encrypting</a:t>
          </a:r>
        </a:p>
      </dgm:t>
    </dgm:pt>
    <dgm:pt modelId="{7EE8D93C-BF79-4F00-94BD-9CB2E493F1B3}" type="parTrans" cxnId="{202364BF-2F33-4E99-850C-7AD044A4FDC8}">
      <dgm:prSet/>
      <dgm:spPr/>
      <dgm:t>
        <a:bodyPr/>
        <a:lstStyle/>
        <a:p>
          <a:endParaRPr lang="en-US"/>
        </a:p>
      </dgm:t>
    </dgm:pt>
    <dgm:pt modelId="{D8E156A5-71DF-4859-A6BF-7F6A82456876}" type="sibTrans" cxnId="{202364BF-2F33-4E99-850C-7AD044A4FDC8}">
      <dgm:prSet/>
      <dgm:spPr/>
      <dgm:t>
        <a:bodyPr/>
        <a:lstStyle/>
        <a:p>
          <a:endParaRPr lang="en-US"/>
        </a:p>
      </dgm:t>
    </dgm:pt>
    <dgm:pt modelId="{BEA76440-4E0D-4650-83E5-7DCD9C8AAEA8}">
      <dgm:prSet/>
      <dgm:spPr/>
      <dgm:t>
        <a:bodyPr/>
        <a:lstStyle/>
        <a:p>
          <a:r>
            <a:rPr lang="en-US"/>
            <a:t>Encrypting sensitive data sent between browser and web server</a:t>
          </a:r>
        </a:p>
      </dgm:t>
    </dgm:pt>
    <dgm:pt modelId="{6FDBEE3C-478E-4852-BAF6-A49FF7350DB6}" type="parTrans" cxnId="{1F9FF799-5F73-4611-8D49-353D2D8AD803}">
      <dgm:prSet/>
      <dgm:spPr/>
      <dgm:t>
        <a:bodyPr/>
        <a:lstStyle/>
        <a:p>
          <a:endParaRPr lang="en-US"/>
        </a:p>
      </dgm:t>
    </dgm:pt>
    <dgm:pt modelId="{DC5E1409-BA17-4368-99F8-023904A2053D}" type="sibTrans" cxnId="{1F9FF799-5F73-4611-8D49-353D2D8AD803}">
      <dgm:prSet/>
      <dgm:spPr/>
      <dgm:t>
        <a:bodyPr/>
        <a:lstStyle/>
        <a:p>
          <a:endParaRPr lang="en-US"/>
        </a:p>
      </dgm:t>
    </dgm:pt>
    <dgm:pt modelId="{D9A637B8-A337-413B-B548-FDAF2BB03894}">
      <dgm:prSet/>
      <dgm:spPr/>
      <dgm:t>
        <a:bodyPr/>
        <a:lstStyle/>
        <a:p>
          <a:r>
            <a:rPr lang="en-US"/>
            <a:t>Authenticating</a:t>
          </a:r>
        </a:p>
      </dgm:t>
    </dgm:pt>
    <dgm:pt modelId="{31A2531A-6D62-4616-A682-EAA02C8C57FF}" type="parTrans" cxnId="{555BFBC8-D74F-4A50-BF03-CBBFAF65B895}">
      <dgm:prSet/>
      <dgm:spPr/>
      <dgm:t>
        <a:bodyPr/>
        <a:lstStyle/>
        <a:p>
          <a:endParaRPr lang="en-US"/>
        </a:p>
      </dgm:t>
    </dgm:pt>
    <dgm:pt modelId="{136A57AE-61DB-48F4-9C25-517A63D39465}" type="sibTrans" cxnId="{555BFBC8-D74F-4A50-BF03-CBBFAF65B895}">
      <dgm:prSet/>
      <dgm:spPr/>
      <dgm:t>
        <a:bodyPr/>
        <a:lstStyle/>
        <a:p>
          <a:endParaRPr lang="en-US"/>
        </a:p>
      </dgm:t>
    </dgm:pt>
    <dgm:pt modelId="{BF33972C-FC12-40CC-9307-077EB7945CF4}">
      <dgm:prSet/>
      <dgm:spPr/>
      <dgm:t>
        <a:bodyPr/>
        <a:lstStyle/>
        <a:p>
          <a:r>
            <a:rPr lang="en-US"/>
            <a:t>Authenticating participants</a:t>
          </a:r>
        </a:p>
      </dgm:t>
    </dgm:pt>
    <dgm:pt modelId="{4E8B0A61-FBF0-444D-BA96-242768450264}" type="parTrans" cxnId="{989B9768-1DA9-40FA-B69F-F37454EB1D45}">
      <dgm:prSet/>
      <dgm:spPr/>
      <dgm:t>
        <a:bodyPr/>
        <a:lstStyle/>
        <a:p>
          <a:endParaRPr lang="en-US"/>
        </a:p>
      </dgm:t>
    </dgm:pt>
    <dgm:pt modelId="{ECC77F05-3B17-43A4-AD09-C878B93C7ED9}" type="sibTrans" cxnId="{989B9768-1DA9-40FA-B69F-F37454EB1D45}">
      <dgm:prSet/>
      <dgm:spPr/>
      <dgm:t>
        <a:bodyPr/>
        <a:lstStyle/>
        <a:p>
          <a:endParaRPr lang="en-US"/>
        </a:p>
      </dgm:t>
    </dgm:pt>
    <dgm:pt modelId="{9F95EB95-F451-4E7E-9C58-13D26FF759A6}">
      <dgm:prSet/>
      <dgm:spPr/>
      <dgm:t>
        <a:bodyPr/>
        <a:lstStyle/>
        <a:p>
          <a:r>
            <a:rPr lang="en-US"/>
            <a:t>To verify that web server is genuine</a:t>
          </a:r>
        </a:p>
      </dgm:t>
    </dgm:pt>
    <dgm:pt modelId="{485627B2-C343-43E7-8D82-0B012F89C5C9}" type="parTrans" cxnId="{937B4EE8-7340-4DD6-989C-237345AE92F4}">
      <dgm:prSet/>
      <dgm:spPr/>
      <dgm:t>
        <a:bodyPr/>
        <a:lstStyle/>
        <a:p>
          <a:endParaRPr lang="en-US"/>
        </a:p>
      </dgm:t>
    </dgm:pt>
    <dgm:pt modelId="{041D7944-8261-45D8-B303-C16AFF754EC4}" type="sibTrans" cxnId="{937B4EE8-7340-4DD6-989C-237345AE92F4}">
      <dgm:prSet/>
      <dgm:spPr/>
      <dgm:t>
        <a:bodyPr/>
        <a:lstStyle/>
        <a:p>
          <a:endParaRPr lang="en-US"/>
        </a:p>
      </dgm:t>
    </dgm:pt>
    <dgm:pt modelId="{7A443437-3C57-4CC9-8FE4-67168B981BB6}">
      <dgm:prSet/>
      <dgm:spPr/>
      <dgm:t>
        <a:bodyPr/>
        <a:lstStyle/>
        <a:p>
          <a:r>
            <a:rPr lang="en-US"/>
            <a:t>To verify that user/browser is genuine (optional)</a:t>
          </a:r>
        </a:p>
      </dgm:t>
    </dgm:pt>
    <dgm:pt modelId="{D59E60B7-6AE3-42DE-91C7-EABC3873EF13}" type="parTrans" cxnId="{3190EA12-C8A2-4D63-B570-103C215EF621}">
      <dgm:prSet/>
      <dgm:spPr/>
      <dgm:t>
        <a:bodyPr/>
        <a:lstStyle/>
        <a:p>
          <a:endParaRPr lang="en-US"/>
        </a:p>
      </dgm:t>
    </dgm:pt>
    <dgm:pt modelId="{DC57CEC5-86C9-49D3-816C-48058AE5292F}" type="sibTrans" cxnId="{3190EA12-C8A2-4D63-B570-103C215EF621}">
      <dgm:prSet/>
      <dgm:spPr/>
      <dgm:t>
        <a:bodyPr/>
        <a:lstStyle/>
        <a:p>
          <a:endParaRPr lang="en-US"/>
        </a:p>
      </dgm:t>
    </dgm:pt>
    <dgm:pt modelId="{FFD6F5DC-2EDE-4431-8E86-7C2CE657BFF5}" type="pres">
      <dgm:prSet presAssocID="{E84C3770-7612-4627-895E-F673E1F8E73C}" presName="linear" presStyleCnt="0">
        <dgm:presLayoutVars>
          <dgm:dir/>
          <dgm:animLvl val="lvl"/>
          <dgm:resizeHandles val="exact"/>
        </dgm:presLayoutVars>
      </dgm:prSet>
      <dgm:spPr/>
    </dgm:pt>
    <dgm:pt modelId="{0083D9FD-ABB5-448B-A1AE-2C25875908E2}" type="pres">
      <dgm:prSet presAssocID="{2B5E019A-BEB0-4614-AB82-36F9586EE20F}" presName="parentLin" presStyleCnt="0"/>
      <dgm:spPr/>
    </dgm:pt>
    <dgm:pt modelId="{745D49BA-07A2-45AC-B948-452F0066E40E}" type="pres">
      <dgm:prSet presAssocID="{2B5E019A-BEB0-4614-AB82-36F9586EE20F}" presName="parentLeftMargin" presStyleLbl="node1" presStyleIdx="0" presStyleCnt="2"/>
      <dgm:spPr/>
    </dgm:pt>
    <dgm:pt modelId="{5838F4C7-AB66-4767-8FAA-3D7B4DAC4C2F}" type="pres">
      <dgm:prSet presAssocID="{2B5E019A-BEB0-4614-AB82-36F9586EE20F}" presName="parentText" presStyleLbl="node1" presStyleIdx="0" presStyleCnt="2">
        <dgm:presLayoutVars>
          <dgm:chMax val="0"/>
          <dgm:bulletEnabled val="1"/>
        </dgm:presLayoutVars>
      </dgm:prSet>
      <dgm:spPr/>
    </dgm:pt>
    <dgm:pt modelId="{12BBF76C-D394-4CD5-9291-7D56AB257D55}" type="pres">
      <dgm:prSet presAssocID="{2B5E019A-BEB0-4614-AB82-36F9586EE20F}" presName="negativeSpace" presStyleCnt="0"/>
      <dgm:spPr/>
    </dgm:pt>
    <dgm:pt modelId="{6F2912D0-27FA-4AA2-AFE2-B8A168D2B0D0}" type="pres">
      <dgm:prSet presAssocID="{2B5E019A-BEB0-4614-AB82-36F9586EE20F}" presName="childText" presStyleLbl="conFgAcc1" presStyleIdx="0" presStyleCnt="2">
        <dgm:presLayoutVars>
          <dgm:bulletEnabled val="1"/>
        </dgm:presLayoutVars>
      </dgm:prSet>
      <dgm:spPr/>
    </dgm:pt>
    <dgm:pt modelId="{3C363C66-A193-4A44-A197-66FBFD2871BC}" type="pres">
      <dgm:prSet presAssocID="{D8E156A5-71DF-4859-A6BF-7F6A82456876}" presName="spaceBetweenRectangles" presStyleCnt="0"/>
      <dgm:spPr/>
    </dgm:pt>
    <dgm:pt modelId="{8A132DBD-4549-4BDF-AF8C-869BB22FC0A6}" type="pres">
      <dgm:prSet presAssocID="{D9A637B8-A337-413B-B548-FDAF2BB03894}" presName="parentLin" presStyleCnt="0"/>
      <dgm:spPr/>
    </dgm:pt>
    <dgm:pt modelId="{EB9FA697-CF61-424A-BC31-ED55067DBDF1}" type="pres">
      <dgm:prSet presAssocID="{D9A637B8-A337-413B-B548-FDAF2BB03894}" presName="parentLeftMargin" presStyleLbl="node1" presStyleIdx="0" presStyleCnt="2"/>
      <dgm:spPr/>
    </dgm:pt>
    <dgm:pt modelId="{9CFFE536-5D02-4BF7-BB5A-30E6FCF51908}" type="pres">
      <dgm:prSet presAssocID="{D9A637B8-A337-413B-B548-FDAF2BB03894}" presName="parentText" presStyleLbl="node1" presStyleIdx="1" presStyleCnt="2">
        <dgm:presLayoutVars>
          <dgm:chMax val="0"/>
          <dgm:bulletEnabled val="1"/>
        </dgm:presLayoutVars>
      </dgm:prSet>
      <dgm:spPr/>
    </dgm:pt>
    <dgm:pt modelId="{A37CD6FE-411C-44C9-AE05-B1C9D4DFB2E7}" type="pres">
      <dgm:prSet presAssocID="{D9A637B8-A337-413B-B548-FDAF2BB03894}" presName="negativeSpace" presStyleCnt="0"/>
      <dgm:spPr/>
    </dgm:pt>
    <dgm:pt modelId="{F73B3A33-5A58-4291-8A58-CC1073EEFD38}" type="pres">
      <dgm:prSet presAssocID="{D9A637B8-A337-413B-B548-FDAF2BB03894}" presName="childText" presStyleLbl="conFgAcc1" presStyleIdx="1" presStyleCnt="2">
        <dgm:presLayoutVars>
          <dgm:bulletEnabled val="1"/>
        </dgm:presLayoutVars>
      </dgm:prSet>
      <dgm:spPr/>
    </dgm:pt>
  </dgm:ptLst>
  <dgm:cxnLst>
    <dgm:cxn modelId="{9031320F-B915-4EDA-8C99-F4320F425DA0}" type="presOf" srcId="{E84C3770-7612-4627-895E-F673E1F8E73C}" destId="{FFD6F5DC-2EDE-4431-8E86-7C2CE657BFF5}" srcOrd="0" destOrd="0" presId="urn:microsoft.com/office/officeart/2005/8/layout/list1"/>
    <dgm:cxn modelId="{3190EA12-C8A2-4D63-B570-103C215EF621}" srcId="{BF33972C-FC12-40CC-9307-077EB7945CF4}" destId="{7A443437-3C57-4CC9-8FE4-67168B981BB6}" srcOrd="1" destOrd="0" parTransId="{D59E60B7-6AE3-42DE-91C7-EABC3873EF13}" sibTransId="{DC57CEC5-86C9-49D3-816C-48058AE5292F}"/>
    <dgm:cxn modelId="{E510351A-48A4-4961-9478-317B0627E11C}" type="presOf" srcId="{7A443437-3C57-4CC9-8FE4-67168B981BB6}" destId="{F73B3A33-5A58-4291-8A58-CC1073EEFD38}" srcOrd="0" destOrd="2" presId="urn:microsoft.com/office/officeart/2005/8/layout/list1"/>
    <dgm:cxn modelId="{42154233-32E6-4665-A785-363CA5C14023}" type="presOf" srcId="{BF33972C-FC12-40CC-9307-077EB7945CF4}" destId="{F73B3A33-5A58-4291-8A58-CC1073EEFD38}" srcOrd="0" destOrd="0" presId="urn:microsoft.com/office/officeart/2005/8/layout/list1"/>
    <dgm:cxn modelId="{6D82B43F-89D8-4501-BAE8-2A30803C2608}" type="presOf" srcId="{2B5E019A-BEB0-4614-AB82-36F9586EE20F}" destId="{5838F4C7-AB66-4767-8FAA-3D7B4DAC4C2F}" srcOrd="1" destOrd="0" presId="urn:microsoft.com/office/officeart/2005/8/layout/list1"/>
    <dgm:cxn modelId="{989B9768-1DA9-40FA-B69F-F37454EB1D45}" srcId="{D9A637B8-A337-413B-B548-FDAF2BB03894}" destId="{BF33972C-FC12-40CC-9307-077EB7945CF4}" srcOrd="0" destOrd="0" parTransId="{4E8B0A61-FBF0-444D-BA96-242768450264}" sibTransId="{ECC77F05-3B17-43A4-AD09-C878B93C7ED9}"/>
    <dgm:cxn modelId="{7DECE354-A945-4B17-BDA4-DE95C8AA3D3B}" type="presOf" srcId="{D9A637B8-A337-413B-B548-FDAF2BB03894}" destId="{9CFFE536-5D02-4BF7-BB5A-30E6FCF51908}" srcOrd="1" destOrd="0" presId="urn:microsoft.com/office/officeart/2005/8/layout/list1"/>
    <dgm:cxn modelId="{1F9FF799-5F73-4611-8D49-353D2D8AD803}" srcId="{2B5E019A-BEB0-4614-AB82-36F9586EE20F}" destId="{BEA76440-4E0D-4650-83E5-7DCD9C8AAEA8}" srcOrd="0" destOrd="0" parTransId="{6FDBEE3C-478E-4852-BAF6-A49FF7350DB6}" sibTransId="{DC5E1409-BA17-4368-99F8-023904A2053D}"/>
    <dgm:cxn modelId="{B01C029F-B16F-4208-8137-77B3249265E5}" type="presOf" srcId="{D9A637B8-A337-413B-B548-FDAF2BB03894}" destId="{EB9FA697-CF61-424A-BC31-ED55067DBDF1}" srcOrd="0" destOrd="0" presId="urn:microsoft.com/office/officeart/2005/8/layout/list1"/>
    <dgm:cxn modelId="{92C3CCAD-ABD5-46D5-AA44-D63E69C909DC}" type="presOf" srcId="{BEA76440-4E0D-4650-83E5-7DCD9C8AAEA8}" destId="{6F2912D0-27FA-4AA2-AFE2-B8A168D2B0D0}" srcOrd="0" destOrd="0" presId="urn:microsoft.com/office/officeart/2005/8/layout/list1"/>
    <dgm:cxn modelId="{202364BF-2F33-4E99-850C-7AD044A4FDC8}" srcId="{E84C3770-7612-4627-895E-F673E1F8E73C}" destId="{2B5E019A-BEB0-4614-AB82-36F9586EE20F}" srcOrd="0" destOrd="0" parTransId="{7EE8D93C-BF79-4F00-94BD-9CB2E493F1B3}" sibTransId="{D8E156A5-71DF-4859-A6BF-7F6A82456876}"/>
    <dgm:cxn modelId="{555BFBC8-D74F-4A50-BF03-CBBFAF65B895}" srcId="{E84C3770-7612-4627-895E-F673E1F8E73C}" destId="{D9A637B8-A337-413B-B548-FDAF2BB03894}" srcOrd="1" destOrd="0" parTransId="{31A2531A-6D62-4616-A682-EAA02C8C57FF}" sibTransId="{136A57AE-61DB-48F4-9C25-517A63D39465}"/>
    <dgm:cxn modelId="{4E20DDD7-4A34-41F6-B3AF-B155FF485BB7}" type="presOf" srcId="{9F95EB95-F451-4E7E-9C58-13D26FF759A6}" destId="{F73B3A33-5A58-4291-8A58-CC1073EEFD38}" srcOrd="0" destOrd="1" presId="urn:microsoft.com/office/officeart/2005/8/layout/list1"/>
    <dgm:cxn modelId="{937B4EE8-7340-4DD6-989C-237345AE92F4}" srcId="{BF33972C-FC12-40CC-9307-077EB7945CF4}" destId="{9F95EB95-F451-4E7E-9C58-13D26FF759A6}" srcOrd="0" destOrd="0" parTransId="{485627B2-C343-43E7-8D82-0B012F89C5C9}" sibTransId="{041D7944-8261-45D8-B303-C16AFF754EC4}"/>
    <dgm:cxn modelId="{4F66F8FF-7D4E-4717-934F-E7B82C3BBB84}" type="presOf" srcId="{2B5E019A-BEB0-4614-AB82-36F9586EE20F}" destId="{745D49BA-07A2-45AC-B948-452F0066E40E}" srcOrd="0" destOrd="0" presId="urn:microsoft.com/office/officeart/2005/8/layout/list1"/>
    <dgm:cxn modelId="{6384EA80-E9DC-45CD-8D96-9A38944DCAA7}" type="presParOf" srcId="{FFD6F5DC-2EDE-4431-8E86-7C2CE657BFF5}" destId="{0083D9FD-ABB5-448B-A1AE-2C25875908E2}" srcOrd="0" destOrd="0" presId="urn:microsoft.com/office/officeart/2005/8/layout/list1"/>
    <dgm:cxn modelId="{555E8D70-26BE-4EC4-892A-5CF18173DD4F}" type="presParOf" srcId="{0083D9FD-ABB5-448B-A1AE-2C25875908E2}" destId="{745D49BA-07A2-45AC-B948-452F0066E40E}" srcOrd="0" destOrd="0" presId="urn:microsoft.com/office/officeart/2005/8/layout/list1"/>
    <dgm:cxn modelId="{8563DEFF-E409-4C02-BDE1-19E7A9539BA8}" type="presParOf" srcId="{0083D9FD-ABB5-448B-A1AE-2C25875908E2}" destId="{5838F4C7-AB66-4767-8FAA-3D7B4DAC4C2F}" srcOrd="1" destOrd="0" presId="urn:microsoft.com/office/officeart/2005/8/layout/list1"/>
    <dgm:cxn modelId="{B136938F-26DE-4D56-965D-CD32208DCFA6}" type="presParOf" srcId="{FFD6F5DC-2EDE-4431-8E86-7C2CE657BFF5}" destId="{12BBF76C-D394-4CD5-9291-7D56AB257D55}" srcOrd="1" destOrd="0" presId="urn:microsoft.com/office/officeart/2005/8/layout/list1"/>
    <dgm:cxn modelId="{6F23B27B-4BED-4832-840C-2E2A24E4CCA4}" type="presParOf" srcId="{FFD6F5DC-2EDE-4431-8E86-7C2CE657BFF5}" destId="{6F2912D0-27FA-4AA2-AFE2-B8A168D2B0D0}" srcOrd="2" destOrd="0" presId="urn:microsoft.com/office/officeart/2005/8/layout/list1"/>
    <dgm:cxn modelId="{70516BA4-F578-4212-8085-2B766260A973}" type="presParOf" srcId="{FFD6F5DC-2EDE-4431-8E86-7C2CE657BFF5}" destId="{3C363C66-A193-4A44-A197-66FBFD2871BC}" srcOrd="3" destOrd="0" presId="urn:microsoft.com/office/officeart/2005/8/layout/list1"/>
    <dgm:cxn modelId="{DBB3633E-850D-469A-BB7F-FE526CC8B7CC}" type="presParOf" srcId="{FFD6F5DC-2EDE-4431-8E86-7C2CE657BFF5}" destId="{8A132DBD-4549-4BDF-AF8C-869BB22FC0A6}" srcOrd="4" destOrd="0" presId="urn:microsoft.com/office/officeart/2005/8/layout/list1"/>
    <dgm:cxn modelId="{0C5768B5-7FBA-4983-A487-B450A52F53C6}" type="presParOf" srcId="{8A132DBD-4549-4BDF-AF8C-869BB22FC0A6}" destId="{EB9FA697-CF61-424A-BC31-ED55067DBDF1}" srcOrd="0" destOrd="0" presId="urn:microsoft.com/office/officeart/2005/8/layout/list1"/>
    <dgm:cxn modelId="{3AC6552B-8F3D-4DBB-8891-7EE756A11C72}" type="presParOf" srcId="{8A132DBD-4549-4BDF-AF8C-869BB22FC0A6}" destId="{9CFFE536-5D02-4BF7-BB5A-30E6FCF51908}" srcOrd="1" destOrd="0" presId="urn:microsoft.com/office/officeart/2005/8/layout/list1"/>
    <dgm:cxn modelId="{E8BFB1FF-AF78-4229-A8D5-10B28CB57284}" type="presParOf" srcId="{FFD6F5DC-2EDE-4431-8E86-7C2CE657BFF5}" destId="{A37CD6FE-411C-44C9-AE05-B1C9D4DFB2E7}" srcOrd="5" destOrd="0" presId="urn:microsoft.com/office/officeart/2005/8/layout/list1"/>
    <dgm:cxn modelId="{C471390C-63A9-4A11-8CB4-7BFB5931B8ED}" type="presParOf" srcId="{FFD6F5DC-2EDE-4431-8E86-7C2CE657BFF5}" destId="{F73B3A33-5A58-4291-8A58-CC1073EEFD3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793C7-677C-4FE2-8289-C188790C1DAF}">
      <dsp:nvSpPr>
        <dsp:cNvPr id="0" name=""/>
        <dsp:cNvSpPr/>
      </dsp:nvSpPr>
      <dsp:spPr>
        <a:xfrm>
          <a:off x="0" y="88100"/>
          <a:ext cx="3227387"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E" sz="2000" kern="1200" dirty="0"/>
            <a:t>Application</a:t>
          </a:r>
        </a:p>
      </dsp:txBody>
      <dsp:txXfrm>
        <a:off x="23417" y="111517"/>
        <a:ext cx="3180553" cy="432866"/>
      </dsp:txXfrm>
    </dsp:sp>
    <dsp:sp modelId="{C0AB0760-5A9A-473D-8378-2343DF51C856}">
      <dsp:nvSpPr>
        <dsp:cNvPr id="0" name=""/>
        <dsp:cNvSpPr/>
      </dsp:nvSpPr>
      <dsp:spPr>
        <a:xfrm>
          <a:off x="0" y="625400"/>
          <a:ext cx="3227387"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E" sz="2000" kern="1200" dirty="0"/>
            <a:t>Presentation</a:t>
          </a:r>
        </a:p>
      </dsp:txBody>
      <dsp:txXfrm>
        <a:off x="23417" y="648817"/>
        <a:ext cx="3180553" cy="432866"/>
      </dsp:txXfrm>
    </dsp:sp>
    <dsp:sp modelId="{82B26720-00C0-410F-BD5E-DB4B7B5D68FE}">
      <dsp:nvSpPr>
        <dsp:cNvPr id="0" name=""/>
        <dsp:cNvSpPr/>
      </dsp:nvSpPr>
      <dsp:spPr>
        <a:xfrm>
          <a:off x="0" y="1162700"/>
          <a:ext cx="3227387"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E" sz="2000" kern="1200" dirty="0"/>
            <a:t>Session</a:t>
          </a:r>
        </a:p>
      </dsp:txBody>
      <dsp:txXfrm>
        <a:off x="23417" y="1186117"/>
        <a:ext cx="3180553" cy="432866"/>
      </dsp:txXfrm>
    </dsp:sp>
    <dsp:sp modelId="{8A89178F-E774-4F33-8C9F-64E92B6A4D01}">
      <dsp:nvSpPr>
        <dsp:cNvPr id="0" name=""/>
        <dsp:cNvSpPr/>
      </dsp:nvSpPr>
      <dsp:spPr>
        <a:xfrm>
          <a:off x="0" y="1700000"/>
          <a:ext cx="3227387"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E" sz="2000" kern="1200" dirty="0"/>
            <a:t>Transport</a:t>
          </a:r>
        </a:p>
      </dsp:txBody>
      <dsp:txXfrm>
        <a:off x="23417" y="1723417"/>
        <a:ext cx="3180553" cy="432866"/>
      </dsp:txXfrm>
    </dsp:sp>
    <dsp:sp modelId="{A3D4FFC7-0EA2-4BF0-A820-82E07A959246}">
      <dsp:nvSpPr>
        <dsp:cNvPr id="0" name=""/>
        <dsp:cNvSpPr/>
      </dsp:nvSpPr>
      <dsp:spPr>
        <a:xfrm>
          <a:off x="0" y="2237300"/>
          <a:ext cx="3227387"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E" sz="2000" kern="1200" dirty="0"/>
            <a:t>Network</a:t>
          </a:r>
        </a:p>
      </dsp:txBody>
      <dsp:txXfrm>
        <a:off x="23417" y="2260717"/>
        <a:ext cx="3180553" cy="432866"/>
      </dsp:txXfrm>
    </dsp:sp>
    <dsp:sp modelId="{465A112C-9F79-4061-B153-20017CB8EF67}">
      <dsp:nvSpPr>
        <dsp:cNvPr id="0" name=""/>
        <dsp:cNvSpPr/>
      </dsp:nvSpPr>
      <dsp:spPr>
        <a:xfrm>
          <a:off x="0" y="2774600"/>
          <a:ext cx="3227387"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E" sz="2000" kern="1200" dirty="0"/>
            <a:t>Link</a:t>
          </a:r>
        </a:p>
      </dsp:txBody>
      <dsp:txXfrm>
        <a:off x="23417" y="2798017"/>
        <a:ext cx="3180553" cy="432866"/>
      </dsp:txXfrm>
    </dsp:sp>
    <dsp:sp modelId="{F65D50EF-8B03-4A5B-AD32-E022C4665747}">
      <dsp:nvSpPr>
        <dsp:cNvPr id="0" name=""/>
        <dsp:cNvSpPr/>
      </dsp:nvSpPr>
      <dsp:spPr>
        <a:xfrm>
          <a:off x="0" y="3311900"/>
          <a:ext cx="3227387"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E" sz="2000" kern="1200" dirty="0"/>
            <a:t>Physical</a:t>
          </a:r>
        </a:p>
      </dsp:txBody>
      <dsp:txXfrm>
        <a:off x="23417" y="3335317"/>
        <a:ext cx="3180553" cy="432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3F41D-CB0D-41ED-A8F0-7CFBE8E9BDF5}">
      <dsp:nvSpPr>
        <dsp:cNvPr id="0" name=""/>
        <dsp:cNvSpPr/>
      </dsp:nvSpPr>
      <dsp:spPr>
        <a:xfrm>
          <a:off x="0" y="66274"/>
          <a:ext cx="3227387" cy="15569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E" sz="1900" kern="1200" dirty="0"/>
            <a:t>Application</a:t>
          </a:r>
        </a:p>
      </dsp:txBody>
      <dsp:txXfrm>
        <a:off x="76006" y="142280"/>
        <a:ext cx="3075375" cy="1404983"/>
      </dsp:txXfrm>
    </dsp:sp>
    <dsp:sp modelId="{56B503FC-BEF2-4145-91C5-09E9DCC18CAC}">
      <dsp:nvSpPr>
        <dsp:cNvPr id="0" name=""/>
        <dsp:cNvSpPr/>
      </dsp:nvSpPr>
      <dsp:spPr>
        <a:xfrm>
          <a:off x="0" y="1677990"/>
          <a:ext cx="3227387"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E" sz="1900" kern="1200" dirty="0"/>
            <a:t>Transport</a:t>
          </a:r>
        </a:p>
      </dsp:txBody>
      <dsp:txXfrm>
        <a:off x="22246" y="1700236"/>
        <a:ext cx="3182895" cy="411223"/>
      </dsp:txXfrm>
    </dsp:sp>
    <dsp:sp modelId="{068985FD-F8DA-4896-A797-6B005682444C}">
      <dsp:nvSpPr>
        <dsp:cNvPr id="0" name=""/>
        <dsp:cNvSpPr/>
      </dsp:nvSpPr>
      <dsp:spPr>
        <a:xfrm>
          <a:off x="0" y="2188425"/>
          <a:ext cx="3227387"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E" sz="1900" kern="1200" dirty="0"/>
            <a:t>Internet</a:t>
          </a:r>
        </a:p>
      </dsp:txBody>
      <dsp:txXfrm>
        <a:off x="22246" y="2210671"/>
        <a:ext cx="3182895" cy="411223"/>
      </dsp:txXfrm>
    </dsp:sp>
    <dsp:sp modelId="{5C2A5F48-8FD8-4796-9ECF-412E4B55CE95}">
      <dsp:nvSpPr>
        <dsp:cNvPr id="0" name=""/>
        <dsp:cNvSpPr/>
      </dsp:nvSpPr>
      <dsp:spPr>
        <a:xfrm>
          <a:off x="0" y="2698860"/>
          <a:ext cx="3227387" cy="10512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E" sz="1900" kern="1200" dirty="0"/>
            <a:t>Network Access</a:t>
          </a:r>
        </a:p>
      </dsp:txBody>
      <dsp:txXfrm>
        <a:off x="51320" y="2750180"/>
        <a:ext cx="3124747" cy="948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33366-6943-4400-AAC1-28B044E88F14}">
      <dsp:nvSpPr>
        <dsp:cNvPr id="0" name=""/>
        <dsp:cNvSpPr/>
      </dsp:nvSpPr>
      <dsp:spPr>
        <a:xfrm>
          <a:off x="0" y="4357"/>
          <a:ext cx="4879728" cy="928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E67307-D5BE-4E79-8BFD-44E38E3E4399}">
      <dsp:nvSpPr>
        <dsp:cNvPr id="0" name=""/>
        <dsp:cNvSpPr/>
      </dsp:nvSpPr>
      <dsp:spPr>
        <a:xfrm>
          <a:off x="280776" y="213199"/>
          <a:ext cx="510503" cy="5105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60AA94-4E8D-4741-BE45-78777650E20B}">
      <dsp:nvSpPr>
        <dsp:cNvPr id="0" name=""/>
        <dsp:cNvSpPr/>
      </dsp:nvSpPr>
      <dsp:spPr>
        <a:xfrm>
          <a:off x="1072056" y="4357"/>
          <a:ext cx="2195877"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844550">
            <a:lnSpc>
              <a:spcPct val="90000"/>
            </a:lnSpc>
            <a:spcBef>
              <a:spcPct val="0"/>
            </a:spcBef>
            <a:spcAft>
              <a:spcPct val="35000"/>
            </a:spcAft>
            <a:buNone/>
          </a:pPr>
          <a:r>
            <a:rPr lang="en-IE" sz="1900" kern="1200"/>
            <a:t>at the Application layer?</a:t>
          </a:r>
          <a:endParaRPr lang="en-US" sz="1900" kern="1200"/>
        </a:p>
      </dsp:txBody>
      <dsp:txXfrm>
        <a:off x="1072056" y="4357"/>
        <a:ext cx="2195877" cy="928187"/>
      </dsp:txXfrm>
    </dsp:sp>
    <dsp:sp modelId="{4767C579-2149-477F-AFF2-4A186CF2838B}">
      <dsp:nvSpPr>
        <dsp:cNvPr id="0" name=""/>
        <dsp:cNvSpPr/>
      </dsp:nvSpPr>
      <dsp:spPr>
        <a:xfrm>
          <a:off x="3267934" y="4357"/>
          <a:ext cx="1611793"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488950">
            <a:lnSpc>
              <a:spcPct val="90000"/>
            </a:lnSpc>
            <a:spcBef>
              <a:spcPct val="0"/>
            </a:spcBef>
            <a:spcAft>
              <a:spcPct val="35000"/>
            </a:spcAft>
            <a:buNone/>
          </a:pPr>
          <a:r>
            <a:rPr lang="en-IE" sz="1100" kern="1200"/>
            <a:t>e.g. PGP, SET</a:t>
          </a:r>
          <a:endParaRPr lang="en-US" sz="1100" kern="1200"/>
        </a:p>
      </dsp:txBody>
      <dsp:txXfrm>
        <a:off x="3267934" y="4357"/>
        <a:ext cx="1611793" cy="928187"/>
      </dsp:txXfrm>
    </dsp:sp>
    <dsp:sp modelId="{243B0EE3-B415-424D-B872-37779C8E73BD}">
      <dsp:nvSpPr>
        <dsp:cNvPr id="0" name=""/>
        <dsp:cNvSpPr/>
      </dsp:nvSpPr>
      <dsp:spPr>
        <a:xfrm>
          <a:off x="0" y="1164591"/>
          <a:ext cx="4879728" cy="928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4D9145-9591-4E78-811A-1EFF002A6662}">
      <dsp:nvSpPr>
        <dsp:cNvPr id="0" name=""/>
        <dsp:cNvSpPr/>
      </dsp:nvSpPr>
      <dsp:spPr>
        <a:xfrm>
          <a:off x="280776" y="1373434"/>
          <a:ext cx="510503" cy="5105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8A8F6E-EFA4-4DBC-A406-05E5358EA29E}">
      <dsp:nvSpPr>
        <dsp:cNvPr id="0" name=""/>
        <dsp:cNvSpPr/>
      </dsp:nvSpPr>
      <dsp:spPr>
        <a:xfrm>
          <a:off x="1072056" y="1164591"/>
          <a:ext cx="2195877"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844550">
            <a:lnSpc>
              <a:spcPct val="90000"/>
            </a:lnSpc>
            <a:spcBef>
              <a:spcPct val="0"/>
            </a:spcBef>
            <a:spcAft>
              <a:spcPct val="35000"/>
            </a:spcAft>
            <a:buNone/>
          </a:pPr>
          <a:r>
            <a:rPr lang="en-IE" sz="1900" kern="1200"/>
            <a:t>at the Transport layer?</a:t>
          </a:r>
          <a:endParaRPr lang="en-US" sz="1900" kern="1200"/>
        </a:p>
      </dsp:txBody>
      <dsp:txXfrm>
        <a:off x="1072056" y="1164591"/>
        <a:ext cx="2195877" cy="928187"/>
      </dsp:txXfrm>
    </dsp:sp>
    <dsp:sp modelId="{A39ACF89-8E5F-47AA-AA3D-41764902F8DB}">
      <dsp:nvSpPr>
        <dsp:cNvPr id="0" name=""/>
        <dsp:cNvSpPr/>
      </dsp:nvSpPr>
      <dsp:spPr>
        <a:xfrm>
          <a:off x="3267934" y="1164591"/>
          <a:ext cx="1611793"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488950">
            <a:lnSpc>
              <a:spcPct val="90000"/>
            </a:lnSpc>
            <a:spcBef>
              <a:spcPct val="0"/>
            </a:spcBef>
            <a:spcAft>
              <a:spcPct val="35000"/>
            </a:spcAft>
            <a:buNone/>
          </a:pPr>
          <a:r>
            <a:rPr lang="en-IE" sz="1100" kern="1200"/>
            <a:t>e.g. SSL/TLS</a:t>
          </a:r>
          <a:endParaRPr lang="en-US" sz="1100" kern="1200"/>
        </a:p>
      </dsp:txBody>
      <dsp:txXfrm>
        <a:off x="3267934" y="1164591"/>
        <a:ext cx="1611793" cy="928187"/>
      </dsp:txXfrm>
    </dsp:sp>
    <dsp:sp modelId="{581504BA-CDEA-4D1E-B0DB-4324693AFAEE}">
      <dsp:nvSpPr>
        <dsp:cNvPr id="0" name=""/>
        <dsp:cNvSpPr/>
      </dsp:nvSpPr>
      <dsp:spPr>
        <a:xfrm>
          <a:off x="0" y="2324826"/>
          <a:ext cx="4879728" cy="928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59311A-F4E4-400E-A211-55D3C1C367EA}">
      <dsp:nvSpPr>
        <dsp:cNvPr id="0" name=""/>
        <dsp:cNvSpPr/>
      </dsp:nvSpPr>
      <dsp:spPr>
        <a:xfrm>
          <a:off x="280776" y="2533668"/>
          <a:ext cx="510503" cy="5105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CD3018-C919-4F0B-8B4B-1B6F13D41C0B}">
      <dsp:nvSpPr>
        <dsp:cNvPr id="0" name=""/>
        <dsp:cNvSpPr/>
      </dsp:nvSpPr>
      <dsp:spPr>
        <a:xfrm>
          <a:off x="1072056" y="2324826"/>
          <a:ext cx="2195877"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844550">
            <a:lnSpc>
              <a:spcPct val="90000"/>
            </a:lnSpc>
            <a:spcBef>
              <a:spcPct val="0"/>
            </a:spcBef>
            <a:spcAft>
              <a:spcPct val="35000"/>
            </a:spcAft>
            <a:buNone/>
          </a:pPr>
          <a:r>
            <a:rPr lang="en-IE" sz="1900" kern="1200"/>
            <a:t>at the Internetwork layer</a:t>
          </a:r>
          <a:endParaRPr lang="en-US" sz="1900" kern="1200"/>
        </a:p>
      </dsp:txBody>
      <dsp:txXfrm>
        <a:off x="1072056" y="2324826"/>
        <a:ext cx="2195877" cy="928187"/>
      </dsp:txXfrm>
    </dsp:sp>
    <dsp:sp modelId="{FCF9FA37-12EB-465C-B552-8D13B310BE0C}">
      <dsp:nvSpPr>
        <dsp:cNvPr id="0" name=""/>
        <dsp:cNvSpPr/>
      </dsp:nvSpPr>
      <dsp:spPr>
        <a:xfrm>
          <a:off x="3267934" y="2324826"/>
          <a:ext cx="1611793"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488950">
            <a:lnSpc>
              <a:spcPct val="90000"/>
            </a:lnSpc>
            <a:spcBef>
              <a:spcPct val="0"/>
            </a:spcBef>
            <a:spcAft>
              <a:spcPct val="35000"/>
            </a:spcAft>
            <a:buNone/>
          </a:pPr>
          <a:r>
            <a:rPr lang="en-IE" sz="1100" kern="1200"/>
            <a:t>e.g. IPsec</a:t>
          </a:r>
          <a:endParaRPr lang="en-US" sz="1100" kern="1200"/>
        </a:p>
      </dsp:txBody>
      <dsp:txXfrm>
        <a:off x="3267934" y="2324826"/>
        <a:ext cx="1611793" cy="928187"/>
      </dsp:txXfrm>
    </dsp:sp>
    <dsp:sp modelId="{EDE04908-B06E-42F3-BD55-799C81184539}">
      <dsp:nvSpPr>
        <dsp:cNvPr id="0" name=""/>
        <dsp:cNvSpPr/>
      </dsp:nvSpPr>
      <dsp:spPr>
        <a:xfrm>
          <a:off x="0" y="3485060"/>
          <a:ext cx="4879728" cy="928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9EBF3A-A57B-4AF7-B595-111EAC8535BB}">
      <dsp:nvSpPr>
        <dsp:cNvPr id="0" name=""/>
        <dsp:cNvSpPr/>
      </dsp:nvSpPr>
      <dsp:spPr>
        <a:xfrm>
          <a:off x="280776" y="3693902"/>
          <a:ext cx="510503" cy="5105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3817A1-1E2F-4DC4-AC03-E135AAC80CB8}">
      <dsp:nvSpPr>
        <dsp:cNvPr id="0" name=""/>
        <dsp:cNvSpPr/>
      </dsp:nvSpPr>
      <dsp:spPr>
        <a:xfrm>
          <a:off x="1072056" y="3485060"/>
          <a:ext cx="2195877"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844550">
            <a:lnSpc>
              <a:spcPct val="90000"/>
            </a:lnSpc>
            <a:spcBef>
              <a:spcPct val="0"/>
            </a:spcBef>
            <a:spcAft>
              <a:spcPct val="35000"/>
            </a:spcAft>
            <a:buNone/>
          </a:pPr>
          <a:r>
            <a:rPr lang="en-IE" sz="1900" kern="1200"/>
            <a:t>at lower layers?</a:t>
          </a:r>
          <a:endParaRPr lang="en-US" sz="1900" kern="1200"/>
        </a:p>
      </dsp:txBody>
      <dsp:txXfrm>
        <a:off x="1072056" y="3485060"/>
        <a:ext cx="2195877" cy="928187"/>
      </dsp:txXfrm>
    </dsp:sp>
    <dsp:sp modelId="{F768D2AB-AFA1-49E6-AD36-838FD0D13687}">
      <dsp:nvSpPr>
        <dsp:cNvPr id="0" name=""/>
        <dsp:cNvSpPr/>
      </dsp:nvSpPr>
      <dsp:spPr>
        <a:xfrm>
          <a:off x="3267934" y="3485060"/>
          <a:ext cx="1611793"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488950">
            <a:lnSpc>
              <a:spcPct val="90000"/>
            </a:lnSpc>
            <a:spcBef>
              <a:spcPct val="0"/>
            </a:spcBef>
            <a:spcAft>
              <a:spcPct val="35000"/>
            </a:spcAft>
            <a:buNone/>
          </a:pPr>
          <a:r>
            <a:rPr lang="en-IE" sz="1100" kern="1200"/>
            <a:t>e.g. WEP/WPA (for wireless access points)</a:t>
          </a:r>
          <a:endParaRPr lang="en-US" sz="1100" kern="1200"/>
        </a:p>
      </dsp:txBody>
      <dsp:txXfrm>
        <a:off x="3267934" y="3485060"/>
        <a:ext cx="1611793" cy="928187"/>
      </dsp:txXfrm>
    </dsp:sp>
    <dsp:sp modelId="{D001A3D7-6119-4EF6-B407-C3C83AEB5CF5}">
      <dsp:nvSpPr>
        <dsp:cNvPr id="0" name=""/>
        <dsp:cNvSpPr/>
      </dsp:nvSpPr>
      <dsp:spPr>
        <a:xfrm>
          <a:off x="0" y="4645294"/>
          <a:ext cx="4879728" cy="928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3F41EB-59F2-45ED-8B20-2C0084B8A012}">
      <dsp:nvSpPr>
        <dsp:cNvPr id="0" name=""/>
        <dsp:cNvSpPr/>
      </dsp:nvSpPr>
      <dsp:spPr>
        <a:xfrm>
          <a:off x="280776" y="4854137"/>
          <a:ext cx="510503" cy="5105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0EFB4B-E32F-4CCE-B797-0A872C25DBBA}">
      <dsp:nvSpPr>
        <dsp:cNvPr id="0" name=""/>
        <dsp:cNvSpPr/>
      </dsp:nvSpPr>
      <dsp:spPr>
        <a:xfrm>
          <a:off x="1072056" y="4645294"/>
          <a:ext cx="2195877"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844550">
            <a:lnSpc>
              <a:spcPct val="90000"/>
            </a:lnSpc>
            <a:spcBef>
              <a:spcPct val="0"/>
            </a:spcBef>
            <a:spcAft>
              <a:spcPct val="35000"/>
            </a:spcAft>
            <a:buNone/>
          </a:pPr>
          <a:r>
            <a:rPr lang="en-IE" sz="1900" kern="1200"/>
            <a:t>at all layers?</a:t>
          </a:r>
          <a:endParaRPr lang="en-US" sz="1900" kern="1200"/>
        </a:p>
      </dsp:txBody>
      <dsp:txXfrm>
        <a:off x="1072056" y="4645294"/>
        <a:ext cx="2195877" cy="928187"/>
      </dsp:txXfrm>
    </dsp:sp>
    <dsp:sp modelId="{37AFA65D-6440-4521-856B-4DFFD396BF52}">
      <dsp:nvSpPr>
        <dsp:cNvPr id="0" name=""/>
        <dsp:cNvSpPr/>
      </dsp:nvSpPr>
      <dsp:spPr>
        <a:xfrm>
          <a:off x="3267934" y="4645294"/>
          <a:ext cx="1611793" cy="92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3" tIns="98233" rIns="98233" bIns="98233" numCol="1" spcCol="1270" anchor="ctr" anchorCtr="0">
          <a:noAutofit/>
        </a:bodyPr>
        <a:lstStyle/>
        <a:p>
          <a:pPr marL="0" lvl="0" indent="0" algn="l" defTabSz="488950">
            <a:lnSpc>
              <a:spcPct val="90000"/>
            </a:lnSpc>
            <a:spcBef>
              <a:spcPct val="0"/>
            </a:spcBef>
            <a:spcAft>
              <a:spcPct val="35000"/>
            </a:spcAft>
            <a:buNone/>
          </a:pPr>
          <a:r>
            <a:rPr lang="en-IE" sz="1100" kern="1200"/>
            <a:t>for maximum security</a:t>
          </a:r>
          <a:endParaRPr lang="en-US" sz="1100" kern="1200"/>
        </a:p>
      </dsp:txBody>
      <dsp:txXfrm>
        <a:off x="3267934" y="4645294"/>
        <a:ext cx="1611793" cy="9281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229B9-D750-4530-91B3-AE54E4EC03B4}">
      <dsp:nvSpPr>
        <dsp:cNvPr id="0" name=""/>
        <dsp:cNvSpPr/>
      </dsp:nvSpPr>
      <dsp:spPr>
        <a:xfrm>
          <a:off x="0" y="5036"/>
          <a:ext cx="4879728" cy="117216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4A103C-23CE-4B08-A445-0948114ED6F7}">
      <dsp:nvSpPr>
        <dsp:cNvPr id="0" name=""/>
        <dsp:cNvSpPr/>
      </dsp:nvSpPr>
      <dsp:spPr>
        <a:xfrm>
          <a:off x="354578" y="268772"/>
          <a:ext cx="644688" cy="644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B72B85-8D02-46C8-A14D-5D1AE7A3E8D2}">
      <dsp:nvSpPr>
        <dsp:cNvPr id="0" name=""/>
        <dsp:cNvSpPr/>
      </dsp:nvSpPr>
      <dsp:spPr>
        <a:xfrm>
          <a:off x="1353846" y="5036"/>
          <a:ext cx="2195877" cy="1172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54" tIns="124054" rIns="124054" bIns="124054" numCol="1" spcCol="1270" anchor="ctr" anchorCtr="0">
          <a:noAutofit/>
        </a:bodyPr>
        <a:lstStyle/>
        <a:p>
          <a:pPr marL="0" lvl="0" indent="0" algn="l" defTabSz="977900">
            <a:lnSpc>
              <a:spcPct val="90000"/>
            </a:lnSpc>
            <a:spcBef>
              <a:spcPct val="0"/>
            </a:spcBef>
            <a:spcAft>
              <a:spcPct val="35000"/>
            </a:spcAft>
            <a:buNone/>
          </a:pPr>
          <a:r>
            <a:rPr lang="en-IE" sz="2200" b="1" kern="1200" baseline="0"/>
            <a:t>on users</a:t>
          </a:r>
          <a:endParaRPr lang="en-US" sz="2200" kern="1200"/>
        </a:p>
      </dsp:txBody>
      <dsp:txXfrm>
        <a:off x="1353846" y="5036"/>
        <a:ext cx="2195877" cy="1172161"/>
      </dsp:txXfrm>
    </dsp:sp>
    <dsp:sp modelId="{5F703431-03FC-4E60-92F2-C1C1AB6DDD77}">
      <dsp:nvSpPr>
        <dsp:cNvPr id="0" name=""/>
        <dsp:cNvSpPr/>
      </dsp:nvSpPr>
      <dsp:spPr>
        <a:xfrm>
          <a:off x="3549724" y="5036"/>
          <a:ext cx="1328680" cy="1172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54" tIns="124054" rIns="124054" bIns="124054" numCol="1" spcCol="1270" anchor="ctr" anchorCtr="0">
          <a:noAutofit/>
        </a:bodyPr>
        <a:lstStyle/>
        <a:p>
          <a:pPr marL="0" lvl="0" indent="0" algn="l" defTabSz="488950">
            <a:lnSpc>
              <a:spcPct val="90000"/>
            </a:lnSpc>
            <a:spcBef>
              <a:spcPct val="0"/>
            </a:spcBef>
            <a:spcAft>
              <a:spcPct val="35000"/>
            </a:spcAft>
            <a:buNone/>
          </a:pPr>
          <a:r>
            <a:rPr lang="en-IE" sz="1100" i="1" kern="1200" baseline="0"/>
            <a:t>Do you want it all to be transparent to users?</a:t>
          </a:r>
          <a:endParaRPr lang="en-US" sz="1100" kern="1200"/>
        </a:p>
        <a:p>
          <a:pPr marL="0" lvl="0" indent="0" algn="l" defTabSz="488950">
            <a:lnSpc>
              <a:spcPct val="90000"/>
            </a:lnSpc>
            <a:spcBef>
              <a:spcPct val="0"/>
            </a:spcBef>
            <a:spcAft>
              <a:spcPct val="35000"/>
            </a:spcAft>
            <a:buNone/>
          </a:pPr>
          <a:r>
            <a:rPr lang="en-IE" sz="1100" i="1" kern="1200" baseline="0"/>
            <a:t>Application layer security normally involves the user</a:t>
          </a:r>
          <a:endParaRPr lang="en-US" sz="1100" kern="1200"/>
        </a:p>
      </dsp:txBody>
      <dsp:txXfrm>
        <a:off x="3549724" y="5036"/>
        <a:ext cx="1328680" cy="1172161"/>
      </dsp:txXfrm>
    </dsp:sp>
    <dsp:sp modelId="{DF2E4D7F-865E-4E7E-80EE-2DBCC0A8FD18}">
      <dsp:nvSpPr>
        <dsp:cNvPr id="0" name=""/>
        <dsp:cNvSpPr/>
      </dsp:nvSpPr>
      <dsp:spPr>
        <a:xfrm>
          <a:off x="0" y="1470238"/>
          <a:ext cx="4879728" cy="117216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E532D2-EE62-4EDA-AA17-808481688873}">
      <dsp:nvSpPr>
        <dsp:cNvPr id="0" name=""/>
        <dsp:cNvSpPr/>
      </dsp:nvSpPr>
      <dsp:spPr>
        <a:xfrm>
          <a:off x="354578" y="1733974"/>
          <a:ext cx="644688" cy="644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D7F2A6-5642-43BF-B309-51E6BF36D958}">
      <dsp:nvSpPr>
        <dsp:cNvPr id="0" name=""/>
        <dsp:cNvSpPr/>
      </dsp:nvSpPr>
      <dsp:spPr>
        <a:xfrm>
          <a:off x="1353846" y="1470238"/>
          <a:ext cx="2195877" cy="1172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54" tIns="124054" rIns="124054" bIns="124054" numCol="1" spcCol="1270" anchor="ctr" anchorCtr="0">
          <a:noAutofit/>
        </a:bodyPr>
        <a:lstStyle/>
        <a:p>
          <a:pPr marL="0" lvl="0" indent="0" algn="l" defTabSz="977900">
            <a:lnSpc>
              <a:spcPct val="90000"/>
            </a:lnSpc>
            <a:spcBef>
              <a:spcPct val="0"/>
            </a:spcBef>
            <a:spcAft>
              <a:spcPct val="35000"/>
            </a:spcAft>
            <a:buNone/>
          </a:pPr>
          <a:r>
            <a:rPr lang="en-IE" sz="2200" b="1" kern="1200" baseline="0"/>
            <a:t>on the importance of speed</a:t>
          </a:r>
          <a:endParaRPr lang="en-US" sz="2200" kern="1200"/>
        </a:p>
      </dsp:txBody>
      <dsp:txXfrm>
        <a:off x="1353846" y="1470238"/>
        <a:ext cx="2195877" cy="1172161"/>
      </dsp:txXfrm>
    </dsp:sp>
    <dsp:sp modelId="{16073DD4-4B7A-4599-A0CF-931A115D6B14}">
      <dsp:nvSpPr>
        <dsp:cNvPr id="0" name=""/>
        <dsp:cNvSpPr/>
      </dsp:nvSpPr>
      <dsp:spPr>
        <a:xfrm>
          <a:off x="3549724" y="1470238"/>
          <a:ext cx="1328680" cy="1172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54" tIns="124054" rIns="124054" bIns="124054" numCol="1" spcCol="1270" anchor="ctr" anchorCtr="0">
          <a:noAutofit/>
        </a:bodyPr>
        <a:lstStyle/>
        <a:p>
          <a:pPr marL="0" lvl="0" indent="0" algn="l" defTabSz="488950">
            <a:lnSpc>
              <a:spcPct val="90000"/>
            </a:lnSpc>
            <a:spcBef>
              <a:spcPct val="0"/>
            </a:spcBef>
            <a:spcAft>
              <a:spcPct val="35000"/>
            </a:spcAft>
            <a:buNone/>
          </a:pPr>
          <a:r>
            <a:rPr lang="en-IE" sz="1100" i="1" kern="1200" baseline="0"/>
            <a:t>Encrypting the same data multiple times slows things down</a:t>
          </a:r>
          <a:endParaRPr lang="en-US" sz="1100" kern="1200"/>
        </a:p>
      </dsp:txBody>
      <dsp:txXfrm>
        <a:off x="3549724" y="1470238"/>
        <a:ext cx="1328680" cy="1172161"/>
      </dsp:txXfrm>
    </dsp:sp>
    <dsp:sp modelId="{851E98AA-844E-4520-983F-6A46155A2253}">
      <dsp:nvSpPr>
        <dsp:cNvPr id="0" name=""/>
        <dsp:cNvSpPr/>
      </dsp:nvSpPr>
      <dsp:spPr>
        <a:xfrm>
          <a:off x="0" y="2935440"/>
          <a:ext cx="4879728" cy="117216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02412E-C94C-4301-AF45-EE574F496163}">
      <dsp:nvSpPr>
        <dsp:cNvPr id="0" name=""/>
        <dsp:cNvSpPr/>
      </dsp:nvSpPr>
      <dsp:spPr>
        <a:xfrm>
          <a:off x="354578" y="3199176"/>
          <a:ext cx="644688" cy="6446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1B3693-E520-4E75-BFF2-1677CB5A1F08}">
      <dsp:nvSpPr>
        <dsp:cNvPr id="0" name=""/>
        <dsp:cNvSpPr/>
      </dsp:nvSpPr>
      <dsp:spPr>
        <a:xfrm>
          <a:off x="1353846" y="2935440"/>
          <a:ext cx="2195877" cy="1172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54" tIns="124054" rIns="124054" bIns="124054" numCol="1" spcCol="1270" anchor="ctr" anchorCtr="0">
          <a:noAutofit/>
        </a:bodyPr>
        <a:lstStyle/>
        <a:p>
          <a:pPr marL="0" lvl="0" indent="0" algn="l" defTabSz="977900">
            <a:lnSpc>
              <a:spcPct val="90000"/>
            </a:lnSpc>
            <a:spcBef>
              <a:spcPct val="0"/>
            </a:spcBef>
            <a:spcAft>
              <a:spcPct val="35000"/>
            </a:spcAft>
            <a:buNone/>
          </a:pPr>
          <a:r>
            <a:rPr lang="en-IE" sz="2200" b="1" kern="1200" baseline="0"/>
            <a:t>on security needs</a:t>
          </a:r>
          <a:endParaRPr lang="en-US" sz="2200" kern="1200"/>
        </a:p>
      </dsp:txBody>
      <dsp:txXfrm>
        <a:off x="1353846" y="2935440"/>
        <a:ext cx="2195877" cy="1172161"/>
      </dsp:txXfrm>
    </dsp:sp>
    <dsp:sp modelId="{1607D1D8-7844-4269-8478-476BA85BE0DC}">
      <dsp:nvSpPr>
        <dsp:cNvPr id="0" name=""/>
        <dsp:cNvSpPr/>
      </dsp:nvSpPr>
      <dsp:spPr>
        <a:xfrm>
          <a:off x="3549724" y="2935440"/>
          <a:ext cx="1328680" cy="1172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54" tIns="124054" rIns="124054" bIns="124054" numCol="1" spcCol="1270" anchor="ctr" anchorCtr="0">
          <a:noAutofit/>
        </a:bodyPr>
        <a:lstStyle/>
        <a:p>
          <a:pPr marL="0" lvl="0" indent="0" algn="l" defTabSz="488950">
            <a:lnSpc>
              <a:spcPct val="90000"/>
            </a:lnSpc>
            <a:spcBef>
              <a:spcPct val="0"/>
            </a:spcBef>
            <a:spcAft>
              <a:spcPct val="35000"/>
            </a:spcAft>
            <a:buNone/>
          </a:pPr>
          <a:r>
            <a:rPr lang="en-IE" sz="1100" i="1" kern="1200" baseline="0"/>
            <a:t>Hide traffic pattern, etc.</a:t>
          </a:r>
          <a:endParaRPr lang="en-US" sz="1100" kern="1200"/>
        </a:p>
      </dsp:txBody>
      <dsp:txXfrm>
        <a:off x="3549724" y="2935440"/>
        <a:ext cx="1328680" cy="1172161"/>
      </dsp:txXfrm>
    </dsp:sp>
    <dsp:sp modelId="{0B793EFB-2FB2-4C33-A8E8-C417D901794B}">
      <dsp:nvSpPr>
        <dsp:cNvPr id="0" name=""/>
        <dsp:cNvSpPr/>
      </dsp:nvSpPr>
      <dsp:spPr>
        <a:xfrm>
          <a:off x="0" y="4400642"/>
          <a:ext cx="4879728" cy="117216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58EABA-D435-4C76-B75C-C8EF959EEF67}">
      <dsp:nvSpPr>
        <dsp:cNvPr id="0" name=""/>
        <dsp:cNvSpPr/>
      </dsp:nvSpPr>
      <dsp:spPr>
        <a:xfrm>
          <a:off x="354578" y="4664378"/>
          <a:ext cx="644688" cy="6446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43C6D4-66B3-4738-9E80-5F74752B3078}">
      <dsp:nvSpPr>
        <dsp:cNvPr id="0" name=""/>
        <dsp:cNvSpPr/>
      </dsp:nvSpPr>
      <dsp:spPr>
        <a:xfrm>
          <a:off x="1353846" y="4400642"/>
          <a:ext cx="2195877" cy="1172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54" tIns="124054" rIns="124054" bIns="124054" numCol="1" spcCol="1270" anchor="ctr" anchorCtr="0">
          <a:noAutofit/>
        </a:bodyPr>
        <a:lstStyle/>
        <a:p>
          <a:pPr marL="0" lvl="0" indent="0" algn="l" defTabSz="977900">
            <a:lnSpc>
              <a:spcPct val="90000"/>
            </a:lnSpc>
            <a:spcBef>
              <a:spcPct val="0"/>
            </a:spcBef>
            <a:spcAft>
              <a:spcPct val="35000"/>
            </a:spcAft>
            <a:buNone/>
          </a:pPr>
          <a:r>
            <a:rPr lang="en-IE" sz="2200" b="1" kern="1200" baseline="0"/>
            <a:t>on network topology</a:t>
          </a:r>
          <a:endParaRPr lang="en-US" sz="2200" kern="1200"/>
        </a:p>
      </dsp:txBody>
      <dsp:txXfrm>
        <a:off x="1353846" y="4400642"/>
        <a:ext cx="2195877" cy="1172161"/>
      </dsp:txXfrm>
    </dsp:sp>
    <dsp:sp modelId="{8DE5C57A-3A6D-4542-8CE3-FFD02FAC3EDE}">
      <dsp:nvSpPr>
        <dsp:cNvPr id="0" name=""/>
        <dsp:cNvSpPr/>
      </dsp:nvSpPr>
      <dsp:spPr>
        <a:xfrm>
          <a:off x="3549724" y="4400642"/>
          <a:ext cx="1328680" cy="1172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54" tIns="124054" rIns="124054" bIns="124054" numCol="1" spcCol="1270" anchor="ctr" anchorCtr="0">
          <a:noAutofit/>
        </a:bodyPr>
        <a:lstStyle/>
        <a:p>
          <a:pPr marL="0" lvl="0" indent="0" algn="l" defTabSz="488950">
            <a:lnSpc>
              <a:spcPct val="90000"/>
            </a:lnSpc>
            <a:spcBef>
              <a:spcPct val="0"/>
            </a:spcBef>
            <a:spcAft>
              <a:spcPct val="35000"/>
            </a:spcAft>
            <a:buNone/>
          </a:pPr>
          <a:r>
            <a:rPr lang="en-IE" sz="1100" i="1" kern="1200" baseline="0"/>
            <a:t>Is the network trusted or not?</a:t>
          </a:r>
          <a:endParaRPr lang="en-US" sz="1100" kern="1200"/>
        </a:p>
        <a:p>
          <a:pPr marL="0" lvl="0" indent="0" algn="l" defTabSz="488950">
            <a:lnSpc>
              <a:spcPct val="90000"/>
            </a:lnSpc>
            <a:spcBef>
              <a:spcPct val="0"/>
            </a:spcBef>
            <a:spcAft>
              <a:spcPct val="35000"/>
            </a:spcAft>
            <a:buNone/>
          </a:pPr>
          <a:r>
            <a:rPr lang="en-IE" sz="1100" i="1" kern="1200" baseline="0"/>
            <a:t>Are there wireless links?</a:t>
          </a:r>
          <a:endParaRPr lang="en-US" sz="1100" kern="1200"/>
        </a:p>
      </dsp:txBody>
      <dsp:txXfrm>
        <a:off x="3549724" y="4400642"/>
        <a:ext cx="1328680" cy="11721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54DBA-0291-488C-A6D7-A48EB99B03A4}">
      <dsp:nvSpPr>
        <dsp:cNvPr id="0" name=""/>
        <dsp:cNvSpPr/>
      </dsp:nvSpPr>
      <dsp:spPr>
        <a:xfrm>
          <a:off x="0" y="531"/>
          <a:ext cx="78867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70F51E-3174-49E3-ADF4-789963CB519A}">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D6B748-BA42-4BF1-A8AB-9F25999F76A7}">
      <dsp:nvSpPr>
        <dsp:cNvPr id="0" name=""/>
        <dsp:cNvSpPr/>
      </dsp:nvSpPr>
      <dsp:spPr>
        <a:xfrm>
          <a:off x="1435590" y="531"/>
          <a:ext cx="64511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IE" sz="2500" kern="1200"/>
            <a:t>Can put security in place once, in a consistent manner, for multiple applications</a:t>
          </a:r>
          <a:endParaRPr lang="en-US" sz="2500" kern="1200"/>
        </a:p>
      </dsp:txBody>
      <dsp:txXfrm>
        <a:off x="1435590" y="531"/>
        <a:ext cx="6451109" cy="1242935"/>
      </dsp:txXfrm>
    </dsp:sp>
    <dsp:sp modelId="{FBF0BB55-0F0D-4411-8EE9-32D94144DA0F}">
      <dsp:nvSpPr>
        <dsp:cNvPr id="0" name=""/>
        <dsp:cNvSpPr/>
      </dsp:nvSpPr>
      <dsp:spPr>
        <a:xfrm>
          <a:off x="0" y="1554201"/>
          <a:ext cx="78867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B4DB4B-02EB-43E9-90C7-386D97E4EB9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88621E-91DA-4E95-B0E3-757AA0157954}">
      <dsp:nvSpPr>
        <dsp:cNvPr id="0" name=""/>
        <dsp:cNvSpPr/>
      </dsp:nvSpPr>
      <dsp:spPr>
        <a:xfrm>
          <a:off x="1435590" y="1554201"/>
          <a:ext cx="64511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IE" sz="2500" kern="1200"/>
            <a:t>All applications are secured, without the need for the user to be involved</a:t>
          </a:r>
          <a:endParaRPr lang="en-US" sz="2500" kern="1200"/>
        </a:p>
      </dsp:txBody>
      <dsp:txXfrm>
        <a:off x="1435590" y="1554201"/>
        <a:ext cx="6451109" cy="1242935"/>
      </dsp:txXfrm>
    </dsp:sp>
    <dsp:sp modelId="{5C9257D3-FDCA-492E-9B2F-9091E690340C}">
      <dsp:nvSpPr>
        <dsp:cNvPr id="0" name=""/>
        <dsp:cNvSpPr/>
      </dsp:nvSpPr>
      <dsp:spPr>
        <a:xfrm>
          <a:off x="0" y="3107870"/>
          <a:ext cx="78867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401675-6087-4DF8-B8CE-FB7DD5528623}">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682742-405E-422E-B271-EEB635A3FFCB}">
      <dsp:nvSpPr>
        <dsp:cNvPr id="0" name=""/>
        <dsp:cNvSpPr/>
      </dsp:nvSpPr>
      <dsp:spPr>
        <a:xfrm>
          <a:off x="1435590" y="3107870"/>
          <a:ext cx="64511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GB" sz="2500" kern="1200"/>
            <a:t>Central management of security, including access policy, keys, algorithms, etc.</a:t>
          </a:r>
          <a:endParaRPr lang="en-US" sz="2500" kern="1200"/>
        </a:p>
      </dsp:txBody>
      <dsp:txXfrm>
        <a:off x="1435590" y="3107870"/>
        <a:ext cx="6451109"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8927B-DBE4-42AA-B266-54DEC080AFDB}">
      <dsp:nvSpPr>
        <dsp:cNvPr id="0" name=""/>
        <dsp:cNvSpPr/>
      </dsp:nvSpPr>
      <dsp:spPr>
        <a:xfrm>
          <a:off x="0" y="283664"/>
          <a:ext cx="7886700" cy="428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18B896-B9B6-4713-8915-AF1E90F0C4AA}">
      <dsp:nvSpPr>
        <dsp:cNvPr id="0" name=""/>
        <dsp:cNvSpPr/>
      </dsp:nvSpPr>
      <dsp:spPr>
        <a:xfrm>
          <a:off x="394335" y="32744"/>
          <a:ext cx="5520690"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755650">
            <a:lnSpc>
              <a:spcPct val="90000"/>
            </a:lnSpc>
            <a:spcBef>
              <a:spcPct val="0"/>
            </a:spcBef>
            <a:spcAft>
              <a:spcPct val="35000"/>
            </a:spcAft>
            <a:buNone/>
          </a:pPr>
          <a:r>
            <a:rPr lang="en-IE" sz="1700" kern="1200" baseline="0"/>
            <a:t>HTTP by itself doesn’t provide any security</a:t>
          </a:r>
          <a:endParaRPr lang="en-US" sz="1700" kern="1200"/>
        </a:p>
      </dsp:txBody>
      <dsp:txXfrm>
        <a:off x="418833" y="57242"/>
        <a:ext cx="5471694" cy="452844"/>
      </dsp:txXfrm>
    </dsp:sp>
    <dsp:sp modelId="{C23D55ED-0BB2-4004-9045-F80ADD05096D}">
      <dsp:nvSpPr>
        <dsp:cNvPr id="0" name=""/>
        <dsp:cNvSpPr/>
      </dsp:nvSpPr>
      <dsp:spPr>
        <a:xfrm>
          <a:off x="0" y="1054784"/>
          <a:ext cx="7886700" cy="10442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354076" rIns="612096" bIns="120904" numCol="1" spcCol="1270" anchor="t" anchorCtr="0">
          <a:noAutofit/>
        </a:bodyPr>
        <a:lstStyle/>
        <a:p>
          <a:pPr marL="171450" lvl="1" indent="-171450" algn="l" defTabSz="755650">
            <a:lnSpc>
              <a:spcPct val="100000"/>
            </a:lnSpc>
            <a:spcBef>
              <a:spcPct val="0"/>
            </a:spcBef>
            <a:spcAft>
              <a:spcPct val="15000"/>
            </a:spcAft>
            <a:buChar char="•"/>
          </a:pPr>
          <a:r>
            <a:rPr lang="en-IE" sz="1700" i="1" kern="1200" baseline="0"/>
            <a:t>Leave HTTP as it is</a:t>
          </a:r>
          <a:endParaRPr lang="en-US" sz="1700" kern="1200"/>
        </a:p>
        <a:p>
          <a:pPr marL="171450" lvl="1" indent="-171450" algn="l" defTabSz="755650">
            <a:lnSpc>
              <a:spcPct val="100000"/>
            </a:lnSpc>
            <a:spcBef>
              <a:spcPct val="0"/>
            </a:spcBef>
            <a:spcAft>
              <a:spcPct val="15000"/>
            </a:spcAft>
            <a:buChar char="•"/>
          </a:pPr>
          <a:r>
            <a:rPr lang="en-IE" sz="1700" i="1" kern="1200" baseline="0"/>
            <a:t>Add security just above the transport layer</a:t>
          </a:r>
          <a:endParaRPr lang="en-US" sz="1700" kern="1200"/>
        </a:p>
      </dsp:txBody>
      <dsp:txXfrm>
        <a:off x="0" y="1054784"/>
        <a:ext cx="7886700" cy="1044225"/>
      </dsp:txXfrm>
    </dsp:sp>
    <dsp:sp modelId="{F4B78F40-B00C-4576-B763-9DFF247C849D}">
      <dsp:nvSpPr>
        <dsp:cNvPr id="0" name=""/>
        <dsp:cNvSpPr/>
      </dsp:nvSpPr>
      <dsp:spPr>
        <a:xfrm>
          <a:off x="394335" y="803864"/>
          <a:ext cx="5520690"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755650">
            <a:lnSpc>
              <a:spcPct val="90000"/>
            </a:lnSpc>
            <a:spcBef>
              <a:spcPct val="0"/>
            </a:spcBef>
            <a:spcAft>
              <a:spcPct val="35000"/>
            </a:spcAft>
            <a:buNone/>
          </a:pPr>
          <a:r>
            <a:rPr lang="en-IE" sz="1700" kern="1200" baseline="0"/>
            <a:t>The approach to securing web content is to:</a:t>
          </a:r>
          <a:endParaRPr lang="en-US" sz="1700" kern="1200"/>
        </a:p>
      </dsp:txBody>
      <dsp:txXfrm>
        <a:off x="418833" y="828362"/>
        <a:ext cx="5471694" cy="452844"/>
      </dsp:txXfrm>
    </dsp:sp>
    <dsp:sp modelId="{B57499B0-4DD2-4B8C-BAD8-87BD499310CE}">
      <dsp:nvSpPr>
        <dsp:cNvPr id="0" name=""/>
        <dsp:cNvSpPr/>
      </dsp:nvSpPr>
      <dsp:spPr>
        <a:xfrm>
          <a:off x="0" y="2441729"/>
          <a:ext cx="7886700" cy="16065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354076" rIns="612096" bIns="120904" numCol="1" spcCol="1270" anchor="t" anchorCtr="0">
          <a:noAutofit/>
        </a:bodyPr>
        <a:lstStyle/>
        <a:p>
          <a:pPr marL="171450" lvl="1" indent="-171450" algn="l" defTabSz="755650">
            <a:lnSpc>
              <a:spcPct val="100000"/>
            </a:lnSpc>
            <a:spcBef>
              <a:spcPct val="0"/>
            </a:spcBef>
            <a:spcAft>
              <a:spcPct val="15000"/>
            </a:spcAft>
            <a:buChar char="•"/>
          </a:pPr>
          <a:r>
            <a:rPr lang="en-IE" sz="1700" i="1" kern="1200" baseline="0"/>
            <a:t>Secure Socket Layer (SSL)</a:t>
          </a:r>
          <a:endParaRPr lang="en-US" sz="1700" kern="1200"/>
        </a:p>
        <a:p>
          <a:pPr marL="342900" lvl="2" indent="-171450" algn="l" defTabSz="755650">
            <a:lnSpc>
              <a:spcPct val="90000"/>
            </a:lnSpc>
            <a:spcBef>
              <a:spcPct val="0"/>
            </a:spcBef>
            <a:spcAft>
              <a:spcPct val="15000"/>
            </a:spcAft>
            <a:buChar char="•"/>
          </a:pPr>
          <a:r>
            <a:rPr lang="en-IE" sz="1700" kern="1200" baseline="0"/>
            <a:t>Originated by Netscape</a:t>
          </a:r>
          <a:endParaRPr lang="en-US" sz="1700" kern="1200"/>
        </a:p>
        <a:p>
          <a:pPr marL="171450" lvl="1" indent="-171450" algn="l" defTabSz="755650">
            <a:lnSpc>
              <a:spcPct val="100000"/>
            </a:lnSpc>
            <a:spcBef>
              <a:spcPct val="0"/>
            </a:spcBef>
            <a:spcAft>
              <a:spcPct val="15000"/>
            </a:spcAft>
            <a:buChar char="•"/>
          </a:pPr>
          <a:r>
            <a:rPr lang="en-IE" sz="1700" i="1" kern="1200" baseline="0"/>
            <a:t>Transport Layer Security (TLS)</a:t>
          </a:r>
          <a:endParaRPr lang="en-US" sz="1700" kern="1200"/>
        </a:p>
        <a:p>
          <a:pPr marL="342900" lvl="2" indent="-171450" algn="l" defTabSz="755650">
            <a:lnSpc>
              <a:spcPct val="90000"/>
            </a:lnSpc>
            <a:spcBef>
              <a:spcPct val="0"/>
            </a:spcBef>
            <a:spcAft>
              <a:spcPct val="15000"/>
            </a:spcAft>
            <a:buChar char="•"/>
          </a:pPr>
          <a:r>
            <a:rPr lang="en-IE" sz="1700" kern="1200" baseline="0"/>
            <a:t>Vendor-neutral standard (IETF – RFC 5246)</a:t>
          </a:r>
          <a:endParaRPr lang="en-US" sz="1700" kern="1200"/>
        </a:p>
      </dsp:txBody>
      <dsp:txXfrm>
        <a:off x="0" y="2441729"/>
        <a:ext cx="7886700" cy="1606500"/>
      </dsp:txXfrm>
    </dsp:sp>
    <dsp:sp modelId="{3C68604C-B463-4624-98BB-86350796B810}">
      <dsp:nvSpPr>
        <dsp:cNvPr id="0" name=""/>
        <dsp:cNvSpPr/>
      </dsp:nvSpPr>
      <dsp:spPr>
        <a:xfrm>
          <a:off x="394335" y="2190809"/>
          <a:ext cx="5520690"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755650">
            <a:lnSpc>
              <a:spcPct val="90000"/>
            </a:lnSpc>
            <a:spcBef>
              <a:spcPct val="0"/>
            </a:spcBef>
            <a:spcAft>
              <a:spcPct val="35000"/>
            </a:spcAft>
            <a:buNone/>
          </a:pPr>
          <a:r>
            <a:rPr lang="en-IE" sz="1700" kern="1200" baseline="0"/>
            <a:t>This has been variously known as</a:t>
          </a:r>
          <a:endParaRPr lang="en-US" sz="1700" kern="1200"/>
        </a:p>
      </dsp:txBody>
      <dsp:txXfrm>
        <a:off x="418833" y="2215307"/>
        <a:ext cx="5471694" cy="4528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912D0-27FA-4AA2-AFE2-B8A168D2B0D0}">
      <dsp:nvSpPr>
        <dsp:cNvPr id="0" name=""/>
        <dsp:cNvSpPr/>
      </dsp:nvSpPr>
      <dsp:spPr>
        <a:xfrm>
          <a:off x="0" y="523269"/>
          <a:ext cx="7886700" cy="1360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499872"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Encrypting sensitive data sent between browser and web server</a:t>
          </a:r>
        </a:p>
      </dsp:txBody>
      <dsp:txXfrm>
        <a:off x="0" y="523269"/>
        <a:ext cx="7886700" cy="1360800"/>
      </dsp:txXfrm>
    </dsp:sp>
    <dsp:sp modelId="{5838F4C7-AB66-4767-8FAA-3D7B4DAC4C2F}">
      <dsp:nvSpPr>
        <dsp:cNvPr id="0" name=""/>
        <dsp:cNvSpPr/>
      </dsp:nvSpPr>
      <dsp:spPr>
        <a:xfrm>
          <a:off x="394335" y="169029"/>
          <a:ext cx="5520690" cy="7084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a:t>Encrypting</a:t>
          </a:r>
        </a:p>
      </dsp:txBody>
      <dsp:txXfrm>
        <a:off x="428920" y="203614"/>
        <a:ext cx="5451520" cy="639310"/>
      </dsp:txXfrm>
    </dsp:sp>
    <dsp:sp modelId="{F73B3A33-5A58-4291-8A58-CC1073EEFD38}">
      <dsp:nvSpPr>
        <dsp:cNvPr id="0" name=""/>
        <dsp:cNvSpPr/>
      </dsp:nvSpPr>
      <dsp:spPr>
        <a:xfrm>
          <a:off x="0" y="2367909"/>
          <a:ext cx="7886700" cy="1814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499872"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Authenticating participants</a:t>
          </a:r>
        </a:p>
        <a:p>
          <a:pPr marL="457200" lvl="2" indent="-228600" algn="l" defTabSz="1066800">
            <a:lnSpc>
              <a:spcPct val="90000"/>
            </a:lnSpc>
            <a:spcBef>
              <a:spcPct val="0"/>
            </a:spcBef>
            <a:spcAft>
              <a:spcPct val="15000"/>
            </a:spcAft>
            <a:buChar char="•"/>
          </a:pPr>
          <a:r>
            <a:rPr lang="en-US" sz="2400" kern="1200"/>
            <a:t>To verify that web server is genuine</a:t>
          </a:r>
        </a:p>
        <a:p>
          <a:pPr marL="457200" lvl="2" indent="-228600" algn="l" defTabSz="1066800">
            <a:lnSpc>
              <a:spcPct val="90000"/>
            </a:lnSpc>
            <a:spcBef>
              <a:spcPct val="0"/>
            </a:spcBef>
            <a:spcAft>
              <a:spcPct val="15000"/>
            </a:spcAft>
            <a:buChar char="•"/>
          </a:pPr>
          <a:r>
            <a:rPr lang="en-US" sz="2400" kern="1200"/>
            <a:t>To verify that user/browser is genuine (optional)</a:t>
          </a:r>
        </a:p>
      </dsp:txBody>
      <dsp:txXfrm>
        <a:off x="0" y="2367909"/>
        <a:ext cx="7886700" cy="1814400"/>
      </dsp:txXfrm>
    </dsp:sp>
    <dsp:sp modelId="{9CFFE536-5D02-4BF7-BB5A-30E6FCF51908}">
      <dsp:nvSpPr>
        <dsp:cNvPr id="0" name=""/>
        <dsp:cNvSpPr/>
      </dsp:nvSpPr>
      <dsp:spPr>
        <a:xfrm>
          <a:off x="394335" y="2013669"/>
          <a:ext cx="5520690" cy="7084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a:t>Authenticating</a:t>
          </a:r>
        </a:p>
      </dsp:txBody>
      <dsp:txXfrm>
        <a:off x="428920" y="2048254"/>
        <a:ext cx="545152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C55D52-D3F9-4793-B978-F8712425D083}" type="datetimeFigureOut">
              <a:rPr lang="en-IE" smtClean="0"/>
              <a:t>17/09/2019</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BB3823-5B95-4148-A807-B5565C9C9776}" type="slidenum">
              <a:rPr lang="en-IE" smtClean="0"/>
              <a:t>‹#›</a:t>
            </a:fld>
            <a:endParaRPr lang="en-IE"/>
          </a:p>
        </p:txBody>
      </p:sp>
    </p:spTree>
    <p:extLst>
      <p:ext uri="{BB962C8B-B14F-4D97-AF65-F5344CB8AC3E}">
        <p14:creationId xmlns:p14="http://schemas.microsoft.com/office/powerpoint/2010/main" val="1744101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9732D9B-C6C2-48EF-A95D-1DC5C37A3C2E}" type="slidenum">
              <a:rPr lang="en-US"/>
              <a:pPr/>
              <a:t>4</a:t>
            </a:fld>
            <a:endParaRPr lang="en-US"/>
          </a:p>
        </p:txBody>
      </p:sp>
      <p:sp>
        <p:nvSpPr>
          <p:cNvPr id="47107" name="Rectangle 2"/>
          <p:cNvSpPr>
            <a:spLocks noGrp="1" noRot="1" noChangeAspect="1" noChangeArrowheads="1" noTextEdit="1"/>
          </p:cNvSpPr>
          <p:nvPr>
            <p:ph type="sldImg"/>
          </p:nvPr>
        </p:nvSpPr>
        <p:spPr>
          <a:xfrm>
            <a:off x="725488" y="547688"/>
            <a:ext cx="5618162" cy="4213225"/>
          </a:xfrm>
          <a:ln/>
        </p:spPr>
      </p:sp>
      <p:sp>
        <p:nvSpPr>
          <p:cNvPr id="47108" name="Rectangle 3"/>
          <p:cNvSpPr>
            <a:spLocks noGrp="1" noChangeArrowheads="1"/>
          </p:cNvSpPr>
          <p:nvPr>
            <p:ph type="body" idx="1"/>
          </p:nvPr>
        </p:nvSpPr>
        <p:spPr>
          <a:xfrm>
            <a:off x="530225" y="4887913"/>
            <a:ext cx="6005513" cy="3854450"/>
          </a:xfrm>
          <a:noFill/>
        </p:spPr>
        <p:txBody>
          <a:bodyPr/>
          <a:lstStyle/>
          <a:p>
            <a:pPr eaLnBrk="1" hangingPunct="1"/>
            <a:endParaRPr lang="en-I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2AE82AB-26CA-A249-A5C0-B052DEE6F74B}"/>
              </a:ext>
            </a:extLst>
          </p:cNvPr>
          <p:cNvSpPr>
            <a:spLocks noGrp="1" noRot="1" noChangeAspect="1" noChangeArrowheads="1" noTextEdit="1"/>
          </p:cNvSpPr>
          <p:nvPr>
            <p:ph type="sldImg"/>
          </p:nvPr>
        </p:nvSpPr>
        <p:spPr>
          <a:xfrm>
            <a:off x="447675" y="592138"/>
            <a:ext cx="6086475" cy="4564062"/>
          </a:xfrm>
          <a:ln/>
        </p:spPr>
      </p:sp>
      <p:sp>
        <p:nvSpPr>
          <p:cNvPr id="33795" name="Rectangle 3">
            <a:extLst>
              <a:ext uri="{FF2B5EF4-FFF2-40B4-BE49-F238E27FC236}">
                <a16:creationId xmlns:a16="http://schemas.microsoft.com/office/drawing/2014/main" id="{D539D791-5681-9D48-B7F7-A11C7042761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93190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AE3BE14-7D80-E245-B1F9-C1C05E1B09A7}"/>
              </a:ext>
            </a:extLst>
          </p:cNvPr>
          <p:cNvSpPr>
            <a:spLocks noGrp="1" noRot="1" noChangeAspect="1" noChangeArrowheads="1" noTextEdit="1"/>
          </p:cNvSpPr>
          <p:nvPr>
            <p:ph type="sldImg"/>
          </p:nvPr>
        </p:nvSpPr>
        <p:spPr>
          <a:xfrm>
            <a:off x="447675" y="592138"/>
            <a:ext cx="6086475" cy="4564062"/>
          </a:xfrm>
          <a:ln/>
        </p:spPr>
      </p:sp>
      <p:sp>
        <p:nvSpPr>
          <p:cNvPr id="35843" name="Rectangle 3">
            <a:extLst>
              <a:ext uri="{FF2B5EF4-FFF2-40B4-BE49-F238E27FC236}">
                <a16:creationId xmlns:a16="http://schemas.microsoft.com/office/drawing/2014/main" id="{6985200F-7FE4-0F47-BD87-F98FC23C12F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76052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AC86BBF-FEC9-6744-857B-DF3A97755CE2}"/>
              </a:ext>
            </a:extLst>
          </p:cNvPr>
          <p:cNvSpPr>
            <a:spLocks noGrp="1" noRot="1" noChangeAspect="1" noChangeArrowheads="1" noTextEdit="1"/>
          </p:cNvSpPr>
          <p:nvPr>
            <p:ph type="sldImg"/>
          </p:nvPr>
        </p:nvSpPr>
        <p:spPr>
          <a:xfrm>
            <a:off x="447675" y="592138"/>
            <a:ext cx="6086475" cy="4564062"/>
          </a:xfrm>
          <a:ln/>
        </p:spPr>
      </p:sp>
      <p:sp>
        <p:nvSpPr>
          <p:cNvPr id="37891" name="Rectangle 3">
            <a:extLst>
              <a:ext uri="{FF2B5EF4-FFF2-40B4-BE49-F238E27FC236}">
                <a16:creationId xmlns:a16="http://schemas.microsoft.com/office/drawing/2014/main" id="{0EACB459-54D3-3044-9F59-3FDA015F99C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80402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5F4D1D5-9F69-FF41-A0EC-5B7007519A46}"/>
              </a:ext>
            </a:extLst>
          </p:cNvPr>
          <p:cNvSpPr>
            <a:spLocks noGrp="1" noRot="1" noChangeAspect="1" noChangeArrowheads="1" noTextEdit="1"/>
          </p:cNvSpPr>
          <p:nvPr>
            <p:ph type="sldImg"/>
          </p:nvPr>
        </p:nvSpPr>
        <p:spPr>
          <a:xfrm>
            <a:off x="911225" y="742950"/>
            <a:ext cx="4951413" cy="3713163"/>
          </a:xfrm>
          <a:ln/>
        </p:spPr>
      </p:sp>
      <p:sp>
        <p:nvSpPr>
          <p:cNvPr id="39939" name="Rectangle 3">
            <a:extLst>
              <a:ext uri="{FF2B5EF4-FFF2-40B4-BE49-F238E27FC236}">
                <a16:creationId xmlns:a16="http://schemas.microsoft.com/office/drawing/2014/main" id="{75244A9C-BF81-3A49-B78A-21410092F276}"/>
              </a:ext>
            </a:extLst>
          </p:cNvPr>
          <p:cNvSpPr>
            <a:spLocks noGrp="1" noChangeArrowheads="1"/>
          </p:cNvSpPr>
          <p:nvPr>
            <p:ph type="body" idx="1"/>
          </p:nvPr>
        </p:nvSpPr>
        <p:spPr>
          <a:xfrm>
            <a:off x="676275" y="4703763"/>
            <a:ext cx="5419725" cy="44561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55384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C93F207-B02B-3F42-9A88-3DC664EA40CF}"/>
              </a:ext>
            </a:extLst>
          </p:cNvPr>
          <p:cNvSpPr>
            <a:spLocks noGrp="1" noRot="1" noChangeAspect="1" noChangeArrowheads="1" noTextEdit="1"/>
          </p:cNvSpPr>
          <p:nvPr>
            <p:ph type="sldImg"/>
          </p:nvPr>
        </p:nvSpPr>
        <p:spPr>
          <a:xfrm>
            <a:off x="911225" y="742950"/>
            <a:ext cx="4951413" cy="3713163"/>
          </a:xfrm>
          <a:ln/>
        </p:spPr>
      </p:sp>
      <p:sp>
        <p:nvSpPr>
          <p:cNvPr id="41987" name="Rectangle 3">
            <a:extLst>
              <a:ext uri="{FF2B5EF4-FFF2-40B4-BE49-F238E27FC236}">
                <a16:creationId xmlns:a16="http://schemas.microsoft.com/office/drawing/2014/main" id="{5F182118-E969-8947-BDBA-E2F71478762C}"/>
              </a:ext>
            </a:extLst>
          </p:cNvPr>
          <p:cNvSpPr>
            <a:spLocks noGrp="1" noChangeArrowheads="1"/>
          </p:cNvSpPr>
          <p:nvPr>
            <p:ph type="body" idx="1"/>
          </p:nvPr>
        </p:nvSpPr>
        <p:spPr>
          <a:xfrm>
            <a:off x="676275" y="4703763"/>
            <a:ext cx="5419725" cy="44561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445148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8CB7960-BAA0-B446-885B-B0F5AC25387D}"/>
              </a:ext>
            </a:extLst>
          </p:cNvPr>
          <p:cNvSpPr>
            <a:spLocks noGrp="1" noRot="1" noChangeAspect="1" noChangeArrowheads="1" noTextEdit="1"/>
          </p:cNvSpPr>
          <p:nvPr>
            <p:ph type="sldImg"/>
          </p:nvPr>
        </p:nvSpPr>
        <p:spPr>
          <a:xfrm>
            <a:off x="447675" y="592138"/>
            <a:ext cx="6086475" cy="4564062"/>
          </a:xfrm>
          <a:ln/>
        </p:spPr>
      </p:sp>
      <p:sp>
        <p:nvSpPr>
          <p:cNvPr id="44035" name="Rectangle 3">
            <a:extLst>
              <a:ext uri="{FF2B5EF4-FFF2-40B4-BE49-F238E27FC236}">
                <a16:creationId xmlns:a16="http://schemas.microsoft.com/office/drawing/2014/main" id="{2F3A0262-42BA-EC4F-A516-111D74893AC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64333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B1C1309-E753-BD40-86FB-EA6D14944E7F}"/>
              </a:ext>
            </a:extLst>
          </p:cNvPr>
          <p:cNvSpPr>
            <a:spLocks noGrp="1" noRot="1" noChangeAspect="1" noChangeArrowheads="1" noTextEdit="1"/>
          </p:cNvSpPr>
          <p:nvPr>
            <p:ph type="sldImg"/>
          </p:nvPr>
        </p:nvSpPr>
        <p:spPr>
          <a:xfrm>
            <a:off x="447675" y="592138"/>
            <a:ext cx="6086475" cy="4564062"/>
          </a:xfrm>
          <a:ln/>
        </p:spPr>
      </p:sp>
      <p:sp>
        <p:nvSpPr>
          <p:cNvPr id="46083" name="Rectangle 3">
            <a:extLst>
              <a:ext uri="{FF2B5EF4-FFF2-40B4-BE49-F238E27FC236}">
                <a16:creationId xmlns:a16="http://schemas.microsoft.com/office/drawing/2014/main" id="{2B23FBE2-097D-9B49-BB7D-A4D574F9CD0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0302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1FAAB89-E538-FB4B-B283-227075F2B0DB}"/>
              </a:ext>
            </a:extLst>
          </p:cNvPr>
          <p:cNvSpPr>
            <a:spLocks noGrp="1" noRot="1" noChangeAspect="1" noChangeArrowheads="1" noTextEdit="1"/>
          </p:cNvSpPr>
          <p:nvPr>
            <p:ph type="sldImg"/>
          </p:nvPr>
        </p:nvSpPr>
        <p:spPr>
          <a:xfrm>
            <a:off x="447675" y="592138"/>
            <a:ext cx="6086475" cy="4564062"/>
          </a:xfrm>
          <a:ln/>
        </p:spPr>
      </p:sp>
      <p:sp>
        <p:nvSpPr>
          <p:cNvPr id="48131" name="Rectangle 3">
            <a:extLst>
              <a:ext uri="{FF2B5EF4-FFF2-40B4-BE49-F238E27FC236}">
                <a16:creationId xmlns:a16="http://schemas.microsoft.com/office/drawing/2014/main" id="{1E1975DB-0F6E-9F4B-B4EB-9EBBE175B5A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94659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8F5E344-8B3B-614F-A26B-033DC7951DB7}"/>
              </a:ext>
            </a:extLst>
          </p:cNvPr>
          <p:cNvSpPr>
            <a:spLocks noGrp="1" noRot="1" noChangeAspect="1" noChangeArrowheads="1" noTextEdit="1"/>
          </p:cNvSpPr>
          <p:nvPr>
            <p:ph type="sldImg"/>
          </p:nvPr>
        </p:nvSpPr>
        <p:spPr>
          <a:xfrm>
            <a:off x="447675" y="592138"/>
            <a:ext cx="6086475" cy="4564062"/>
          </a:xfrm>
          <a:ln/>
        </p:spPr>
      </p:sp>
      <p:sp>
        <p:nvSpPr>
          <p:cNvPr id="50179" name="Rectangle 3">
            <a:extLst>
              <a:ext uri="{FF2B5EF4-FFF2-40B4-BE49-F238E27FC236}">
                <a16:creationId xmlns:a16="http://schemas.microsoft.com/office/drawing/2014/main" id="{A38A95E5-C4D2-304A-823A-73ECB3E0DD3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33885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94D0EDF-3063-AA4D-A768-8131190C00BB}"/>
              </a:ext>
            </a:extLst>
          </p:cNvPr>
          <p:cNvSpPr>
            <a:spLocks noGrp="1" noRot="1" noChangeAspect="1" noChangeArrowheads="1" noTextEdit="1"/>
          </p:cNvSpPr>
          <p:nvPr>
            <p:ph type="sldImg"/>
          </p:nvPr>
        </p:nvSpPr>
        <p:spPr>
          <a:xfrm>
            <a:off x="447675" y="592138"/>
            <a:ext cx="6086475" cy="4564062"/>
          </a:xfrm>
          <a:ln/>
        </p:spPr>
      </p:sp>
      <p:sp>
        <p:nvSpPr>
          <p:cNvPr id="52227" name="Rectangle 3">
            <a:extLst>
              <a:ext uri="{FF2B5EF4-FFF2-40B4-BE49-F238E27FC236}">
                <a16:creationId xmlns:a16="http://schemas.microsoft.com/office/drawing/2014/main" id="{0E7B7150-DEA5-A84F-835C-8E9E89C1453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58260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A6B63A7-D828-44D5-A3C1-AE964293A8AE}" type="slidenum">
              <a:rPr lang="en-US"/>
              <a:pPr/>
              <a:t>5</a:t>
            </a:fld>
            <a:endParaRPr lang="en-US"/>
          </a:p>
        </p:txBody>
      </p:sp>
      <p:sp>
        <p:nvSpPr>
          <p:cNvPr id="48131" name="Rectangle 2"/>
          <p:cNvSpPr>
            <a:spLocks noGrp="1" noRot="1" noChangeAspect="1" noChangeArrowheads="1" noTextEdit="1"/>
          </p:cNvSpPr>
          <p:nvPr>
            <p:ph type="sldImg"/>
          </p:nvPr>
        </p:nvSpPr>
        <p:spPr>
          <a:xfrm>
            <a:off x="725488" y="547688"/>
            <a:ext cx="5618162" cy="4213225"/>
          </a:xfrm>
          <a:ln/>
        </p:spPr>
      </p:sp>
      <p:sp>
        <p:nvSpPr>
          <p:cNvPr id="48132" name="Rectangle 3"/>
          <p:cNvSpPr>
            <a:spLocks noGrp="1" noChangeArrowheads="1"/>
          </p:cNvSpPr>
          <p:nvPr>
            <p:ph type="body" idx="1"/>
          </p:nvPr>
        </p:nvSpPr>
        <p:spPr>
          <a:xfrm>
            <a:off x="530225" y="4887913"/>
            <a:ext cx="6005513" cy="3854450"/>
          </a:xfrm>
          <a:noFill/>
        </p:spPr>
        <p:txBody>
          <a:bodyPr/>
          <a:lstStyle/>
          <a:p>
            <a:pPr eaLnBrk="1" hangingPunct="1"/>
            <a:endParaRPr lang="en-I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026E3D9-4A6C-B146-BB21-96967C6E4353}"/>
              </a:ext>
            </a:extLst>
          </p:cNvPr>
          <p:cNvSpPr>
            <a:spLocks noGrp="1" noRot="1" noChangeAspect="1" noChangeArrowheads="1" noTextEdit="1"/>
          </p:cNvSpPr>
          <p:nvPr>
            <p:ph type="sldImg"/>
          </p:nvPr>
        </p:nvSpPr>
        <p:spPr>
          <a:xfrm>
            <a:off x="447675" y="592138"/>
            <a:ext cx="6086475" cy="4564062"/>
          </a:xfrm>
          <a:ln/>
        </p:spPr>
      </p:sp>
      <p:sp>
        <p:nvSpPr>
          <p:cNvPr id="54275" name="Rectangle 3">
            <a:extLst>
              <a:ext uri="{FF2B5EF4-FFF2-40B4-BE49-F238E27FC236}">
                <a16:creationId xmlns:a16="http://schemas.microsoft.com/office/drawing/2014/main" id="{C149957B-4426-4A47-9EBD-C08AC3C060C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67129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charset="0"/>
              <a:cs typeface="Arial"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fld id="{36A9CBBB-9F0A-45A1-943E-8A87B302B00C}" type="slidenum">
              <a:rPr lang="en-AU" sz="1200"/>
              <a:pPr eaLnBrk="1" hangingPunct="1"/>
              <a:t>34</a:t>
            </a:fld>
            <a:endParaRPr lang="en-AU" sz="1200"/>
          </a:p>
        </p:txBody>
      </p:sp>
    </p:spTree>
    <p:extLst>
      <p:ext uri="{BB962C8B-B14F-4D97-AF65-F5344CB8AC3E}">
        <p14:creationId xmlns:p14="http://schemas.microsoft.com/office/powerpoint/2010/main" val="2441247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charset="0"/>
              <a:cs typeface="Arial"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fld id="{36A9CBBB-9F0A-45A1-943E-8A87B302B00C}" type="slidenum">
              <a:rPr lang="en-AU" sz="1200"/>
              <a:pPr eaLnBrk="1" hangingPunct="1"/>
              <a:t>35</a:t>
            </a:fld>
            <a:endParaRPr lang="en-AU" sz="1200"/>
          </a:p>
        </p:txBody>
      </p:sp>
    </p:spTree>
    <p:extLst>
      <p:ext uri="{BB962C8B-B14F-4D97-AF65-F5344CB8AC3E}">
        <p14:creationId xmlns:p14="http://schemas.microsoft.com/office/powerpoint/2010/main" val="3660501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E01E124-4C84-024C-AB07-4E4F47046327}"/>
              </a:ext>
            </a:extLst>
          </p:cNvPr>
          <p:cNvSpPr>
            <a:spLocks noGrp="1" noRot="1" noChangeAspect="1" noChangeArrowheads="1" noTextEdit="1"/>
          </p:cNvSpPr>
          <p:nvPr>
            <p:ph type="sldImg"/>
          </p:nvPr>
        </p:nvSpPr>
        <p:spPr>
          <a:xfrm>
            <a:off x="449263" y="592138"/>
            <a:ext cx="6083300" cy="4564062"/>
          </a:xfrm>
          <a:solidFill>
            <a:srgbClr val="FFFFFF"/>
          </a:solidFill>
          <a:ln/>
        </p:spPr>
      </p:sp>
      <p:sp>
        <p:nvSpPr>
          <p:cNvPr id="25603" name="Rectangle 3">
            <a:extLst>
              <a:ext uri="{FF2B5EF4-FFF2-40B4-BE49-F238E27FC236}">
                <a16:creationId xmlns:a16="http://schemas.microsoft.com/office/drawing/2014/main" id="{C24BE311-7557-C143-9ADE-7627B91FA634}"/>
              </a:ext>
            </a:extLst>
          </p:cNvPr>
          <p:cNvSpPr>
            <a:spLocks noGrp="1" noChangeArrowheads="1"/>
          </p:cNvSpPr>
          <p:nvPr>
            <p:ph type="body" idx="1"/>
          </p:nvPr>
        </p:nvSpPr>
        <p:spPr>
          <a:solidFill>
            <a:srgbClr val="FFFFFF"/>
          </a:solidFill>
          <a:ln>
            <a:solidFill>
              <a:srgbClr val="000000"/>
            </a:solidFill>
          </a:ln>
        </p:spPr>
        <p:txBody>
          <a:bodyPr lIns="91315" tIns="45658" rIns="91315" bIns="45658"/>
          <a:lstStyle/>
          <a:p>
            <a:endParaRPr lang="en-I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70120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fld id="{636B4188-79E7-481B-B20A-7921132B3BA1}" type="slidenum">
              <a:rPr lang="en-AU" sz="1200"/>
              <a:pPr eaLnBrk="1" hangingPunct="1"/>
              <a:t>42</a:t>
            </a:fld>
            <a:endParaRPr lang="en-AU" sz="1200"/>
          </a:p>
        </p:txBody>
      </p:sp>
    </p:spTree>
    <p:extLst>
      <p:ext uri="{BB962C8B-B14F-4D97-AF65-F5344CB8AC3E}">
        <p14:creationId xmlns:p14="http://schemas.microsoft.com/office/powerpoint/2010/main" val="16804521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endParaRPr lang="en-US" dirty="0">
              <a:ea typeface="+mn-ea"/>
              <a:cs typeface="+mn-cs"/>
            </a:endParaRPr>
          </a:p>
        </p:txBody>
      </p:sp>
      <p:sp>
        <p:nvSpPr>
          <p:cNvPr id="63492" name="Slide Number Placeholder 3"/>
          <p:cNvSpPr>
            <a:spLocks noGrp="1"/>
          </p:cNvSpPr>
          <p:nvPr>
            <p:ph type="sldNum" sz="quarter" idx="5"/>
          </p:nvPr>
        </p:nvSpPr>
        <p:spPr>
          <a:noFill/>
        </p:spPr>
        <p:txBody>
          <a:bodyPr/>
          <a:lstStyle/>
          <a:p>
            <a:fld id="{B4F969E4-CFAB-5345-98A7-E901C600C1E5}" type="slidenum">
              <a:rPr lang="en-AU" smtClean="0">
                <a:latin typeface="Arial" pitchFamily="-84" charset="0"/>
              </a:rPr>
              <a:pPr/>
              <a:t>43</a:t>
            </a:fld>
            <a:endParaRPr lang="en-AU" dirty="0">
              <a:latin typeface="Arial" pitchFamily="-84" charset="0"/>
            </a:endParaRPr>
          </a:p>
        </p:txBody>
      </p:sp>
    </p:spTree>
    <p:extLst>
      <p:ext uri="{BB962C8B-B14F-4D97-AF65-F5344CB8AC3E}">
        <p14:creationId xmlns:p14="http://schemas.microsoft.com/office/powerpoint/2010/main" val="658673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41413" y="685800"/>
            <a:ext cx="4573587" cy="3429000"/>
          </a:xfrm>
          <a:solidFill>
            <a:srgbClr val="FFFFFF"/>
          </a:solidFill>
          <a:ln/>
        </p:spPr>
      </p:sp>
      <p:sp>
        <p:nvSpPr>
          <p:cNvPr id="60419" name="Rectangle 3"/>
          <p:cNvSpPr>
            <a:spLocks noGrp="1" noChangeArrowheads="1"/>
          </p:cNvSpPr>
          <p:nvPr>
            <p:ph type="body" idx="1"/>
          </p:nvPr>
        </p:nvSpPr>
        <p:spPr>
          <a:xfrm>
            <a:off x="685480" y="4343144"/>
            <a:ext cx="5487041" cy="4115019"/>
          </a:xfrm>
          <a:solidFill>
            <a:srgbClr val="FFFFFF"/>
          </a:solidFill>
          <a:ln>
            <a:solidFill>
              <a:srgbClr val="000000"/>
            </a:solidFill>
          </a:ln>
        </p:spPr>
        <p:txBody>
          <a:bodyPr lIns="91430" tIns="45715" rIns="91430" bIns="45715"/>
          <a:lstStyle/>
          <a:p>
            <a:endParaRPr lang="en-AU">
              <a:latin typeface="Times New Roman" pitchFamily="18" charset="0"/>
              <a:ea typeface="ＭＳ Ｐゴシック" pitchFamily="34" charset="-128"/>
            </a:endParaRPr>
          </a:p>
        </p:txBody>
      </p:sp>
    </p:spTree>
    <p:extLst>
      <p:ext uri="{BB962C8B-B14F-4D97-AF65-F5344CB8AC3E}">
        <p14:creationId xmlns:p14="http://schemas.microsoft.com/office/powerpoint/2010/main" val="383927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141413" y="685800"/>
            <a:ext cx="4573587" cy="3429000"/>
          </a:xfrm>
          <a:solidFill>
            <a:srgbClr val="FFFFFF"/>
          </a:solidFill>
          <a:ln/>
        </p:spPr>
      </p:sp>
      <p:sp>
        <p:nvSpPr>
          <p:cNvPr id="62467" name="Rectangle 3"/>
          <p:cNvSpPr>
            <a:spLocks noGrp="1" noChangeArrowheads="1"/>
          </p:cNvSpPr>
          <p:nvPr>
            <p:ph type="body" idx="1"/>
          </p:nvPr>
        </p:nvSpPr>
        <p:spPr>
          <a:xfrm>
            <a:off x="685480" y="4343144"/>
            <a:ext cx="5487041" cy="4115019"/>
          </a:xfrm>
          <a:solidFill>
            <a:srgbClr val="FFFFFF"/>
          </a:solidFill>
          <a:ln>
            <a:solidFill>
              <a:srgbClr val="000000"/>
            </a:solidFill>
          </a:ln>
        </p:spPr>
        <p:txBody>
          <a:bodyPr lIns="91430" tIns="45715" rIns="91430" bIns="45715"/>
          <a:lstStyle/>
          <a:p>
            <a:endParaRPr lang="en-AU">
              <a:latin typeface="Times New Roman" pitchFamily="18" charset="0"/>
              <a:ea typeface="ＭＳ Ｐゴシック" pitchFamily="34" charset="-128"/>
            </a:endParaRPr>
          </a:p>
        </p:txBody>
      </p:sp>
    </p:spTree>
    <p:extLst>
      <p:ext uri="{BB962C8B-B14F-4D97-AF65-F5344CB8AC3E}">
        <p14:creationId xmlns:p14="http://schemas.microsoft.com/office/powerpoint/2010/main" val="2850378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725488" y="547688"/>
            <a:ext cx="5618162" cy="4213225"/>
          </a:xfrm>
          <a:solidFill>
            <a:srgbClr val="FFFFFF"/>
          </a:solidFill>
          <a:ln/>
        </p:spPr>
      </p:sp>
      <p:sp>
        <p:nvSpPr>
          <p:cNvPr id="64515" name="Rectangle 3"/>
          <p:cNvSpPr>
            <a:spLocks noGrp="1" noChangeArrowheads="1"/>
          </p:cNvSpPr>
          <p:nvPr>
            <p:ph type="body" idx="1"/>
          </p:nvPr>
        </p:nvSpPr>
        <p:spPr>
          <a:solidFill>
            <a:srgbClr val="FFFFFF"/>
          </a:solidFill>
          <a:ln>
            <a:solidFill>
              <a:srgbClr val="000000"/>
            </a:solidFill>
          </a:ln>
        </p:spPr>
        <p:txBody>
          <a:bodyPr lIns="91430" tIns="45715" rIns="91430" bIns="45715"/>
          <a:lstStyle/>
          <a:p>
            <a:endParaRPr lang="en-IE">
              <a:latin typeface="Times New Roman" pitchFamily="18" charset="0"/>
              <a:ea typeface="ＭＳ Ｐゴシック" pitchFamily="34" charset="-128"/>
            </a:endParaRPr>
          </a:p>
        </p:txBody>
      </p:sp>
    </p:spTree>
    <p:extLst>
      <p:ext uri="{BB962C8B-B14F-4D97-AF65-F5344CB8AC3E}">
        <p14:creationId xmlns:p14="http://schemas.microsoft.com/office/powerpoint/2010/main" val="1354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519820F-3015-4394-BE29-76D44DB43796}" type="slidenum">
              <a:rPr lang="en-US"/>
              <a:pPr/>
              <a:t>6</a:t>
            </a:fld>
            <a:endParaRPr lang="en-US"/>
          </a:p>
        </p:txBody>
      </p:sp>
      <p:sp>
        <p:nvSpPr>
          <p:cNvPr id="49155" name="Rectangle 2"/>
          <p:cNvSpPr>
            <a:spLocks noGrp="1" noRot="1" noChangeAspect="1" noChangeArrowheads="1" noTextEdit="1"/>
          </p:cNvSpPr>
          <p:nvPr>
            <p:ph type="sldImg"/>
          </p:nvPr>
        </p:nvSpPr>
        <p:spPr>
          <a:xfrm>
            <a:off x="725488" y="547688"/>
            <a:ext cx="5618162" cy="4213225"/>
          </a:xfrm>
          <a:ln/>
        </p:spPr>
      </p:sp>
      <p:sp>
        <p:nvSpPr>
          <p:cNvPr id="49156" name="Rectangle 3"/>
          <p:cNvSpPr>
            <a:spLocks noGrp="1" noChangeArrowheads="1"/>
          </p:cNvSpPr>
          <p:nvPr>
            <p:ph type="body" idx="1"/>
          </p:nvPr>
        </p:nvSpPr>
        <p:spPr>
          <a:xfrm>
            <a:off x="530225" y="4887913"/>
            <a:ext cx="6005513" cy="3854450"/>
          </a:xfrm>
          <a:noFill/>
        </p:spPr>
        <p:txBody>
          <a:bodyPr/>
          <a:lstStyle/>
          <a:p>
            <a:pPr eaLnBrk="1" hangingPunct="1"/>
            <a:endParaRPr lang="en-I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E01E124-4C84-024C-AB07-4E4F47046327}"/>
              </a:ext>
            </a:extLst>
          </p:cNvPr>
          <p:cNvSpPr>
            <a:spLocks noGrp="1" noRot="1" noChangeAspect="1" noChangeArrowheads="1" noTextEdit="1"/>
          </p:cNvSpPr>
          <p:nvPr>
            <p:ph type="sldImg"/>
          </p:nvPr>
        </p:nvSpPr>
        <p:spPr>
          <a:xfrm>
            <a:off x="449263" y="592138"/>
            <a:ext cx="6083300" cy="4564062"/>
          </a:xfrm>
          <a:solidFill>
            <a:srgbClr val="FFFFFF"/>
          </a:solidFill>
          <a:ln/>
        </p:spPr>
      </p:sp>
      <p:sp>
        <p:nvSpPr>
          <p:cNvPr id="25603" name="Rectangle 3">
            <a:extLst>
              <a:ext uri="{FF2B5EF4-FFF2-40B4-BE49-F238E27FC236}">
                <a16:creationId xmlns:a16="http://schemas.microsoft.com/office/drawing/2014/main" id="{C24BE311-7557-C143-9ADE-7627B91FA634}"/>
              </a:ext>
            </a:extLst>
          </p:cNvPr>
          <p:cNvSpPr>
            <a:spLocks noGrp="1" noChangeArrowheads="1"/>
          </p:cNvSpPr>
          <p:nvPr>
            <p:ph type="body" idx="1"/>
          </p:nvPr>
        </p:nvSpPr>
        <p:spPr>
          <a:solidFill>
            <a:srgbClr val="FFFFFF"/>
          </a:solidFill>
          <a:ln>
            <a:solidFill>
              <a:srgbClr val="000000"/>
            </a:solidFill>
          </a:ln>
        </p:spPr>
        <p:txBody>
          <a:bodyPr lIns="91315" tIns="45658" rIns="91315" bIns="45658"/>
          <a:lstStyle/>
          <a:p>
            <a:endParaRPr lang="en-I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589808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86546BD-8986-46AF-A7C8-CD55FF509228}" type="slidenum">
              <a:rPr lang="en-US"/>
              <a:pPr/>
              <a:t>8</a:t>
            </a:fld>
            <a:endParaRPr lang="en-US"/>
          </a:p>
        </p:txBody>
      </p:sp>
      <p:sp>
        <p:nvSpPr>
          <p:cNvPr id="50179" name="Rectangle 2"/>
          <p:cNvSpPr>
            <a:spLocks noGrp="1" noRot="1" noChangeAspect="1" noChangeArrowheads="1" noTextEdit="1"/>
          </p:cNvSpPr>
          <p:nvPr>
            <p:ph type="sldImg"/>
          </p:nvPr>
        </p:nvSpPr>
        <p:spPr>
          <a:xfrm>
            <a:off x="725488" y="546100"/>
            <a:ext cx="5621337" cy="4216400"/>
          </a:xfrm>
          <a:ln/>
        </p:spPr>
      </p:sp>
      <p:sp>
        <p:nvSpPr>
          <p:cNvPr id="50180" name="Rectangle 3"/>
          <p:cNvSpPr>
            <a:spLocks noGrp="1" noChangeArrowheads="1"/>
          </p:cNvSpPr>
          <p:nvPr>
            <p:ph type="body" idx="1"/>
          </p:nvPr>
        </p:nvSpPr>
        <p:spPr>
          <a:xfrm>
            <a:off x="530225" y="4889500"/>
            <a:ext cx="6005513" cy="3852863"/>
          </a:xfrm>
          <a:noFill/>
        </p:spPr>
        <p:txBody>
          <a:bodyPr/>
          <a:lstStyle/>
          <a:p>
            <a:pPr eaLnBrk="1" hangingPunct="1"/>
            <a:endParaRPr lang="en-I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E01E124-4C84-024C-AB07-4E4F47046327}"/>
              </a:ext>
            </a:extLst>
          </p:cNvPr>
          <p:cNvSpPr>
            <a:spLocks noGrp="1" noRot="1" noChangeAspect="1" noChangeArrowheads="1" noTextEdit="1"/>
          </p:cNvSpPr>
          <p:nvPr>
            <p:ph type="sldImg"/>
          </p:nvPr>
        </p:nvSpPr>
        <p:spPr>
          <a:xfrm>
            <a:off x="449263" y="592138"/>
            <a:ext cx="6083300" cy="4564062"/>
          </a:xfrm>
          <a:solidFill>
            <a:srgbClr val="FFFFFF"/>
          </a:solidFill>
          <a:ln/>
        </p:spPr>
      </p:sp>
      <p:sp>
        <p:nvSpPr>
          <p:cNvPr id="25603" name="Rectangle 3">
            <a:extLst>
              <a:ext uri="{FF2B5EF4-FFF2-40B4-BE49-F238E27FC236}">
                <a16:creationId xmlns:a16="http://schemas.microsoft.com/office/drawing/2014/main" id="{C24BE311-7557-C143-9ADE-7627B91FA634}"/>
              </a:ext>
            </a:extLst>
          </p:cNvPr>
          <p:cNvSpPr>
            <a:spLocks noGrp="1" noChangeArrowheads="1"/>
          </p:cNvSpPr>
          <p:nvPr>
            <p:ph type="body" idx="1"/>
          </p:nvPr>
        </p:nvSpPr>
        <p:spPr>
          <a:solidFill>
            <a:srgbClr val="FFFFFF"/>
          </a:solidFill>
          <a:ln>
            <a:solidFill>
              <a:srgbClr val="000000"/>
            </a:solidFill>
          </a:ln>
        </p:spPr>
        <p:txBody>
          <a:bodyPr lIns="91315" tIns="45658" rIns="91315" bIns="45658"/>
          <a:lstStyle/>
          <a:p>
            <a:endParaRPr lang="en-I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72700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9EC25E8-276D-FE4E-8064-0C041A162CB2}"/>
              </a:ext>
            </a:extLst>
          </p:cNvPr>
          <p:cNvSpPr>
            <a:spLocks noGrp="1" noRot="1" noChangeAspect="1" noChangeArrowheads="1" noTextEdit="1"/>
          </p:cNvSpPr>
          <p:nvPr>
            <p:ph type="sldImg"/>
          </p:nvPr>
        </p:nvSpPr>
        <p:spPr>
          <a:xfrm>
            <a:off x="447675" y="592138"/>
            <a:ext cx="6086475" cy="4564062"/>
          </a:xfrm>
          <a:ln/>
        </p:spPr>
      </p:sp>
      <p:sp>
        <p:nvSpPr>
          <p:cNvPr id="27651" name="Rectangle 3">
            <a:extLst>
              <a:ext uri="{FF2B5EF4-FFF2-40B4-BE49-F238E27FC236}">
                <a16:creationId xmlns:a16="http://schemas.microsoft.com/office/drawing/2014/main" id="{98AA5FE5-13B8-FC43-9616-E3AD12F42DC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52042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4829CA-6C00-2742-B256-EBF66DE8A8AC}"/>
              </a:ext>
            </a:extLst>
          </p:cNvPr>
          <p:cNvSpPr>
            <a:spLocks noGrp="1" noRot="1" noChangeAspect="1" noChangeArrowheads="1" noTextEdit="1"/>
          </p:cNvSpPr>
          <p:nvPr>
            <p:ph type="sldImg"/>
          </p:nvPr>
        </p:nvSpPr>
        <p:spPr>
          <a:xfrm>
            <a:off x="447675" y="592138"/>
            <a:ext cx="6086475" cy="4564062"/>
          </a:xfrm>
          <a:ln/>
        </p:spPr>
      </p:sp>
      <p:sp>
        <p:nvSpPr>
          <p:cNvPr id="29699" name="Rectangle 3">
            <a:extLst>
              <a:ext uri="{FF2B5EF4-FFF2-40B4-BE49-F238E27FC236}">
                <a16:creationId xmlns:a16="http://schemas.microsoft.com/office/drawing/2014/main" id="{C566AA0D-5225-DE47-8F66-25147E1EE82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28949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50E2AB7-DA8C-A745-AC63-E22BCF54E172}"/>
              </a:ext>
            </a:extLst>
          </p:cNvPr>
          <p:cNvSpPr>
            <a:spLocks noGrp="1" noRot="1" noChangeAspect="1" noChangeArrowheads="1" noTextEdit="1"/>
          </p:cNvSpPr>
          <p:nvPr>
            <p:ph type="sldImg"/>
          </p:nvPr>
        </p:nvSpPr>
        <p:spPr>
          <a:xfrm>
            <a:off x="447675" y="592138"/>
            <a:ext cx="6086475" cy="4564062"/>
          </a:xfrm>
          <a:ln/>
        </p:spPr>
      </p:sp>
      <p:sp>
        <p:nvSpPr>
          <p:cNvPr id="31747" name="Rectangle 3">
            <a:extLst>
              <a:ext uri="{FF2B5EF4-FFF2-40B4-BE49-F238E27FC236}">
                <a16:creationId xmlns:a16="http://schemas.microsoft.com/office/drawing/2014/main" id="{DBE2DD99-CE8B-7842-B2F4-D1083F83601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40279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A9F22-7769-408E-A1DA-0438CA0A29F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F180C783-BBA4-44B3-8781-605BF6F5A0F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29CF68A-6C1A-49CF-BF99-5CA2890F8D14}"/>
              </a:ext>
            </a:extLst>
          </p:cNvPr>
          <p:cNvSpPr>
            <a:spLocks noGrp="1"/>
          </p:cNvSpPr>
          <p:nvPr>
            <p:ph type="dt" sz="half" idx="10"/>
          </p:nvPr>
        </p:nvSpPr>
        <p:spPr/>
        <p:txBody>
          <a:bodyPr/>
          <a:lstStyle/>
          <a:p>
            <a:fld id="{2A304009-48FE-4659-AF46-4D35BE674DEF}" type="datetime1">
              <a:rPr lang="en-US" smtClean="0"/>
              <a:t>9/17/2019</a:t>
            </a:fld>
            <a:endParaRPr lang="en-US"/>
          </a:p>
        </p:txBody>
      </p:sp>
      <p:sp>
        <p:nvSpPr>
          <p:cNvPr id="5" name="Footer Placeholder 4">
            <a:extLst>
              <a:ext uri="{FF2B5EF4-FFF2-40B4-BE49-F238E27FC236}">
                <a16:creationId xmlns:a16="http://schemas.microsoft.com/office/drawing/2014/main" id="{7D2E4326-F91F-41DB-B907-DA5E565B81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E88459-09C5-4431-A9EC-DB3D71CAF20C}"/>
              </a:ext>
            </a:extLst>
          </p:cNvPr>
          <p:cNvSpPr>
            <a:spLocks noGrp="1"/>
          </p:cNvSpPr>
          <p:nvPr>
            <p:ph type="sldNum" sz="quarter" idx="12"/>
          </p:nvPr>
        </p:nvSpPr>
        <p:spPr/>
        <p:txBody>
          <a:bodyPr/>
          <a:lstStyle/>
          <a:p>
            <a:fld id="{651FC063-5EA9-49AF-AFAF-D68C9E82B23B}" type="slidenum">
              <a:rPr lang="en-US" smtClean="0"/>
              <a:pPr/>
              <a:t>‹#›</a:t>
            </a:fld>
            <a:endParaRPr lang="en-US"/>
          </a:p>
        </p:txBody>
      </p:sp>
    </p:spTree>
    <p:extLst>
      <p:ext uri="{BB962C8B-B14F-4D97-AF65-F5344CB8AC3E}">
        <p14:creationId xmlns:p14="http://schemas.microsoft.com/office/powerpoint/2010/main" val="3358641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7E84-EBA6-449B-BA17-D48BB3A4718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10F6CC-8C19-402F-8607-7215912200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135C98-931D-417F-94B6-3E46ADDE5AF9}"/>
              </a:ext>
            </a:extLst>
          </p:cNvPr>
          <p:cNvSpPr>
            <a:spLocks noGrp="1"/>
          </p:cNvSpPr>
          <p:nvPr>
            <p:ph type="dt" sz="half" idx="10"/>
          </p:nvPr>
        </p:nvSpPr>
        <p:spPr/>
        <p:txBody>
          <a:bodyPr/>
          <a:lstStyle/>
          <a:p>
            <a:fld id="{52CCF7DC-B119-436F-9127-137A66C0F328}" type="datetime1">
              <a:rPr lang="en-US" smtClean="0"/>
              <a:t>9/17/2019</a:t>
            </a:fld>
            <a:endParaRPr lang="en-US"/>
          </a:p>
        </p:txBody>
      </p:sp>
      <p:sp>
        <p:nvSpPr>
          <p:cNvPr id="5" name="Footer Placeholder 4">
            <a:extLst>
              <a:ext uri="{FF2B5EF4-FFF2-40B4-BE49-F238E27FC236}">
                <a16:creationId xmlns:a16="http://schemas.microsoft.com/office/drawing/2014/main" id="{B2327237-D6B7-4276-B064-AAA06CF7B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57AC4-A681-4DDB-9661-28E19ED6414D}"/>
              </a:ext>
            </a:extLst>
          </p:cNvPr>
          <p:cNvSpPr>
            <a:spLocks noGrp="1"/>
          </p:cNvSpPr>
          <p:nvPr>
            <p:ph type="sldNum" sz="quarter" idx="12"/>
          </p:nvPr>
        </p:nvSpPr>
        <p:spPr/>
        <p:txBody>
          <a:bodyPr/>
          <a:lstStyle/>
          <a:p>
            <a:fld id="{651FC063-5EA9-49AF-AFAF-D68C9E82B23B}" type="slidenum">
              <a:rPr lang="en-US" smtClean="0"/>
              <a:pPr/>
              <a:t>‹#›</a:t>
            </a:fld>
            <a:endParaRPr lang="en-US"/>
          </a:p>
        </p:txBody>
      </p:sp>
    </p:spTree>
    <p:extLst>
      <p:ext uri="{BB962C8B-B14F-4D97-AF65-F5344CB8AC3E}">
        <p14:creationId xmlns:p14="http://schemas.microsoft.com/office/powerpoint/2010/main" val="122191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3FB90B-A71F-457C-98B9-DBEDE5340D38}"/>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6C15AC5-63B9-479A-9D25-605E2A5845B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D8D885-9C76-485C-A1AE-550A0F04CAED}"/>
              </a:ext>
            </a:extLst>
          </p:cNvPr>
          <p:cNvSpPr>
            <a:spLocks noGrp="1"/>
          </p:cNvSpPr>
          <p:nvPr>
            <p:ph type="dt" sz="half" idx="10"/>
          </p:nvPr>
        </p:nvSpPr>
        <p:spPr/>
        <p:txBody>
          <a:bodyPr/>
          <a:lstStyle/>
          <a:p>
            <a:fld id="{F2FF5B4B-214C-4279-A241-165F4ABA4ECB}" type="datetime1">
              <a:rPr lang="en-US" smtClean="0"/>
              <a:t>9/17/2019</a:t>
            </a:fld>
            <a:endParaRPr lang="en-US"/>
          </a:p>
        </p:txBody>
      </p:sp>
      <p:sp>
        <p:nvSpPr>
          <p:cNvPr id="5" name="Footer Placeholder 4">
            <a:extLst>
              <a:ext uri="{FF2B5EF4-FFF2-40B4-BE49-F238E27FC236}">
                <a16:creationId xmlns:a16="http://schemas.microsoft.com/office/drawing/2014/main" id="{45FDC91F-E7C6-4A7F-A7F9-D8EF72567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C335C-389E-440A-9805-77222C5CA38A}"/>
              </a:ext>
            </a:extLst>
          </p:cNvPr>
          <p:cNvSpPr>
            <a:spLocks noGrp="1"/>
          </p:cNvSpPr>
          <p:nvPr>
            <p:ph type="sldNum" sz="quarter" idx="12"/>
          </p:nvPr>
        </p:nvSpPr>
        <p:spPr/>
        <p:txBody>
          <a:bodyPr/>
          <a:lstStyle/>
          <a:p>
            <a:fld id="{651FC063-5EA9-49AF-AFAF-D68C9E82B23B}" type="slidenum">
              <a:rPr lang="en-US" smtClean="0"/>
              <a:pPr/>
              <a:t>‹#›</a:t>
            </a:fld>
            <a:endParaRPr lang="en-US"/>
          </a:p>
        </p:txBody>
      </p:sp>
    </p:spTree>
    <p:extLst>
      <p:ext uri="{BB962C8B-B14F-4D97-AF65-F5344CB8AC3E}">
        <p14:creationId xmlns:p14="http://schemas.microsoft.com/office/powerpoint/2010/main" val="1353849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14018" name="Rectangle 2"/>
          <p:cNvSpPr>
            <a:spLocks noGrp="1" noChangeArrowheads="1"/>
          </p:cNvSpPr>
          <p:nvPr>
            <p:ph type="ctrTitle"/>
          </p:nvPr>
        </p:nvSpPr>
        <p:spPr>
          <a:xfrm>
            <a:off x="684213" y="0"/>
            <a:ext cx="7772400" cy="1143000"/>
          </a:xfrm>
        </p:spPr>
        <p:txBody>
          <a:bodyPr/>
          <a:lstStyle>
            <a:lvl1pPr>
              <a:defRPr>
                <a:solidFill>
                  <a:srgbClr val="006600"/>
                </a:solidFill>
              </a:defRPr>
            </a:lvl1pPr>
          </a:lstStyle>
          <a:p>
            <a:r>
              <a:rPr lang="en-US"/>
              <a:t>Click to edit Master title style</a:t>
            </a:r>
            <a:br>
              <a:rPr lang="en-US"/>
            </a:br>
            <a:endParaRPr lang="en-US"/>
          </a:p>
        </p:txBody>
      </p:sp>
      <p:sp>
        <p:nvSpPr>
          <p:cNvPr id="3" name="Date Placeholder 3">
            <a:extLst>
              <a:ext uri="{FF2B5EF4-FFF2-40B4-BE49-F238E27FC236}">
                <a16:creationId xmlns:a16="http://schemas.microsoft.com/office/drawing/2014/main" id="{9280717C-F9FA-DB49-9F16-8A404E6BF8C4}"/>
              </a:ext>
            </a:extLst>
          </p:cNvPr>
          <p:cNvSpPr>
            <a:spLocks noGrp="1" noChangeArrowheads="1"/>
          </p:cNvSpPr>
          <p:nvPr>
            <p:ph type="dt" sz="half" idx="10"/>
          </p:nvPr>
        </p:nvSpPr>
        <p:spPr>
          <a:xfrm>
            <a:off x="685800" y="6248400"/>
            <a:ext cx="1905000" cy="457200"/>
          </a:xfrm>
        </p:spPr>
        <p:txBody>
          <a:bodyPr/>
          <a:lstStyle>
            <a:lvl1pPr>
              <a:defRPr sz="1400" i="0">
                <a:latin typeface="Times New Roman" charset="0"/>
              </a:defRPr>
            </a:lvl1pPr>
          </a:lstStyle>
          <a:p>
            <a:pPr>
              <a:defRPr/>
            </a:pPr>
            <a:endParaRPr lang="en-US"/>
          </a:p>
        </p:txBody>
      </p:sp>
      <p:sp>
        <p:nvSpPr>
          <p:cNvPr id="4" name="Footer Placeholder 4">
            <a:extLst>
              <a:ext uri="{FF2B5EF4-FFF2-40B4-BE49-F238E27FC236}">
                <a16:creationId xmlns:a16="http://schemas.microsoft.com/office/drawing/2014/main" id="{9A61FCCC-3485-3448-A495-D4ED53FC08CA}"/>
              </a:ext>
            </a:extLst>
          </p:cNvPr>
          <p:cNvSpPr>
            <a:spLocks noGrp="1" noChangeArrowheads="1"/>
          </p:cNvSpPr>
          <p:nvPr>
            <p:ph type="ftr" sz="quarter" idx="11"/>
          </p:nvPr>
        </p:nvSpPr>
        <p:spPr>
          <a:xfrm>
            <a:off x="3124200" y="6248400"/>
            <a:ext cx="2895600" cy="457200"/>
          </a:xfrm>
        </p:spPr>
        <p:txBody>
          <a:bodyPr/>
          <a:lstStyle>
            <a:lvl1pPr>
              <a:defRPr sz="1400" i="0">
                <a:latin typeface="Times New Roman" charset="0"/>
              </a:defRPr>
            </a:lvl1pPr>
          </a:lstStyle>
          <a:p>
            <a:pPr>
              <a:defRPr/>
            </a:pPr>
            <a:endParaRPr lang="en-US"/>
          </a:p>
        </p:txBody>
      </p:sp>
      <p:sp>
        <p:nvSpPr>
          <p:cNvPr id="5" name="Slide Number Placeholder 5">
            <a:extLst>
              <a:ext uri="{FF2B5EF4-FFF2-40B4-BE49-F238E27FC236}">
                <a16:creationId xmlns:a16="http://schemas.microsoft.com/office/drawing/2014/main" id="{B3D990B5-20D9-F145-8664-DE309BF9DEB9}"/>
              </a:ext>
            </a:extLst>
          </p:cNvPr>
          <p:cNvSpPr>
            <a:spLocks noGrp="1" noChangeArrowheads="1"/>
          </p:cNvSpPr>
          <p:nvPr>
            <p:ph type="sldNum" sz="quarter" idx="12"/>
          </p:nvPr>
        </p:nvSpPr>
        <p:spPr>
          <a:xfrm>
            <a:off x="6553200" y="6248400"/>
            <a:ext cx="1905000" cy="457200"/>
          </a:xfrm>
        </p:spPr>
        <p:txBody>
          <a:bodyPr/>
          <a:lstStyle>
            <a:lvl1pPr>
              <a:defRPr>
                <a:latin typeface="Times New Roman" panose="02020603050405020304" pitchFamily="18" charset="0"/>
              </a:defRPr>
            </a:lvl1pPr>
          </a:lstStyle>
          <a:p>
            <a:pPr>
              <a:defRPr/>
            </a:pPr>
            <a:fld id="{A9D52201-2F13-C348-969C-C8ED464FD079}" type="slidenum">
              <a:rPr lang="en-US" altLang="en-US"/>
              <a:pPr>
                <a:defRPr/>
              </a:pPr>
              <a:t>‹#›</a:t>
            </a:fld>
            <a:endParaRPr lang="en-US" altLang="en-US"/>
          </a:p>
        </p:txBody>
      </p:sp>
    </p:spTree>
    <p:extLst>
      <p:ext uri="{BB962C8B-B14F-4D97-AF65-F5344CB8AC3E}">
        <p14:creationId xmlns:p14="http://schemas.microsoft.com/office/powerpoint/2010/main" val="3526196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06400" y="190500"/>
            <a:ext cx="8197850" cy="952500"/>
          </a:xfrm>
        </p:spPr>
        <p:txBody>
          <a:bodyPr/>
          <a:lstStyle/>
          <a:p>
            <a:r>
              <a:rPr lang="ga-IE"/>
              <a:t>Click to edit Master title style</a:t>
            </a:r>
            <a:endParaRPr lang="en-US"/>
          </a:p>
        </p:txBody>
      </p:sp>
      <p:sp>
        <p:nvSpPr>
          <p:cNvPr id="3" name="Chart Placeholder 2"/>
          <p:cNvSpPr>
            <a:spLocks noGrp="1"/>
          </p:cNvSpPr>
          <p:nvPr>
            <p:ph type="chart" idx="1"/>
          </p:nvPr>
        </p:nvSpPr>
        <p:spPr>
          <a:xfrm>
            <a:off x="596900" y="1257300"/>
            <a:ext cx="8039100" cy="5105400"/>
          </a:xfrm>
        </p:spPr>
        <p:txBody>
          <a:bodyPr rtlCol="0">
            <a:normAutofit/>
          </a:bodyPr>
          <a:lstStyle/>
          <a:p>
            <a:pPr lvl="0"/>
            <a:endParaRPr lang="en-US" noProof="0"/>
          </a:p>
        </p:txBody>
      </p:sp>
      <p:sp>
        <p:nvSpPr>
          <p:cNvPr id="4" name="Rectangle 4">
            <a:extLst>
              <a:ext uri="{FF2B5EF4-FFF2-40B4-BE49-F238E27FC236}">
                <a16:creationId xmlns:a16="http://schemas.microsoft.com/office/drawing/2014/main" id="{436D109A-58E4-1446-8C66-5E897F0C627B}"/>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DEF466C-3D68-364B-A5E5-3AB39788C7C5}"/>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809F62D-C544-6B45-BEC4-38CFD6DEFC15}"/>
              </a:ext>
            </a:extLst>
          </p:cNvPr>
          <p:cNvSpPr>
            <a:spLocks noGrp="1" noChangeArrowheads="1"/>
          </p:cNvSpPr>
          <p:nvPr>
            <p:ph type="sldNum" sz="quarter" idx="12"/>
          </p:nvPr>
        </p:nvSpPr>
        <p:spPr/>
        <p:txBody>
          <a:bodyPr/>
          <a:lstStyle>
            <a:lvl1pPr>
              <a:defRPr/>
            </a:lvl1pPr>
          </a:lstStyle>
          <a:p>
            <a:pPr>
              <a:defRPr/>
            </a:pPr>
            <a:fld id="{0F7FA7D5-B16E-3540-9C00-08EA8129768B}" type="slidenum">
              <a:rPr lang="en-US" altLang="en-US"/>
              <a:pPr>
                <a:defRPr/>
              </a:pPr>
              <a:t>‹#›</a:t>
            </a:fld>
            <a:endParaRPr lang="en-US" altLang="en-US"/>
          </a:p>
        </p:txBody>
      </p:sp>
    </p:spTree>
    <p:extLst>
      <p:ext uri="{BB962C8B-B14F-4D97-AF65-F5344CB8AC3E}">
        <p14:creationId xmlns:p14="http://schemas.microsoft.com/office/powerpoint/2010/main" val="869687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190500"/>
            <a:ext cx="8197850" cy="952500"/>
          </a:xfrm>
        </p:spPr>
        <p:txBody>
          <a:bodyPr/>
          <a:lstStyle/>
          <a:p>
            <a:r>
              <a:rPr lang="ga-IE"/>
              <a:t>Click to edit Master title style</a:t>
            </a:r>
            <a:endParaRPr lang="en-US"/>
          </a:p>
        </p:txBody>
      </p:sp>
      <p:sp>
        <p:nvSpPr>
          <p:cNvPr id="3" name="Text Placeholder 2"/>
          <p:cNvSpPr>
            <a:spLocks noGrp="1"/>
          </p:cNvSpPr>
          <p:nvPr>
            <p:ph type="body" sz="half" idx="1"/>
          </p:nvPr>
        </p:nvSpPr>
        <p:spPr>
          <a:xfrm>
            <a:off x="596900" y="1257300"/>
            <a:ext cx="3943350" cy="5105400"/>
          </a:xfrm>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Content Placeholder 3"/>
          <p:cNvSpPr>
            <a:spLocks noGrp="1"/>
          </p:cNvSpPr>
          <p:nvPr>
            <p:ph sz="quarter" idx="2"/>
          </p:nvPr>
        </p:nvSpPr>
        <p:spPr>
          <a:xfrm>
            <a:off x="4692650" y="1257300"/>
            <a:ext cx="3943350" cy="2476500"/>
          </a:xfrm>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5" name="Content Placeholder 4"/>
          <p:cNvSpPr>
            <a:spLocks noGrp="1"/>
          </p:cNvSpPr>
          <p:nvPr>
            <p:ph sz="quarter" idx="3"/>
          </p:nvPr>
        </p:nvSpPr>
        <p:spPr>
          <a:xfrm>
            <a:off x="4692650" y="3886200"/>
            <a:ext cx="3943350" cy="2476500"/>
          </a:xfrm>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6" name="Rectangle 4">
            <a:extLst>
              <a:ext uri="{FF2B5EF4-FFF2-40B4-BE49-F238E27FC236}">
                <a16:creationId xmlns:a16="http://schemas.microsoft.com/office/drawing/2014/main" id="{257C25FD-7944-B744-971E-584EA5249D4E}"/>
              </a:ext>
            </a:extLst>
          </p:cNvPr>
          <p:cNvSpPr>
            <a:spLocks noGrp="1" noChangeArrowheads="1"/>
          </p:cNvSpPr>
          <p:nvPr>
            <p:ph type="dt" sz="half" idx="10"/>
          </p:nvPr>
        </p:nvSpPr>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FE264362-0A17-0541-A94A-7620A88BFFDB}"/>
              </a:ext>
            </a:extLst>
          </p:cNvPr>
          <p:cNvSpPr>
            <a:spLocks noGrp="1" noChangeArrowheads="1"/>
          </p:cNvSpPr>
          <p:nvPr>
            <p:ph type="ftr" sz="quarter" idx="11"/>
          </p:nvPr>
        </p:nvSpPr>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88821B6C-0DB8-EB4A-A138-621E37E7F62F}"/>
              </a:ext>
            </a:extLst>
          </p:cNvPr>
          <p:cNvSpPr>
            <a:spLocks noGrp="1" noChangeArrowheads="1"/>
          </p:cNvSpPr>
          <p:nvPr>
            <p:ph type="sldNum" sz="quarter" idx="12"/>
          </p:nvPr>
        </p:nvSpPr>
        <p:spPr/>
        <p:txBody>
          <a:bodyPr/>
          <a:lstStyle>
            <a:lvl1pPr>
              <a:defRPr/>
            </a:lvl1pPr>
          </a:lstStyle>
          <a:p>
            <a:pPr>
              <a:defRPr/>
            </a:pPr>
            <a:fld id="{7895198C-9C3B-E346-9643-1F73773293C0}" type="slidenum">
              <a:rPr lang="en-US" altLang="en-US"/>
              <a:pPr>
                <a:defRPr/>
              </a:pPr>
              <a:t>‹#›</a:t>
            </a:fld>
            <a:endParaRPr lang="en-US" altLang="en-US"/>
          </a:p>
        </p:txBody>
      </p:sp>
    </p:spTree>
    <p:extLst>
      <p:ext uri="{BB962C8B-B14F-4D97-AF65-F5344CB8AC3E}">
        <p14:creationId xmlns:p14="http://schemas.microsoft.com/office/powerpoint/2010/main" val="3457391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C0CC31B-99AE-4367-80BA-E921EE650E4B}" type="datetime1">
              <a:rPr lang="en-US" smtClean="0"/>
              <a:t>9/17/2019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1FC063-5EA9-49AF-AFAF-D68C9E82B23B}" type="slidenum">
              <a:rPr lang="en-US" smtClean="0"/>
              <a:pPr/>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363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FD2F-FBAE-4ECD-AB7B-1FACAAAE0E3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49C645F-72D6-4267-B45B-BCCC8C89C5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EEC3BD-F86B-4FC6-8E02-E33E6F4544CE}"/>
              </a:ext>
            </a:extLst>
          </p:cNvPr>
          <p:cNvSpPr>
            <a:spLocks noGrp="1"/>
          </p:cNvSpPr>
          <p:nvPr>
            <p:ph type="dt" sz="half" idx="10"/>
          </p:nvPr>
        </p:nvSpPr>
        <p:spPr/>
        <p:txBody>
          <a:bodyPr/>
          <a:lstStyle/>
          <a:p>
            <a:fld id="{275F9AB0-27D1-4063-B5CF-6B2C456D4834}" type="datetime1">
              <a:rPr lang="en-US" smtClean="0"/>
              <a:t>9/17/2019</a:t>
            </a:fld>
            <a:endParaRPr lang="en-US"/>
          </a:p>
        </p:txBody>
      </p:sp>
      <p:sp>
        <p:nvSpPr>
          <p:cNvPr id="5" name="Footer Placeholder 4">
            <a:extLst>
              <a:ext uri="{FF2B5EF4-FFF2-40B4-BE49-F238E27FC236}">
                <a16:creationId xmlns:a16="http://schemas.microsoft.com/office/drawing/2014/main" id="{1A6082AA-74C8-407B-8016-6D66B8778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41B35-908E-4463-90A8-57CD54DC53B3}"/>
              </a:ext>
            </a:extLst>
          </p:cNvPr>
          <p:cNvSpPr>
            <a:spLocks noGrp="1"/>
          </p:cNvSpPr>
          <p:nvPr>
            <p:ph type="sldNum" sz="quarter" idx="12"/>
          </p:nvPr>
        </p:nvSpPr>
        <p:spPr/>
        <p:txBody>
          <a:bodyPr/>
          <a:lstStyle/>
          <a:p>
            <a:fld id="{651FC063-5EA9-49AF-AFAF-D68C9E82B23B}" type="slidenum">
              <a:rPr lang="en-US" smtClean="0"/>
              <a:pPr/>
              <a:t>‹#›</a:t>
            </a:fld>
            <a:endParaRPr lang="en-US"/>
          </a:p>
        </p:txBody>
      </p:sp>
    </p:spTree>
    <p:extLst>
      <p:ext uri="{BB962C8B-B14F-4D97-AF65-F5344CB8AC3E}">
        <p14:creationId xmlns:p14="http://schemas.microsoft.com/office/powerpoint/2010/main" val="2491552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07625-E3A0-453B-96D9-4C95615205E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E1165A0-BAD6-4E51-8BF6-071FF4A202F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2E4947-AADA-442C-A8DE-FA59E3A07004}"/>
              </a:ext>
            </a:extLst>
          </p:cNvPr>
          <p:cNvSpPr>
            <a:spLocks noGrp="1"/>
          </p:cNvSpPr>
          <p:nvPr>
            <p:ph type="dt" sz="half" idx="10"/>
          </p:nvPr>
        </p:nvSpPr>
        <p:spPr/>
        <p:txBody>
          <a:bodyPr/>
          <a:lstStyle/>
          <a:p>
            <a:fld id="{4332F1F2-4B28-4A41-B26F-CC0228CD33EB}" type="datetime1">
              <a:rPr lang="en-US" smtClean="0"/>
              <a:t>9/17/2019</a:t>
            </a:fld>
            <a:endParaRPr lang="en-US"/>
          </a:p>
        </p:txBody>
      </p:sp>
      <p:sp>
        <p:nvSpPr>
          <p:cNvPr id="5" name="Footer Placeholder 4">
            <a:extLst>
              <a:ext uri="{FF2B5EF4-FFF2-40B4-BE49-F238E27FC236}">
                <a16:creationId xmlns:a16="http://schemas.microsoft.com/office/drawing/2014/main" id="{7D422F18-5072-41C9-8E95-293E13150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97B78-8145-45DF-8117-03774249EB89}"/>
              </a:ext>
            </a:extLst>
          </p:cNvPr>
          <p:cNvSpPr>
            <a:spLocks noGrp="1"/>
          </p:cNvSpPr>
          <p:nvPr>
            <p:ph type="sldNum" sz="quarter" idx="12"/>
          </p:nvPr>
        </p:nvSpPr>
        <p:spPr/>
        <p:txBody>
          <a:bodyPr/>
          <a:lstStyle/>
          <a:p>
            <a:fld id="{651FC063-5EA9-49AF-AFAF-D68C9E82B23B}" type="slidenum">
              <a:rPr lang="en-US" smtClean="0"/>
              <a:pPr/>
              <a:t>‹#›</a:t>
            </a:fld>
            <a:endParaRPr lang="en-US"/>
          </a:p>
        </p:txBody>
      </p:sp>
    </p:spTree>
    <p:extLst>
      <p:ext uri="{BB962C8B-B14F-4D97-AF65-F5344CB8AC3E}">
        <p14:creationId xmlns:p14="http://schemas.microsoft.com/office/powerpoint/2010/main" val="1642382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FF2B5-43CB-43D2-91B6-E2CABA2B3D3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77A5970-FA58-4E61-A72E-37FCDFDD489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653E1DF-15E3-459E-9EF2-82BF69A07FA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EB2BA5-C5E5-431D-8580-8B863773BF51}"/>
              </a:ext>
            </a:extLst>
          </p:cNvPr>
          <p:cNvSpPr>
            <a:spLocks noGrp="1"/>
          </p:cNvSpPr>
          <p:nvPr>
            <p:ph type="dt" sz="half" idx="10"/>
          </p:nvPr>
        </p:nvSpPr>
        <p:spPr/>
        <p:txBody>
          <a:bodyPr/>
          <a:lstStyle/>
          <a:p>
            <a:fld id="{7C6102D6-6DE7-45D3-A94D-34ECB2C3DE85}" type="datetime1">
              <a:rPr lang="en-US" smtClean="0"/>
              <a:t>9/17/2019</a:t>
            </a:fld>
            <a:endParaRPr lang="en-US" dirty="0"/>
          </a:p>
        </p:txBody>
      </p:sp>
      <p:sp>
        <p:nvSpPr>
          <p:cNvPr id="6" name="Footer Placeholder 5">
            <a:extLst>
              <a:ext uri="{FF2B5EF4-FFF2-40B4-BE49-F238E27FC236}">
                <a16:creationId xmlns:a16="http://schemas.microsoft.com/office/drawing/2014/main" id="{03A2C1F5-3223-4FE3-8CAA-67D38DA933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311219-A777-4D03-9663-C1C5727FF8DB}"/>
              </a:ext>
            </a:extLst>
          </p:cNvPr>
          <p:cNvSpPr>
            <a:spLocks noGrp="1"/>
          </p:cNvSpPr>
          <p:nvPr>
            <p:ph type="sldNum" sz="quarter" idx="12"/>
          </p:nvPr>
        </p:nvSpPr>
        <p:spPr/>
        <p:txBody>
          <a:bodyPr/>
          <a:lstStyle/>
          <a:p>
            <a:fld id="{651FC063-5EA9-49AF-AFAF-D68C9E82B23B}" type="slidenum">
              <a:rPr lang="en-US" smtClean="0"/>
              <a:pPr/>
              <a:t>‹#›</a:t>
            </a:fld>
            <a:endParaRPr lang="en-US" dirty="0"/>
          </a:p>
        </p:txBody>
      </p:sp>
    </p:spTree>
    <p:extLst>
      <p:ext uri="{BB962C8B-B14F-4D97-AF65-F5344CB8AC3E}">
        <p14:creationId xmlns:p14="http://schemas.microsoft.com/office/powerpoint/2010/main" val="148799467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A995-F01B-48CE-826F-02C6189CFED2}"/>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F1FAC4-0D14-4D38-B26D-5F59C6BF48F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BEC530A-17D8-43A2-821D-A0ABEB7A901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CD4FC09-5BD9-4591-8F75-F6DC244B2B7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27DA11E-1ED1-47D6-97D6-EE45D496A24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5C0A247-DF75-4AE4-BE45-FD2641454EF2}"/>
              </a:ext>
            </a:extLst>
          </p:cNvPr>
          <p:cNvSpPr>
            <a:spLocks noGrp="1"/>
          </p:cNvSpPr>
          <p:nvPr>
            <p:ph type="dt" sz="half" idx="10"/>
          </p:nvPr>
        </p:nvSpPr>
        <p:spPr/>
        <p:txBody>
          <a:bodyPr/>
          <a:lstStyle/>
          <a:p>
            <a:fld id="{7C6102D6-6DE7-45D3-A94D-34ECB2C3DE85}" type="datetime1">
              <a:rPr lang="en-US" smtClean="0"/>
              <a:t>9/17/2019</a:t>
            </a:fld>
            <a:endParaRPr lang="en-US" dirty="0"/>
          </a:p>
        </p:txBody>
      </p:sp>
      <p:sp>
        <p:nvSpPr>
          <p:cNvPr id="8" name="Footer Placeholder 7">
            <a:extLst>
              <a:ext uri="{FF2B5EF4-FFF2-40B4-BE49-F238E27FC236}">
                <a16:creationId xmlns:a16="http://schemas.microsoft.com/office/drawing/2014/main" id="{1511259F-1D8E-40A4-85E8-272678DA2F9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A9D1486-5035-474F-B797-B0D021A4B07C}"/>
              </a:ext>
            </a:extLst>
          </p:cNvPr>
          <p:cNvSpPr>
            <a:spLocks noGrp="1"/>
          </p:cNvSpPr>
          <p:nvPr>
            <p:ph type="sldNum" sz="quarter" idx="12"/>
          </p:nvPr>
        </p:nvSpPr>
        <p:spPr/>
        <p:txBody>
          <a:bodyPr/>
          <a:lstStyle/>
          <a:p>
            <a:fld id="{651FC063-5EA9-49AF-AFAF-D68C9E82B23B}" type="slidenum">
              <a:rPr lang="en-US" smtClean="0"/>
              <a:pPr/>
              <a:t>‹#›</a:t>
            </a:fld>
            <a:endParaRPr lang="en-US" dirty="0"/>
          </a:p>
        </p:txBody>
      </p:sp>
    </p:spTree>
    <p:extLst>
      <p:ext uri="{BB962C8B-B14F-4D97-AF65-F5344CB8AC3E}">
        <p14:creationId xmlns:p14="http://schemas.microsoft.com/office/powerpoint/2010/main" val="246989818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DABE-77BC-437D-91BC-3A4459E6FD1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08E7FED-0F40-4BD6-9B85-107F6F94A736}"/>
              </a:ext>
            </a:extLst>
          </p:cNvPr>
          <p:cNvSpPr>
            <a:spLocks noGrp="1"/>
          </p:cNvSpPr>
          <p:nvPr>
            <p:ph type="dt" sz="half" idx="10"/>
          </p:nvPr>
        </p:nvSpPr>
        <p:spPr/>
        <p:txBody>
          <a:bodyPr/>
          <a:lstStyle/>
          <a:p>
            <a:fld id="{C3D309EE-CF56-4BFD-83DA-E027C5E32332}" type="datetime1">
              <a:rPr lang="en-US" smtClean="0"/>
              <a:t>9/17/2019</a:t>
            </a:fld>
            <a:endParaRPr lang="en-US"/>
          </a:p>
        </p:txBody>
      </p:sp>
      <p:sp>
        <p:nvSpPr>
          <p:cNvPr id="4" name="Footer Placeholder 3">
            <a:extLst>
              <a:ext uri="{FF2B5EF4-FFF2-40B4-BE49-F238E27FC236}">
                <a16:creationId xmlns:a16="http://schemas.microsoft.com/office/drawing/2014/main" id="{43E8801C-CB8B-404B-8D88-3F89B7E2B2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A2E182-AA05-44ED-8F03-6F8B230C7282}"/>
              </a:ext>
            </a:extLst>
          </p:cNvPr>
          <p:cNvSpPr>
            <a:spLocks noGrp="1"/>
          </p:cNvSpPr>
          <p:nvPr>
            <p:ph type="sldNum" sz="quarter" idx="12"/>
          </p:nvPr>
        </p:nvSpPr>
        <p:spPr/>
        <p:txBody>
          <a:bodyPr/>
          <a:lstStyle/>
          <a:p>
            <a:fld id="{651FC063-5EA9-49AF-AFAF-D68C9E82B23B}" type="slidenum">
              <a:rPr lang="en-US" smtClean="0"/>
              <a:pPr/>
              <a:t>‹#›</a:t>
            </a:fld>
            <a:endParaRPr lang="en-US"/>
          </a:p>
        </p:txBody>
      </p:sp>
    </p:spTree>
    <p:extLst>
      <p:ext uri="{BB962C8B-B14F-4D97-AF65-F5344CB8AC3E}">
        <p14:creationId xmlns:p14="http://schemas.microsoft.com/office/powerpoint/2010/main" val="2042060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1D1080-3D9E-43C7-9EE1-4BFFED8B62E5}"/>
              </a:ext>
            </a:extLst>
          </p:cNvPr>
          <p:cNvSpPr>
            <a:spLocks noGrp="1"/>
          </p:cNvSpPr>
          <p:nvPr>
            <p:ph type="dt" sz="half" idx="10"/>
          </p:nvPr>
        </p:nvSpPr>
        <p:spPr/>
        <p:txBody>
          <a:bodyPr/>
          <a:lstStyle/>
          <a:p>
            <a:fld id="{169F83F1-00B1-4CD5-AC3C-34E5D0F42DEA}" type="datetime1">
              <a:rPr lang="en-US" smtClean="0"/>
              <a:t>9/17/2019</a:t>
            </a:fld>
            <a:endParaRPr lang="en-US"/>
          </a:p>
        </p:txBody>
      </p:sp>
      <p:sp>
        <p:nvSpPr>
          <p:cNvPr id="3" name="Footer Placeholder 2">
            <a:extLst>
              <a:ext uri="{FF2B5EF4-FFF2-40B4-BE49-F238E27FC236}">
                <a16:creationId xmlns:a16="http://schemas.microsoft.com/office/drawing/2014/main" id="{E6410B8F-C3B8-469C-99DA-6AC3443909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B280C2-5B91-4C0D-A691-A40039118E64}"/>
              </a:ext>
            </a:extLst>
          </p:cNvPr>
          <p:cNvSpPr>
            <a:spLocks noGrp="1"/>
          </p:cNvSpPr>
          <p:nvPr>
            <p:ph type="sldNum" sz="quarter" idx="12"/>
          </p:nvPr>
        </p:nvSpPr>
        <p:spPr/>
        <p:txBody>
          <a:bodyPr/>
          <a:lstStyle/>
          <a:p>
            <a:fld id="{651FC063-5EA9-49AF-AFAF-D68C9E82B23B}" type="slidenum">
              <a:rPr lang="en-US" smtClean="0"/>
              <a:pPr/>
              <a:t>‹#›</a:t>
            </a:fld>
            <a:endParaRPr lang="en-US"/>
          </a:p>
        </p:txBody>
      </p:sp>
    </p:spTree>
    <p:extLst>
      <p:ext uri="{BB962C8B-B14F-4D97-AF65-F5344CB8AC3E}">
        <p14:creationId xmlns:p14="http://schemas.microsoft.com/office/powerpoint/2010/main" val="3171961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6EB8-C5A5-4ECB-8F69-3C781433F36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E3AF7DA-7759-4115-8B0A-CEA48A9ABEF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A198126-EB6E-4A55-94E9-FAB89A9D802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07CF849-8532-445E-BFC2-174E704E74AB}"/>
              </a:ext>
            </a:extLst>
          </p:cNvPr>
          <p:cNvSpPr>
            <a:spLocks noGrp="1"/>
          </p:cNvSpPr>
          <p:nvPr>
            <p:ph type="dt" sz="half" idx="10"/>
          </p:nvPr>
        </p:nvSpPr>
        <p:spPr/>
        <p:txBody>
          <a:bodyPr/>
          <a:lstStyle/>
          <a:p>
            <a:fld id="{7E31396C-2418-47CF-8C59-268B22E936F3}" type="datetime1">
              <a:rPr lang="en-US" smtClean="0"/>
              <a:t>9/17/2019</a:t>
            </a:fld>
            <a:endParaRPr lang="en-US"/>
          </a:p>
        </p:txBody>
      </p:sp>
      <p:sp>
        <p:nvSpPr>
          <p:cNvPr id="6" name="Footer Placeholder 5">
            <a:extLst>
              <a:ext uri="{FF2B5EF4-FFF2-40B4-BE49-F238E27FC236}">
                <a16:creationId xmlns:a16="http://schemas.microsoft.com/office/drawing/2014/main" id="{4ABB6B8A-8809-4691-A685-1A4A6AC235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E43A622-3D7D-4071-8D39-FC30BB0F4D0D}"/>
              </a:ext>
            </a:extLst>
          </p:cNvPr>
          <p:cNvSpPr>
            <a:spLocks noGrp="1"/>
          </p:cNvSpPr>
          <p:nvPr>
            <p:ph type="sldNum" sz="quarter" idx="12"/>
          </p:nvPr>
        </p:nvSpPr>
        <p:spPr/>
        <p:txBody>
          <a:bodyPr/>
          <a:lstStyle/>
          <a:p>
            <a:fld id="{651FC063-5EA9-49AF-AFAF-D68C9E82B23B}" type="slidenum">
              <a:rPr lang="en-US" smtClean="0"/>
              <a:pPr/>
              <a:t>‹#›</a:t>
            </a:fld>
            <a:endParaRPr lang="en-US"/>
          </a:p>
        </p:txBody>
      </p:sp>
    </p:spTree>
    <p:extLst>
      <p:ext uri="{BB962C8B-B14F-4D97-AF65-F5344CB8AC3E}">
        <p14:creationId xmlns:p14="http://schemas.microsoft.com/office/powerpoint/2010/main" val="82874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7121-C803-4AEE-BBD1-9196E1BB41D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62A8A3B-487F-4326-B924-9331622E7C1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7FB790A1-8BFF-419F-BE18-F6CB30D9FCA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FBB9665-42A7-4E5B-B685-0ACB4FA28B6C}"/>
              </a:ext>
            </a:extLst>
          </p:cNvPr>
          <p:cNvSpPr>
            <a:spLocks noGrp="1"/>
          </p:cNvSpPr>
          <p:nvPr>
            <p:ph type="dt" sz="half" idx="10"/>
          </p:nvPr>
        </p:nvSpPr>
        <p:spPr/>
        <p:txBody>
          <a:bodyPr/>
          <a:lstStyle/>
          <a:p>
            <a:fld id="{87C9A6EA-BF64-4057-B30E-0C1727428E85}" type="datetime1">
              <a:rPr lang="en-US" smtClean="0"/>
              <a:t>9/17/2019</a:t>
            </a:fld>
            <a:endParaRPr lang="en-US"/>
          </a:p>
        </p:txBody>
      </p:sp>
      <p:sp>
        <p:nvSpPr>
          <p:cNvPr id="6" name="Footer Placeholder 5">
            <a:extLst>
              <a:ext uri="{FF2B5EF4-FFF2-40B4-BE49-F238E27FC236}">
                <a16:creationId xmlns:a16="http://schemas.microsoft.com/office/drawing/2014/main" id="{1815DB10-45FE-4E66-839A-DE407EEFBF3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84BB18-9747-43C9-A218-E8C761C672EA}"/>
              </a:ext>
            </a:extLst>
          </p:cNvPr>
          <p:cNvSpPr>
            <a:spLocks noGrp="1"/>
          </p:cNvSpPr>
          <p:nvPr>
            <p:ph type="sldNum" sz="quarter" idx="12"/>
          </p:nvPr>
        </p:nvSpPr>
        <p:spPr/>
        <p:txBody>
          <a:bodyPr/>
          <a:lstStyle/>
          <a:p>
            <a:fld id="{651FC063-5EA9-49AF-AFAF-D68C9E82B23B}" type="slidenum">
              <a:rPr lang="en-US" smtClean="0"/>
              <a:pPr/>
              <a:t>‹#›</a:t>
            </a:fld>
            <a:endParaRPr lang="en-US"/>
          </a:p>
        </p:txBody>
      </p:sp>
    </p:spTree>
    <p:extLst>
      <p:ext uri="{BB962C8B-B14F-4D97-AF65-F5344CB8AC3E}">
        <p14:creationId xmlns:p14="http://schemas.microsoft.com/office/powerpoint/2010/main" val="1276913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3341CB-6F0A-476A-91BA-0CE48DF582D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BB15EB-C118-4858-8904-1CF3C49D83E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8C0B73-11A0-4F7E-B674-E967CC715B3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C6102D6-6DE7-45D3-A94D-34ECB2C3DE85}" type="datetime1">
              <a:rPr lang="en-US" smtClean="0"/>
              <a:t>9/17/2019</a:t>
            </a:fld>
            <a:endParaRPr lang="en-US" dirty="0"/>
          </a:p>
        </p:txBody>
      </p:sp>
      <p:sp>
        <p:nvSpPr>
          <p:cNvPr id="5" name="Footer Placeholder 4">
            <a:extLst>
              <a:ext uri="{FF2B5EF4-FFF2-40B4-BE49-F238E27FC236}">
                <a16:creationId xmlns:a16="http://schemas.microsoft.com/office/drawing/2014/main" id="{C625662B-7304-4180-B395-3E35CD37282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8B4DE35-2CE8-4977-8AFC-D50396D46D7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1FC063-5EA9-49AF-AFAF-D68C9E82B23B}" type="slidenum">
              <a:rPr lang="en-US" smtClean="0"/>
              <a:pPr/>
              <a:t>‹#›</a:t>
            </a:fld>
            <a:endParaRPr lang="en-US" dirty="0"/>
          </a:p>
        </p:txBody>
      </p:sp>
    </p:spTree>
    <p:extLst>
      <p:ext uri="{BB962C8B-B14F-4D97-AF65-F5344CB8AC3E}">
        <p14:creationId xmlns:p14="http://schemas.microsoft.com/office/powerpoint/2010/main" val="2946737046"/>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datatracker.ietf.org/wg/ipsecme/chart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2" name="Title 1"/>
          <p:cNvSpPr>
            <a:spLocks noGrp="1"/>
          </p:cNvSpPr>
          <p:nvPr>
            <p:ph type="ctrTitle"/>
          </p:nvPr>
        </p:nvSpPr>
        <p:spPr>
          <a:xfrm>
            <a:off x="628650" y="4555055"/>
            <a:ext cx="5174047" cy="1723125"/>
          </a:xfrm>
        </p:spPr>
        <p:txBody>
          <a:bodyPr anchor="ctr">
            <a:normAutofit/>
          </a:bodyPr>
          <a:lstStyle/>
          <a:p>
            <a:pPr algn="r"/>
            <a:r>
              <a:rPr lang="en-IE" dirty="0">
                <a:latin typeface="Comic Sans MS" panose="030F0702030302020204" pitchFamily="66" charset="0"/>
              </a:rPr>
              <a:t>6.1 Network Security</a:t>
            </a:r>
            <a:endParaRPr lang="en-IE">
              <a:latin typeface="Comic Sans MS" panose="030F0702030302020204" pitchFamily="66" charset="0"/>
            </a:endParaRPr>
          </a:p>
        </p:txBody>
      </p:sp>
      <p:sp>
        <p:nvSpPr>
          <p:cNvPr id="3" name="Subtitle 2"/>
          <p:cNvSpPr>
            <a:spLocks noGrp="1"/>
          </p:cNvSpPr>
          <p:nvPr>
            <p:ph type="subTitle" idx="1"/>
          </p:nvPr>
        </p:nvSpPr>
        <p:spPr>
          <a:xfrm>
            <a:off x="6156968" y="4555055"/>
            <a:ext cx="2537450" cy="1723125"/>
          </a:xfrm>
        </p:spPr>
        <p:txBody>
          <a:bodyPr anchor="ctr">
            <a:normAutofit/>
          </a:bodyPr>
          <a:lstStyle/>
          <a:p>
            <a:pPr algn="l"/>
            <a:endParaRPr lang="en-IE"/>
          </a:p>
          <a:p>
            <a:pPr algn="l"/>
            <a:r>
              <a:rPr lang="en-IE" dirty="0">
                <a:latin typeface="Comic Sans MS" panose="030F0702030302020204" pitchFamily="66" charset="0"/>
              </a:rPr>
              <a:t>Computer Security</a:t>
            </a:r>
            <a:endParaRPr lang="en-IE">
              <a:latin typeface="Comic Sans MS" panose="030F0702030302020204" pitchFamily="66" charset="0"/>
            </a:endParaRPr>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7" name="Freeform: Shape 16">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9" name="Straight Connector 18">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8311896" y="6455093"/>
            <a:ext cx="274320" cy="273844"/>
          </a:xfrm>
          <a:prstGeom prst="ellipse">
            <a:avLst/>
          </a:prstGeom>
          <a:solidFill>
            <a:srgbClr val="7F7F7F"/>
          </a:solidFill>
        </p:spPr>
        <p:txBody>
          <a:bodyPr anchor="ctr">
            <a:normAutofit/>
          </a:bodyPr>
          <a:lstStyle/>
          <a:p>
            <a:pPr algn="ctr">
              <a:lnSpc>
                <a:spcPct val="90000"/>
              </a:lnSpc>
              <a:spcAft>
                <a:spcPts val="600"/>
              </a:spcAft>
            </a:pPr>
            <a:fld id="{651FC063-5EA9-49AF-AFAF-D68C9E82B23B}" type="slidenum">
              <a:rPr lang="en-US" sz="700">
                <a:solidFill>
                  <a:srgbClr val="FFFFFF"/>
                </a:solidFill>
              </a:rPr>
              <a:pPr algn="ctr">
                <a:lnSpc>
                  <a:spcPct val="90000"/>
                </a:lnSpc>
                <a:spcAft>
                  <a:spcPts val="600"/>
                </a:spcAft>
              </a:pPr>
              <a:t>1</a:t>
            </a:fld>
            <a:endParaRPr lang="en-US" sz="700">
              <a:solidFill>
                <a:srgbClr val="FFFFFF"/>
              </a:solidFill>
            </a:endParaRPr>
          </a:p>
        </p:txBody>
      </p:sp>
    </p:spTree>
    <p:extLst>
      <p:ext uri="{BB962C8B-B14F-4D97-AF65-F5344CB8AC3E}">
        <p14:creationId xmlns:p14="http://schemas.microsoft.com/office/powerpoint/2010/main" val="19438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7" name="Title 6"/>
          <p:cNvSpPr>
            <a:spLocks noGrp="1"/>
          </p:cNvSpPr>
          <p:nvPr>
            <p:ph type="title"/>
          </p:nvPr>
        </p:nvSpPr>
        <p:spPr>
          <a:xfrm>
            <a:off x="480060" y="4610687"/>
            <a:ext cx="5558011" cy="1303020"/>
          </a:xfrm>
        </p:spPr>
        <p:txBody>
          <a:bodyPr>
            <a:normAutofit/>
          </a:bodyPr>
          <a:lstStyle/>
          <a:p>
            <a:r>
              <a:rPr lang="en-IE" sz="3600"/>
              <a:t>IPsec</a:t>
            </a:r>
          </a:p>
        </p:txBody>
      </p:sp>
      <p:sp>
        <p:nvSpPr>
          <p:cNvPr id="8" name="Content Placeholder 7"/>
          <p:cNvSpPr>
            <a:spLocks noGrp="1"/>
          </p:cNvSpPr>
          <p:nvPr>
            <p:ph idx="1"/>
          </p:nvPr>
        </p:nvSpPr>
        <p:spPr>
          <a:xfrm>
            <a:off x="480060" y="838201"/>
            <a:ext cx="4257478" cy="3359025"/>
          </a:xfrm>
        </p:spPr>
        <p:txBody>
          <a:bodyPr anchor="ctr">
            <a:normAutofit fontScale="92500" lnSpcReduction="10000"/>
          </a:bodyPr>
          <a:lstStyle/>
          <a:p>
            <a:r>
              <a:rPr lang="en-IE" sz="2800" dirty="0"/>
              <a:t>Provides security at the network layer.</a:t>
            </a:r>
          </a:p>
          <a:p>
            <a:r>
              <a:rPr lang="en-IE" sz="2800" dirty="0"/>
              <a:t>Secures datagrams between any two network-layer entities including hosts and routers.</a:t>
            </a:r>
          </a:p>
          <a:p>
            <a:r>
              <a:rPr lang="en-IE" sz="2800" dirty="0"/>
              <a:t>Used by organisations to create Virtual Private Networks (VPNs).</a:t>
            </a:r>
          </a:p>
          <a:p>
            <a:endParaRPr lang="en-IE" sz="1350" dirty="0"/>
          </a:p>
          <a:p>
            <a:endParaRPr lang="en-IE" sz="1350" dirty="0"/>
          </a:p>
        </p:txBody>
      </p:sp>
      <p:sp>
        <p:nvSpPr>
          <p:cNvPr id="15" name="Freeform: Shape 14">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7341" y="0"/>
            <a:ext cx="4716660" cy="3359027"/>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7" name="Straight Connector 16">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131570" y="3621417"/>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7460" y="4610687"/>
            <a:ext cx="1411691" cy="14116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21" name="Oval 20">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40" y="4506726"/>
            <a:ext cx="430807" cy="4308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2" name="Slide Number Placeholder 1"/>
          <p:cNvSpPr>
            <a:spLocks noGrp="1"/>
          </p:cNvSpPr>
          <p:nvPr>
            <p:ph type="sldNum" sz="quarter" idx="12"/>
          </p:nvPr>
        </p:nvSpPr>
        <p:spPr>
          <a:xfrm>
            <a:off x="8313575" y="6404789"/>
            <a:ext cx="274320" cy="273844"/>
          </a:xfrm>
          <a:prstGeom prst="ellipse">
            <a:avLst/>
          </a:prstGeom>
          <a:solidFill>
            <a:srgbClr val="595959"/>
          </a:solidFill>
        </p:spPr>
        <p:txBody>
          <a:bodyPr anchor="ctr">
            <a:normAutofit fontScale="62500" lnSpcReduction="20000"/>
          </a:bodyPr>
          <a:lstStyle/>
          <a:p>
            <a:pPr algn="ctr">
              <a:lnSpc>
                <a:spcPct val="90000"/>
              </a:lnSpc>
              <a:spcAft>
                <a:spcPts val="600"/>
              </a:spcAft>
            </a:pPr>
            <a:fld id="{651FC063-5EA9-49AF-AFAF-D68C9E82B23B}" type="slidenum">
              <a:rPr lang="en-US" sz="700">
                <a:solidFill>
                  <a:srgbClr val="FFFFFF"/>
                </a:solidFill>
              </a:rPr>
              <a:pPr algn="ctr">
                <a:lnSpc>
                  <a:spcPct val="90000"/>
                </a:lnSpc>
                <a:spcAft>
                  <a:spcPts val="600"/>
                </a:spcAft>
              </a:pPr>
              <a:t>10</a:t>
            </a:fld>
            <a:endParaRPr lang="en-US" sz="700">
              <a:solidFill>
                <a:srgbClr val="FFFFFF"/>
              </a:solidFill>
            </a:endParaRPr>
          </a:p>
        </p:txBody>
      </p:sp>
    </p:spTree>
    <p:extLst>
      <p:ext uri="{BB962C8B-B14F-4D97-AF65-F5344CB8AC3E}">
        <p14:creationId xmlns:p14="http://schemas.microsoft.com/office/powerpoint/2010/main" val="335340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2" name="Title 1"/>
          <p:cNvSpPr>
            <a:spLocks noGrp="1"/>
          </p:cNvSpPr>
          <p:nvPr>
            <p:ph type="title"/>
          </p:nvPr>
        </p:nvSpPr>
        <p:spPr>
          <a:xfrm>
            <a:off x="480060" y="4610687"/>
            <a:ext cx="5558011" cy="1303020"/>
          </a:xfrm>
        </p:spPr>
        <p:txBody>
          <a:bodyPr>
            <a:normAutofit/>
          </a:bodyPr>
          <a:lstStyle/>
          <a:p>
            <a:r>
              <a:rPr lang="en-IE" sz="3600"/>
              <a:t>VPN</a:t>
            </a:r>
          </a:p>
        </p:txBody>
      </p:sp>
      <p:sp>
        <p:nvSpPr>
          <p:cNvPr id="3" name="Content Placeholder 2"/>
          <p:cNvSpPr>
            <a:spLocks noGrp="1"/>
          </p:cNvSpPr>
          <p:nvPr>
            <p:ph idx="1"/>
          </p:nvPr>
        </p:nvSpPr>
        <p:spPr>
          <a:xfrm>
            <a:off x="480060" y="838202"/>
            <a:ext cx="4257478" cy="3063482"/>
          </a:xfrm>
        </p:spPr>
        <p:txBody>
          <a:bodyPr anchor="ctr">
            <a:normAutofit/>
          </a:bodyPr>
          <a:lstStyle/>
          <a:p>
            <a:r>
              <a:rPr lang="en-US" sz="2000" dirty="0"/>
              <a:t>Institutions often want private networks for security. </a:t>
            </a:r>
          </a:p>
          <a:p>
            <a:pPr lvl="1"/>
            <a:r>
              <a:rPr lang="en-US" sz="2000" dirty="0"/>
              <a:t>Costly - Separate routers, links, DNS infrastructure.</a:t>
            </a:r>
          </a:p>
          <a:p>
            <a:r>
              <a:rPr lang="en-US" altLang="zh-CN" sz="2000" dirty="0">
                <a:ea typeface="宋体" pitchFamily="2" charset="-122"/>
              </a:rPr>
              <a:t>With a VPN, institution’s inter-office traffic is sent over public Internet instead. </a:t>
            </a:r>
          </a:p>
          <a:p>
            <a:pPr lvl="1"/>
            <a:r>
              <a:rPr lang="en-US" sz="2000" dirty="0"/>
              <a:t>But inter-office traffic is encrypted before entering public Internet.</a:t>
            </a:r>
          </a:p>
        </p:txBody>
      </p:sp>
      <p:sp>
        <p:nvSpPr>
          <p:cNvPr id="11" name="Freeform: Shape 10">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7341" y="0"/>
            <a:ext cx="4716660" cy="3359027"/>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3" name="Straight Connector 12">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131570" y="3621417"/>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7460" y="4610687"/>
            <a:ext cx="1411691" cy="14116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7" name="Oval 16">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40" y="4506726"/>
            <a:ext cx="430807" cy="4308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4" name="Slide Number Placeholder 3"/>
          <p:cNvSpPr>
            <a:spLocks noGrp="1"/>
          </p:cNvSpPr>
          <p:nvPr>
            <p:ph type="sldNum" sz="quarter" idx="12"/>
          </p:nvPr>
        </p:nvSpPr>
        <p:spPr>
          <a:xfrm>
            <a:off x="8313575" y="6404789"/>
            <a:ext cx="274320" cy="273844"/>
          </a:xfrm>
          <a:prstGeom prst="ellipse">
            <a:avLst/>
          </a:prstGeom>
          <a:solidFill>
            <a:srgbClr val="595959"/>
          </a:solidFill>
        </p:spPr>
        <p:txBody>
          <a:bodyPr anchor="ctr">
            <a:normAutofit fontScale="62500" lnSpcReduction="20000"/>
          </a:bodyPr>
          <a:lstStyle/>
          <a:p>
            <a:pPr algn="ctr">
              <a:lnSpc>
                <a:spcPct val="90000"/>
              </a:lnSpc>
              <a:spcAft>
                <a:spcPts val="600"/>
              </a:spcAft>
            </a:pPr>
            <a:fld id="{651FC063-5EA9-49AF-AFAF-D68C9E82B23B}" type="slidenum">
              <a:rPr lang="en-US" sz="700">
                <a:solidFill>
                  <a:srgbClr val="FFFFFF"/>
                </a:solidFill>
              </a:rPr>
              <a:pPr algn="ctr">
                <a:lnSpc>
                  <a:spcPct val="90000"/>
                </a:lnSpc>
                <a:spcAft>
                  <a:spcPts val="600"/>
                </a:spcAft>
              </a:pPr>
              <a:t>11</a:t>
            </a:fld>
            <a:endParaRPr lang="en-US" sz="700">
              <a:solidFill>
                <a:srgbClr val="FFFFFF"/>
              </a:solidFill>
            </a:endParaRPr>
          </a:p>
        </p:txBody>
      </p:sp>
    </p:spTree>
    <p:extLst>
      <p:ext uri="{BB962C8B-B14F-4D97-AF65-F5344CB8AC3E}">
        <p14:creationId xmlns:p14="http://schemas.microsoft.com/office/powerpoint/2010/main" val="240793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2304573" y="800100"/>
            <a:ext cx="4534853" cy="5257801"/>
          </a:xfrm>
          <a:prstGeom prst="rect">
            <a:avLst/>
          </a:prstGeom>
        </p:spPr>
      </p:pic>
      <p:sp>
        <p:nvSpPr>
          <p:cNvPr id="4" name="Slide Number Placeholder 3"/>
          <p:cNvSpPr>
            <a:spLocks noGrp="1"/>
          </p:cNvSpPr>
          <p:nvPr>
            <p:ph type="sldNum" sz="quarter" idx="12"/>
          </p:nvPr>
        </p:nvSpPr>
        <p:spPr/>
        <p:txBody>
          <a:bodyPr>
            <a:normAutofit/>
          </a:bodyPr>
          <a:lstStyle/>
          <a:p>
            <a:pPr>
              <a:spcAft>
                <a:spcPts val="600"/>
              </a:spcAft>
            </a:pPr>
            <a:fld id="{651FC063-5EA9-49AF-AFAF-D68C9E82B23B}" type="slidenum">
              <a:rPr lang="en-US">
                <a:solidFill>
                  <a:srgbClr val="FFFFFF"/>
                </a:solidFill>
              </a:rPr>
              <a:pPr>
                <a:spcAft>
                  <a:spcPts val="600"/>
                </a:spcAft>
              </a:pPr>
              <a:t>12</a:t>
            </a:fld>
            <a:endParaRPr lang="en-US">
              <a:solidFill>
                <a:srgbClr val="FFFFFF"/>
              </a:solidFill>
            </a:endParaRPr>
          </a:p>
        </p:txBody>
      </p:sp>
    </p:spTree>
    <p:extLst>
      <p:ext uri="{BB962C8B-B14F-4D97-AF65-F5344CB8AC3E}">
        <p14:creationId xmlns:p14="http://schemas.microsoft.com/office/powerpoint/2010/main" val="850666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963877"/>
            <a:ext cx="2620771" cy="4930246"/>
          </a:xfrm>
        </p:spPr>
        <p:txBody>
          <a:bodyPr>
            <a:normAutofit/>
          </a:bodyPr>
          <a:lstStyle/>
          <a:p>
            <a:pPr algn="r"/>
            <a:r>
              <a:rPr lang="en-IE">
                <a:solidFill>
                  <a:schemeClr val="accent1"/>
                </a:solidFill>
              </a:rPr>
              <a:t>IPSec</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3" y="963877"/>
            <a:ext cx="4783327" cy="4930246"/>
          </a:xfrm>
        </p:spPr>
        <p:txBody>
          <a:bodyPr anchor="ctr">
            <a:normAutofit/>
          </a:bodyPr>
          <a:lstStyle/>
          <a:p>
            <a:r>
              <a:rPr lang="en-IE" dirty="0"/>
              <a:t>Provides mechanisms for :</a:t>
            </a:r>
          </a:p>
          <a:p>
            <a:pPr lvl="1"/>
            <a:r>
              <a:rPr lang="en-IE" sz="2100"/>
              <a:t>Confidentiality</a:t>
            </a:r>
          </a:p>
          <a:p>
            <a:pPr lvl="1"/>
            <a:r>
              <a:rPr lang="en-IE" sz="2100"/>
              <a:t>Source Authentication</a:t>
            </a:r>
          </a:p>
          <a:p>
            <a:pPr lvl="1"/>
            <a:r>
              <a:rPr lang="en-IE" sz="2100"/>
              <a:t>Data Integrity</a:t>
            </a:r>
          </a:p>
          <a:p>
            <a:pPr lvl="1"/>
            <a:r>
              <a:rPr lang="en-IE" sz="2100"/>
              <a:t>Replay-attack Prevention</a:t>
            </a:r>
          </a:p>
        </p:txBody>
      </p:sp>
      <p:sp>
        <p:nvSpPr>
          <p:cNvPr id="4" name="Slide Number Placeholder 3"/>
          <p:cNvSpPr>
            <a:spLocks noGrp="1"/>
          </p:cNvSpPr>
          <p:nvPr>
            <p:ph type="sldNum" sz="quarter" idx="12"/>
          </p:nvPr>
        </p:nvSpPr>
        <p:spPr>
          <a:xfrm>
            <a:off x="7928637" y="6033479"/>
            <a:ext cx="586712" cy="365125"/>
          </a:xfrm>
        </p:spPr>
        <p:txBody>
          <a:bodyPr>
            <a:normAutofit/>
          </a:bodyPr>
          <a:lstStyle/>
          <a:p>
            <a:pPr>
              <a:spcAft>
                <a:spcPts val="600"/>
              </a:spcAft>
            </a:pPr>
            <a:fld id="{651FC063-5EA9-49AF-AFAF-D68C9E82B23B}" type="slidenum">
              <a:rPr lang="en-US">
                <a:solidFill>
                  <a:schemeClr val="tx1">
                    <a:alpha val="80000"/>
                  </a:schemeClr>
                </a:solidFill>
              </a:rPr>
              <a:pPr>
                <a:spcAft>
                  <a:spcPts val="600"/>
                </a:spcAft>
              </a:pPr>
              <a:t>13</a:t>
            </a:fld>
            <a:endParaRPr lang="en-US">
              <a:solidFill>
                <a:schemeClr val="tx1">
                  <a:alpha val="80000"/>
                </a:schemeClr>
              </a:solidFill>
            </a:endParaRPr>
          </a:p>
        </p:txBody>
      </p:sp>
    </p:spTree>
    <p:extLst>
      <p:ext uri="{BB962C8B-B14F-4D97-AF65-F5344CB8AC3E}">
        <p14:creationId xmlns:p14="http://schemas.microsoft.com/office/powerpoint/2010/main" val="141083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963877"/>
            <a:ext cx="2620771" cy="4930246"/>
          </a:xfrm>
        </p:spPr>
        <p:txBody>
          <a:bodyPr>
            <a:normAutofit/>
          </a:bodyPr>
          <a:lstStyle/>
          <a:p>
            <a:pPr algn="r"/>
            <a:r>
              <a:rPr lang="en-IE" sz="3100">
                <a:solidFill>
                  <a:schemeClr val="accent1"/>
                </a:solidFill>
              </a:rPr>
              <a:t>Confidentiality</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3" y="963877"/>
            <a:ext cx="4783327" cy="4930246"/>
          </a:xfrm>
        </p:spPr>
        <p:txBody>
          <a:bodyPr anchor="ctr">
            <a:normAutofit/>
          </a:bodyPr>
          <a:lstStyle/>
          <a:p>
            <a:r>
              <a:rPr lang="en-IE" dirty="0"/>
              <a:t>Network layer confidentiality between a pair of network entities (e.g. between 2 routers, 2 host or a router and a host).</a:t>
            </a:r>
          </a:p>
          <a:p>
            <a:r>
              <a:rPr lang="en-IE" dirty="0"/>
              <a:t>The sender encrypts the payload of all datagrams sent to the receiving entity.</a:t>
            </a:r>
          </a:p>
          <a:p>
            <a:r>
              <a:rPr lang="en-IE" dirty="0"/>
              <a:t>The encrypted payload could be a TCP segment, a UDP segment etc.</a:t>
            </a:r>
          </a:p>
          <a:p>
            <a:r>
              <a:rPr lang="en-IE" dirty="0"/>
              <a:t>So data is hidden from any 3</a:t>
            </a:r>
            <a:r>
              <a:rPr lang="en-IE" baseline="30000" dirty="0"/>
              <a:t>rd</a:t>
            </a:r>
            <a:r>
              <a:rPr lang="en-IE" dirty="0"/>
              <a:t> party that might be sniffing the network.</a:t>
            </a:r>
          </a:p>
        </p:txBody>
      </p:sp>
      <p:sp>
        <p:nvSpPr>
          <p:cNvPr id="4" name="Slide Number Placeholder 3"/>
          <p:cNvSpPr>
            <a:spLocks noGrp="1"/>
          </p:cNvSpPr>
          <p:nvPr>
            <p:ph type="sldNum" sz="quarter" idx="12"/>
          </p:nvPr>
        </p:nvSpPr>
        <p:spPr>
          <a:xfrm>
            <a:off x="7928637" y="6033479"/>
            <a:ext cx="586712" cy="365125"/>
          </a:xfrm>
        </p:spPr>
        <p:txBody>
          <a:bodyPr>
            <a:normAutofit/>
          </a:bodyPr>
          <a:lstStyle/>
          <a:p>
            <a:pPr>
              <a:spcAft>
                <a:spcPts val="600"/>
              </a:spcAft>
            </a:pPr>
            <a:fld id="{651FC063-5EA9-49AF-AFAF-D68C9E82B23B}" type="slidenum">
              <a:rPr lang="en-US">
                <a:solidFill>
                  <a:schemeClr val="tx1">
                    <a:alpha val="80000"/>
                  </a:schemeClr>
                </a:solidFill>
              </a:rPr>
              <a:pPr>
                <a:spcAft>
                  <a:spcPts val="600"/>
                </a:spcAft>
              </a:pPr>
              <a:t>14</a:t>
            </a:fld>
            <a:endParaRPr lang="en-US">
              <a:solidFill>
                <a:schemeClr val="tx1">
                  <a:alpha val="80000"/>
                </a:schemeClr>
              </a:solidFill>
            </a:endParaRPr>
          </a:p>
        </p:txBody>
      </p:sp>
    </p:spTree>
    <p:extLst>
      <p:ext uri="{BB962C8B-B14F-4D97-AF65-F5344CB8AC3E}">
        <p14:creationId xmlns:p14="http://schemas.microsoft.com/office/powerpoint/2010/main" val="24327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963877"/>
            <a:ext cx="2620771" cy="4930246"/>
          </a:xfrm>
        </p:spPr>
        <p:txBody>
          <a:bodyPr>
            <a:normAutofit/>
          </a:bodyPr>
          <a:lstStyle/>
          <a:p>
            <a:pPr algn="r"/>
            <a:r>
              <a:rPr lang="en-IE" sz="3100" dirty="0">
                <a:solidFill>
                  <a:schemeClr val="accent1"/>
                </a:solidFill>
              </a:rPr>
              <a:t>Confidentiality</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3" y="963877"/>
            <a:ext cx="4783327" cy="4930246"/>
          </a:xfrm>
        </p:spPr>
        <p:txBody>
          <a:bodyPr anchor="ctr">
            <a:normAutofit/>
          </a:bodyPr>
          <a:lstStyle/>
          <a:p>
            <a:r>
              <a:rPr lang="en-IE" dirty="0"/>
              <a:t>Not only the data is encrypted so too is:</a:t>
            </a:r>
          </a:p>
          <a:p>
            <a:pPr lvl="1"/>
            <a:r>
              <a:rPr lang="en-IE" sz="2100"/>
              <a:t>Protocol number</a:t>
            </a:r>
          </a:p>
          <a:p>
            <a:pPr lvl="1"/>
            <a:r>
              <a:rPr lang="en-IE" sz="2100"/>
              <a:t>Source IP address</a:t>
            </a:r>
          </a:p>
          <a:p>
            <a:pPr lvl="1"/>
            <a:r>
              <a:rPr lang="en-IE" sz="2100"/>
              <a:t>Destination IP address</a:t>
            </a:r>
          </a:p>
          <a:p>
            <a:pPr lvl="1"/>
            <a:endParaRPr lang="en-IE" sz="2100"/>
          </a:p>
        </p:txBody>
      </p:sp>
      <p:sp>
        <p:nvSpPr>
          <p:cNvPr id="4" name="Slide Number Placeholder 3"/>
          <p:cNvSpPr>
            <a:spLocks noGrp="1"/>
          </p:cNvSpPr>
          <p:nvPr>
            <p:ph type="sldNum" sz="quarter" idx="12"/>
          </p:nvPr>
        </p:nvSpPr>
        <p:spPr>
          <a:xfrm>
            <a:off x="7928637" y="6033479"/>
            <a:ext cx="586712" cy="365125"/>
          </a:xfrm>
        </p:spPr>
        <p:txBody>
          <a:bodyPr>
            <a:normAutofit/>
          </a:bodyPr>
          <a:lstStyle/>
          <a:p>
            <a:pPr>
              <a:spcAft>
                <a:spcPts val="600"/>
              </a:spcAft>
            </a:pPr>
            <a:fld id="{651FC063-5EA9-49AF-AFAF-D68C9E82B23B}" type="slidenum">
              <a:rPr lang="en-US">
                <a:solidFill>
                  <a:schemeClr val="tx1">
                    <a:alpha val="80000"/>
                  </a:schemeClr>
                </a:solidFill>
              </a:rPr>
              <a:pPr>
                <a:spcAft>
                  <a:spcPts val="600"/>
                </a:spcAft>
              </a:pPr>
              <a:t>15</a:t>
            </a:fld>
            <a:endParaRPr lang="en-US">
              <a:solidFill>
                <a:schemeClr val="tx1">
                  <a:alpha val="80000"/>
                </a:schemeClr>
              </a:solidFill>
            </a:endParaRPr>
          </a:p>
        </p:txBody>
      </p:sp>
    </p:spTree>
    <p:extLst>
      <p:ext uri="{BB962C8B-B14F-4D97-AF65-F5344CB8AC3E}">
        <p14:creationId xmlns:p14="http://schemas.microsoft.com/office/powerpoint/2010/main" val="226762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963877"/>
            <a:ext cx="2620771" cy="4930246"/>
          </a:xfrm>
        </p:spPr>
        <p:txBody>
          <a:bodyPr>
            <a:normAutofit/>
          </a:bodyPr>
          <a:lstStyle/>
          <a:p>
            <a:pPr lvl="1" algn="r"/>
            <a:r>
              <a:rPr lang="en-IE" sz="2400" dirty="0">
                <a:solidFill>
                  <a:schemeClr val="accent1"/>
                </a:solidFill>
                <a:latin typeface="+mj-lt"/>
              </a:rPr>
              <a:t>Source Authentication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3" y="963877"/>
            <a:ext cx="4783327" cy="4930246"/>
          </a:xfrm>
        </p:spPr>
        <p:txBody>
          <a:bodyPr anchor="ctr">
            <a:normAutofit/>
          </a:bodyPr>
          <a:lstStyle/>
          <a:p>
            <a:r>
              <a:rPr lang="en-IE"/>
              <a:t>To allow the receiving entity to verify the source of the secured datagram.</a:t>
            </a:r>
          </a:p>
          <a:p>
            <a:r>
              <a:rPr lang="en-IE"/>
              <a:t>Achieved through using the authentication key (part of the SA information).</a:t>
            </a:r>
          </a:p>
          <a:p>
            <a:endParaRPr lang="en-IE"/>
          </a:p>
          <a:p>
            <a:endParaRPr lang="en-IE"/>
          </a:p>
          <a:p>
            <a:endParaRPr lang="en-IE"/>
          </a:p>
          <a:p>
            <a:endParaRPr lang="en-IE" dirty="0"/>
          </a:p>
        </p:txBody>
      </p:sp>
      <p:sp>
        <p:nvSpPr>
          <p:cNvPr id="4" name="Slide Number Placeholder 3"/>
          <p:cNvSpPr>
            <a:spLocks noGrp="1"/>
          </p:cNvSpPr>
          <p:nvPr>
            <p:ph type="sldNum" sz="quarter" idx="12"/>
          </p:nvPr>
        </p:nvSpPr>
        <p:spPr>
          <a:xfrm>
            <a:off x="7928637" y="6033479"/>
            <a:ext cx="586712" cy="365125"/>
          </a:xfrm>
        </p:spPr>
        <p:txBody>
          <a:bodyPr>
            <a:normAutofit/>
          </a:bodyPr>
          <a:lstStyle/>
          <a:p>
            <a:pPr>
              <a:spcAft>
                <a:spcPts val="600"/>
              </a:spcAft>
            </a:pPr>
            <a:fld id="{651FC063-5EA9-49AF-AFAF-D68C9E82B23B}" type="slidenum">
              <a:rPr lang="en-US">
                <a:solidFill>
                  <a:schemeClr val="tx1">
                    <a:alpha val="80000"/>
                  </a:schemeClr>
                </a:solidFill>
              </a:rPr>
              <a:pPr>
                <a:spcAft>
                  <a:spcPts val="600"/>
                </a:spcAft>
              </a:pPr>
              <a:t>16</a:t>
            </a:fld>
            <a:endParaRPr lang="en-US">
              <a:solidFill>
                <a:schemeClr val="tx1">
                  <a:alpha val="80000"/>
                </a:schemeClr>
              </a:solidFill>
            </a:endParaRPr>
          </a:p>
        </p:txBody>
      </p:sp>
    </p:spTree>
    <p:extLst>
      <p:ext uri="{BB962C8B-B14F-4D97-AF65-F5344CB8AC3E}">
        <p14:creationId xmlns:p14="http://schemas.microsoft.com/office/powerpoint/2010/main" val="187899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963877"/>
            <a:ext cx="2620771" cy="4930246"/>
          </a:xfrm>
        </p:spPr>
        <p:txBody>
          <a:bodyPr>
            <a:normAutofit/>
          </a:bodyPr>
          <a:lstStyle/>
          <a:p>
            <a:pPr algn="r"/>
            <a:r>
              <a:rPr lang="en-IE">
                <a:solidFill>
                  <a:schemeClr val="accent1"/>
                </a:solidFill>
              </a:rPr>
              <a:t>Data Integrity</a:t>
            </a:r>
            <a:br>
              <a:rPr lang="en-IE">
                <a:solidFill>
                  <a:schemeClr val="accent1"/>
                </a:solidFill>
              </a:rPr>
            </a:br>
            <a:endParaRPr lang="en-IE">
              <a:solidFill>
                <a:schemeClr val="accent1"/>
              </a:solidFill>
            </a:endParaRP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3" y="963877"/>
            <a:ext cx="4783327" cy="4930246"/>
          </a:xfrm>
        </p:spPr>
        <p:txBody>
          <a:bodyPr anchor="ctr">
            <a:normAutofit/>
          </a:bodyPr>
          <a:lstStyle/>
          <a:p>
            <a:r>
              <a:rPr lang="en-IE" dirty="0"/>
              <a:t>To allow the receiving entity to check for any tampering of the datagram while in transit.</a:t>
            </a:r>
          </a:p>
          <a:p>
            <a:r>
              <a:rPr lang="en-IE" dirty="0"/>
              <a:t>Integrity check provided by MAC will spot a datagram which has been tampered with.</a:t>
            </a:r>
          </a:p>
          <a:p>
            <a:r>
              <a:rPr lang="en-IE" dirty="0"/>
              <a:t>And the same integrity check will spot if a 3</a:t>
            </a:r>
            <a:r>
              <a:rPr lang="en-IE" baseline="30000" dirty="0"/>
              <a:t>rd</a:t>
            </a:r>
            <a:r>
              <a:rPr lang="en-IE" dirty="0"/>
              <a:t> party attempts to masquerade and create a false datagram.</a:t>
            </a:r>
          </a:p>
        </p:txBody>
      </p:sp>
      <p:sp>
        <p:nvSpPr>
          <p:cNvPr id="4" name="Slide Number Placeholder 3"/>
          <p:cNvSpPr>
            <a:spLocks noGrp="1"/>
          </p:cNvSpPr>
          <p:nvPr>
            <p:ph type="sldNum" sz="quarter" idx="12"/>
          </p:nvPr>
        </p:nvSpPr>
        <p:spPr>
          <a:xfrm>
            <a:off x="7928637" y="6033479"/>
            <a:ext cx="586712" cy="365125"/>
          </a:xfrm>
        </p:spPr>
        <p:txBody>
          <a:bodyPr>
            <a:normAutofit/>
          </a:bodyPr>
          <a:lstStyle/>
          <a:p>
            <a:pPr>
              <a:spcAft>
                <a:spcPts val="600"/>
              </a:spcAft>
            </a:pPr>
            <a:fld id="{651FC063-5EA9-49AF-AFAF-D68C9E82B23B}" type="slidenum">
              <a:rPr lang="en-US">
                <a:solidFill>
                  <a:schemeClr val="tx1">
                    <a:alpha val="80000"/>
                  </a:schemeClr>
                </a:solidFill>
              </a:rPr>
              <a:pPr>
                <a:spcAft>
                  <a:spcPts val="600"/>
                </a:spcAft>
              </a:pPr>
              <a:t>17</a:t>
            </a:fld>
            <a:endParaRPr lang="en-US">
              <a:solidFill>
                <a:schemeClr val="tx1">
                  <a:alpha val="80000"/>
                </a:schemeClr>
              </a:solidFill>
            </a:endParaRPr>
          </a:p>
        </p:txBody>
      </p:sp>
    </p:spTree>
    <p:extLst>
      <p:ext uri="{BB962C8B-B14F-4D97-AF65-F5344CB8AC3E}">
        <p14:creationId xmlns:p14="http://schemas.microsoft.com/office/powerpoint/2010/main" val="187899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963877"/>
            <a:ext cx="2620771" cy="4930246"/>
          </a:xfrm>
        </p:spPr>
        <p:txBody>
          <a:bodyPr>
            <a:normAutofit/>
          </a:bodyPr>
          <a:lstStyle/>
          <a:p>
            <a:pPr algn="r"/>
            <a:r>
              <a:rPr lang="en-IE">
                <a:solidFill>
                  <a:schemeClr val="accent1"/>
                </a:solidFill>
              </a:rPr>
              <a:t>Replay-attack Prevention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3" y="963877"/>
            <a:ext cx="4783327" cy="4930246"/>
          </a:xfrm>
        </p:spPr>
        <p:txBody>
          <a:bodyPr anchor="ctr">
            <a:normAutofit/>
          </a:bodyPr>
          <a:lstStyle/>
          <a:p>
            <a:r>
              <a:rPr lang="en-IE" dirty="0"/>
              <a:t>To allow the receiving entity to detect any duplicate datagrams inserted by an attacker.</a:t>
            </a:r>
          </a:p>
          <a:p>
            <a:r>
              <a:rPr lang="en-IE"/>
              <a:t>IPsec </a:t>
            </a:r>
            <a:r>
              <a:rPr lang="en-IE" dirty="0"/>
              <a:t>includes sequence numbers and so replay attacks are thwarted. </a:t>
            </a:r>
          </a:p>
          <a:p>
            <a:endParaRPr lang="en-IE" dirty="0"/>
          </a:p>
        </p:txBody>
      </p:sp>
      <p:sp>
        <p:nvSpPr>
          <p:cNvPr id="4" name="Slide Number Placeholder 3"/>
          <p:cNvSpPr>
            <a:spLocks noGrp="1"/>
          </p:cNvSpPr>
          <p:nvPr>
            <p:ph type="sldNum" sz="quarter" idx="12"/>
          </p:nvPr>
        </p:nvSpPr>
        <p:spPr>
          <a:xfrm>
            <a:off x="7928637" y="6033479"/>
            <a:ext cx="586712" cy="365125"/>
          </a:xfrm>
        </p:spPr>
        <p:txBody>
          <a:bodyPr>
            <a:normAutofit/>
          </a:bodyPr>
          <a:lstStyle/>
          <a:p>
            <a:pPr>
              <a:spcAft>
                <a:spcPts val="600"/>
              </a:spcAft>
            </a:pPr>
            <a:fld id="{651FC063-5EA9-49AF-AFAF-D68C9E82B23B}" type="slidenum">
              <a:rPr lang="en-US">
                <a:solidFill>
                  <a:schemeClr val="tx1">
                    <a:alpha val="80000"/>
                  </a:schemeClr>
                </a:solidFill>
              </a:rPr>
              <a:pPr>
                <a:spcAft>
                  <a:spcPts val="600"/>
                </a:spcAft>
              </a:pPr>
              <a:t>18</a:t>
            </a:fld>
            <a:endParaRPr lang="en-US">
              <a:solidFill>
                <a:schemeClr val="tx1">
                  <a:alpha val="80000"/>
                </a:schemeClr>
              </a:solidFill>
            </a:endParaRPr>
          </a:p>
        </p:txBody>
      </p:sp>
    </p:spTree>
    <p:extLst>
      <p:ext uri="{BB962C8B-B14F-4D97-AF65-F5344CB8AC3E}">
        <p14:creationId xmlns:p14="http://schemas.microsoft.com/office/powerpoint/2010/main" val="187899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24579" name="Rectangle 2">
            <a:extLst>
              <a:ext uri="{FF2B5EF4-FFF2-40B4-BE49-F238E27FC236}">
                <a16:creationId xmlns:a16="http://schemas.microsoft.com/office/drawing/2014/main" id="{24B7FD90-AFBB-7744-B7AE-13BF92375045}"/>
              </a:ext>
            </a:extLst>
          </p:cNvPr>
          <p:cNvSpPr>
            <a:spLocks noGrp="1" noChangeArrowheads="1"/>
          </p:cNvSpPr>
          <p:nvPr>
            <p:ph type="subTitle" idx="4294967295"/>
          </p:nvPr>
        </p:nvSpPr>
        <p:spPr>
          <a:xfrm>
            <a:off x="6156968" y="4555055"/>
            <a:ext cx="2537450" cy="1723125"/>
          </a:xfrm>
        </p:spPr>
        <p:txBody>
          <a:bodyPr lIns="92075" tIns="46038" rIns="92075" bIns="46038" anchor="ctr">
            <a:normAutofit/>
          </a:bodyPr>
          <a:lstStyle/>
          <a:p>
            <a:pPr marL="450850" indent="-450850">
              <a:buFont typeface="Times New Roman" panose="02020603050405020304" pitchFamily="18" charset="0"/>
              <a:buNone/>
            </a:pPr>
            <a:r>
              <a:rPr lang="en-GB" altLang="en-US">
                <a:ea typeface="ＭＳ Ｐゴシック" panose="020B0600070205080204" pitchFamily="34" charset="-128"/>
              </a:rPr>
              <a:t>Secure Sockets Layer (SSL) / Transport Layer Security (TLS)</a:t>
            </a:r>
          </a:p>
          <a:p>
            <a:pPr marL="450850" indent="-450850">
              <a:buFont typeface="Times New Roman" panose="02020603050405020304" pitchFamily="18" charset="0"/>
              <a:buNone/>
            </a:pPr>
            <a:endParaRPr lang="en-IE" altLang="en-US">
              <a:ea typeface="ＭＳ Ｐゴシック" panose="020B0600070205080204" pitchFamily="34" charset="-128"/>
            </a:endParaRPr>
          </a:p>
        </p:txBody>
      </p:sp>
      <p:sp>
        <p:nvSpPr>
          <p:cNvPr id="74" name="Oval 7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76" name="Oval 7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78" name="Oval 7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80" name="Freeform: Shape 7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82" name="Straight Connector 8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578" name="Rectangle 5">
            <a:extLst>
              <a:ext uri="{FF2B5EF4-FFF2-40B4-BE49-F238E27FC236}">
                <a16:creationId xmlns:a16="http://schemas.microsoft.com/office/drawing/2014/main" id="{5DAE9A6E-96D0-D44F-BD7D-08B6F2895A43}"/>
              </a:ext>
            </a:extLst>
          </p:cNvPr>
          <p:cNvSpPr>
            <a:spLocks noGrp="1" noChangeArrowheads="1"/>
          </p:cNvSpPr>
          <p:nvPr>
            <p:ph type="sldNum" sz="quarter" idx="12"/>
          </p:nvPr>
        </p:nvSpPr>
        <p:spPr>
          <a:xfrm>
            <a:off x="8311896" y="6455093"/>
            <a:ext cx="274320" cy="273844"/>
          </a:xfrm>
          <a:prstGeom prst="ellipse">
            <a:avLst/>
          </a:prstGeom>
          <a:solidFill>
            <a:srgbClr val="7F7F7F"/>
          </a:solid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 anchorCtr="0" compatLnSpc="1">
            <a:prstTxWarp prst="textNoShape">
              <a:avLst/>
            </a:prstTxWarp>
            <a:normAutofit fontScale="62500" lnSpcReduction="20000"/>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gn="ctr" fontAlgn="base">
              <a:lnSpc>
                <a:spcPct val="90000"/>
              </a:lnSpc>
              <a:spcBef>
                <a:spcPct val="0"/>
              </a:spcBef>
              <a:spcAft>
                <a:spcPts val="600"/>
              </a:spcAft>
              <a:buClrTx/>
              <a:buFontTx/>
              <a:buNone/>
            </a:pPr>
            <a:fld id="{00CAEF2B-F497-C549-8EB4-3B714F658524}" type="slidenum">
              <a:rPr lang="en-US" altLang="en-US" sz="700">
                <a:solidFill>
                  <a:srgbClr val="FFFFFF"/>
                </a:solidFill>
                <a:latin typeface="Times New Roman" panose="02020603050405020304" pitchFamily="18" charset="0"/>
                <a:ea typeface="ＭＳ Ｐゴシック" panose="020B0600070205080204" pitchFamily="34" charset="-128"/>
              </a:rPr>
              <a:pPr algn="ctr" fontAlgn="base">
                <a:lnSpc>
                  <a:spcPct val="90000"/>
                </a:lnSpc>
                <a:spcBef>
                  <a:spcPct val="0"/>
                </a:spcBef>
                <a:spcAft>
                  <a:spcPts val="600"/>
                </a:spcAft>
                <a:buClrTx/>
                <a:buFontTx/>
                <a:buNone/>
              </a:pPr>
              <a:t>19</a:t>
            </a:fld>
            <a:endParaRPr lang="en-US" altLang="en-US" sz="700">
              <a:solidFill>
                <a:srgbClr val="FFFFFF"/>
              </a:solidFill>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9794362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2" name="Title 1"/>
          <p:cNvSpPr>
            <a:spLocks noGrp="1"/>
          </p:cNvSpPr>
          <p:nvPr>
            <p:ph type="title"/>
          </p:nvPr>
        </p:nvSpPr>
        <p:spPr>
          <a:xfrm>
            <a:off x="480060" y="4610687"/>
            <a:ext cx="5558011" cy="1303020"/>
          </a:xfrm>
        </p:spPr>
        <p:txBody>
          <a:bodyPr>
            <a:normAutofit/>
          </a:bodyPr>
          <a:lstStyle/>
          <a:p>
            <a:r>
              <a:rPr lang="en-IE" sz="3600">
                <a:latin typeface="Comic Sans MS" panose="030F0702030302020204" pitchFamily="66" charset="0"/>
              </a:rPr>
              <a:t>Contents</a:t>
            </a:r>
          </a:p>
        </p:txBody>
      </p:sp>
      <p:sp>
        <p:nvSpPr>
          <p:cNvPr id="3" name="Content Placeholder 2"/>
          <p:cNvSpPr>
            <a:spLocks noGrp="1"/>
          </p:cNvSpPr>
          <p:nvPr>
            <p:ph idx="1"/>
          </p:nvPr>
        </p:nvSpPr>
        <p:spPr>
          <a:xfrm>
            <a:off x="480060" y="838202"/>
            <a:ext cx="4257478" cy="3063482"/>
          </a:xfrm>
        </p:spPr>
        <p:txBody>
          <a:bodyPr anchor="ctr">
            <a:normAutofit/>
          </a:bodyPr>
          <a:lstStyle/>
          <a:p>
            <a:r>
              <a:rPr lang="en-IE" sz="2800" dirty="0">
                <a:latin typeface="Comic Sans MS" panose="030F0702030302020204" pitchFamily="66" charset="0"/>
              </a:rPr>
              <a:t>Introduction</a:t>
            </a:r>
          </a:p>
          <a:p>
            <a:r>
              <a:rPr lang="en-IE" sz="2800" dirty="0">
                <a:latin typeface="Comic Sans MS" panose="030F0702030302020204" pitchFamily="66" charset="0"/>
              </a:rPr>
              <a:t>IPSec</a:t>
            </a:r>
          </a:p>
          <a:p>
            <a:r>
              <a:rPr lang="en-IE" sz="2800" dirty="0">
                <a:latin typeface="Comic Sans MS" panose="030F0702030302020204" pitchFamily="66" charset="0"/>
              </a:rPr>
              <a:t>TLS/SSL</a:t>
            </a:r>
          </a:p>
          <a:p>
            <a:r>
              <a:rPr lang="en-IE" sz="2800" dirty="0">
                <a:latin typeface="Comic Sans MS" panose="030F0702030302020204" pitchFamily="66" charset="0"/>
              </a:rPr>
              <a:t>SSH</a:t>
            </a:r>
          </a:p>
          <a:p>
            <a:r>
              <a:rPr lang="en-IE" sz="2800" dirty="0">
                <a:latin typeface="Comic Sans MS" panose="030F0702030302020204" pitchFamily="66" charset="0"/>
              </a:rPr>
              <a:t>WEP/WPA2</a:t>
            </a:r>
          </a:p>
          <a:p>
            <a:r>
              <a:rPr lang="en-IE" sz="2800" dirty="0">
                <a:latin typeface="Comic Sans MS" panose="030F0702030302020204" pitchFamily="66" charset="0"/>
              </a:rPr>
              <a:t>Firewalls</a:t>
            </a:r>
          </a:p>
          <a:p>
            <a:pPr lvl="1"/>
            <a:endParaRPr lang="en-IE" sz="1350" dirty="0"/>
          </a:p>
          <a:p>
            <a:pPr lvl="1"/>
            <a:endParaRPr lang="en-IE" sz="1350" dirty="0"/>
          </a:p>
          <a:p>
            <a:endParaRPr lang="en-IE" sz="1350" dirty="0"/>
          </a:p>
          <a:p>
            <a:endParaRPr lang="en-IE" sz="1350" dirty="0"/>
          </a:p>
        </p:txBody>
      </p:sp>
      <p:sp>
        <p:nvSpPr>
          <p:cNvPr id="11" name="Freeform: Shape 10">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7341" y="0"/>
            <a:ext cx="4716660" cy="3359027"/>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3" name="Straight Connector 12">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131570" y="3621417"/>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7460" y="4610687"/>
            <a:ext cx="1411691" cy="14116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7" name="Oval 16">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40" y="4506726"/>
            <a:ext cx="430807" cy="4308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4" name="Slide Number Placeholder 3"/>
          <p:cNvSpPr>
            <a:spLocks noGrp="1"/>
          </p:cNvSpPr>
          <p:nvPr>
            <p:ph type="sldNum" sz="quarter" idx="12"/>
          </p:nvPr>
        </p:nvSpPr>
        <p:spPr>
          <a:xfrm>
            <a:off x="8313575" y="6404789"/>
            <a:ext cx="274320" cy="273844"/>
          </a:xfrm>
          <a:prstGeom prst="ellipse">
            <a:avLst/>
          </a:prstGeom>
          <a:solidFill>
            <a:srgbClr val="595959"/>
          </a:solidFill>
        </p:spPr>
        <p:txBody>
          <a:bodyPr anchor="ctr">
            <a:normAutofit/>
          </a:bodyPr>
          <a:lstStyle/>
          <a:p>
            <a:pPr algn="ctr">
              <a:lnSpc>
                <a:spcPct val="90000"/>
              </a:lnSpc>
              <a:spcAft>
                <a:spcPts val="600"/>
              </a:spcAft>
            </a:pPr>
            <a:fld id="{651FC063-5EA9-49AF-AFAF-D68C9E82B23B}" type="slidenum">
              <a:rPr lang="en-US" sz="700">
                <a:solidFill>
                  <a:srgbClr val="FFFFFF"/>
                </a:solidFill>
              </a:rPr>
              <a:pPr algn="ctr">
                <a:lnSpc>
                  <a:spcPct val="90000"/>
                </a:lnSpc>
                <a:spcAft>
                  <a:spcPts val="600"/>
                </a:spcAft>
              </a:pPr>
              <a:t>2</a:t>
            </a:fld>
            <a:endParaRPr lang="en-US" sz="700">
              <a:solidFill>
                <a:srgbClr val="FFFFFF"/>
              </a:solidFill>
            </a:endParaRPr>
          </a:p>
        </p:txBody>
      </p:sp>
    </p:spTree>
    <p:extLst>
      <p:ext uri="{BB962C8B-B14F-4D97-AF65-F5344CB8AC3E}">
        <p14:creationId xmlns:p14="http://schemas.microsoft.com/office/powerpoint/2010/main" val="3207380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0978DBF-028C-404D-BEBB-0DD0610AC217}"/>
              </a:ext>
            </a:extLst>
          </p:cNvPr>
          <p:cNvSpPr>
            <a:spLocks noGrp="1" noChangeArrowheads="1"/>
          </p:cNvSpPr>
          <p:nvPr>
            <p:ph type="title"/>
          </p:nvPr>
        </p:nvSpPr>
        <p:spPr>
          <a:xfrm>
            <a:off x="1944688" y="623888"/>
            <a:ext cx="6589712" cy="1281112"/>
          </a:xfrm>
        </p:spPr>
        <p:txBody>
          <a:bodyPr/>
          <a:lstStyle/>
          <a:p>
            <a:r>
              <a:rPr lang="en-GB" altLang="en-US">
                <a:ea typeface="ＭＳ Ｐゴシック" panose="020B0600070205080204" pitchFamily="34" charset="-128"/>
              </a:rPr>
              <a:t>Securing Web content</a:t>
            </a:r>
          </a:p>
        </p:txBody>
      </p:sp>
      <p:sp>
        <p:nvSpPr>
          <p:cNvPr id="26627" name="Rectangle 3">
            <a:extLst>
              <a:ext uri="{FF2B5EF4-FFF2-40B4-BE49-F238E27FC236}">
                <a16:creationId xmlns:a16="http://schemas.microsoft.com/office/drawing/2014/main" id="{91DF1836-2A29-5C4F-950B-DD832F83EF04}"/>
              </a:ext>
            </a:extLst>
          </p:cNvPr>
          <p:cNvSpPr>
            <a:spLocks noGrp="1" noChangeArrowheads="1"/>
          </p:cNvSpPr>
          <p:nvPr>
            <p:ph idx="1"/>
          </p:nvPr>
        </p:nvSpPr>
        <p:spPr>
          <a:xfrm>
            <a:off x="1377950" y="1347788"/>
            <a:ext cx="7407275" cy="5205412"/>
          </a:xfrm>
        </p:spPr>
        <p:txBody>
          <a:bodyPr/>
          <a:lstStyle/>
          <a:p>
            <a:r>
              <a:rPr lang="en-IE" altLang="en-US" sz="3000">
                <a:ea typeface="ＭＳ Ｐゴシック" panose="020B0600070205080204" pitchFamily="34" charset="-128"/>
              </a:rPr>
              <a:t>Communication on the web means web browsers talking to web servers using HTTP</a:t>
            </a:r>
          </a:p>
          <a:p>
            <a:pPr>
              <a:buFont typeface="Times New Roman" panose="02020603050405020304" pitchFamily="18" charset="0"/>
              <a:buNone/>
            </a:pPr>
            <a:endParaRPr lang="en-IE" altLang="en-US" sz="3000">
              <a:ea typeface="ＭＳ Ｐゴシック" panose="020B0600070205080204" pitchFamily="34" charset="-128"/>
            </a:endParaRPr>
          </a:p>
        </p:txBody>
      </p:sp>
      <p:sp>
        <p:nvSpPr>
          <p:cNvPr id="26628" name="Slide Number Placeholder 5">
            <a:extLst>
              <a:ext uri="{FF2B5EF4-FFF2-40B4-BE49-F238E27FC236}">
                <a16:creationId xmlns:a16="http://schemas.microsoft.com/office/drawing/2014/main" id="{036632B2-8B7D-BF44-ACFD-8999646D79D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B3C9D2D7-57D2-0545-AD23-C7D62B097FB0}" type="slidenum">
              <a:rPr lang="en-US" altLang="en-US" sz="1200">
                <a:solidFill>
                  <a:schemeClr val="tx1"/>
                </a:solidFill>
                <a:latin typeface="Arial" panose="020B0604020202020204" pitchFamily="34" charset="0"/>
                <a:ea typeface="ＭＳ Ｐゴシック" panose="020B0600070205080204" pitchFamily="34" charset="-128"/>
              </a:rPr>
              <a:pPr fontAlgn="base">
                <a:spcBef>
                  <a:spcPct val="0"/>
                </a:spcBef>
                <a:spcAft>
                  <a:spcPct val="0"/>
                </a:spcAft>
                <a:buClrTx/>
                <a:buFontTx/>
                <a:buNone/>
              </a:pPr>
              <a:t>20</a:t>
            </a:fld>
            <a:endParaRPr lang="en-US" altLang="en-US" sz="1200">
              <a:solidFill>
                <a:schemeClr val="tx1"/>
              </a:solidFill>
              <a:latin typeface="Arial" panose="020B0604020202020204" pitchFamily="34" charset="0"/>
              <a:ea typeface="ＭＳ Ｐゴシック" panose="020B0600070205080204" pitchFamily="34" charset="-128"/>
            </a:endParaRPr>
          </a:p>
        </p:txBody>
      </p:sp>
      <p:grpSp>
        <p:nvGrpSpPr>
          <p:cNvPr id="26629" name="Group 4">
            <a:extLst>
              <a:ext uri="{FF2B5EF4-FFF2-40B4-BE49-F238E27FC236}">
                <a16:creationId xmlns:a16="http://schemas.microsoft.com/office/drawing/2014/main" id="{EF7C3350-FC89-0242-B420-5C7AB1C04316}"/>
              </a:ext>
            </a:extLst>
          </p:cNvPr>
          <p:cNvGrpSpPr>
            <a:grpSpLocks/>
          </p:cNvGrpSpPr>
          <p:nvPr/>
        </p:nvGrpSpPr>
        <p:grpSpPr bwMode="auto">
          <a:xfrm>
            <a:off x="1377950" y="2786063"/>
            <a:ext cx="6670675" cy="3343275"/>
            <a:chOff x="103" y="1617"/>
            <a:chExt cx="4829" cy="2106"/>
          </a:xfrm>
        </p:grpSpPr>
        <p:sp>
          <p:nvSpPr>
            <p:cNvPr id="26630" name="Text Box 5">
              <a:extLst>
                <a:ext uri="{FF2B5EF4-FFF2-40B4-BE49-F238E27FC236}">
                  <a16:creationId xmlns:a16="http://schemas.microsoft.com/office/drawing/2014/main" id="{B1FA6A2D-5C8B-5E4E-B67E-085FC4186185}"/>
                </a:ext>
              </a:extLst>
            </p:cNvPr>
            <p:cNvSpPr txBox="1">
              <a:spLocks noChangeArrowheads="1"/>
            </p:cNvSpPr>
            <p:nvPr/>
          </p:nvSpPr>
          <p:spPr bwMode="auto">
            <a:xfrm>
              <a:off x="1640" y="1617"/>
              <a:ext cx="1995" cy="52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en-GB" altLang="en-US" sz="2400">
                  <a:solidFill>
                    <a:schemeClr val="tx1"/>
                  </a:solidFill>
                  <a:latin typeface="Arial" panose="020B0604020202020204" pitchFamily="34" charset="0"/>
                  <a:ea typeface="ＭＳ Ｐゴシック" panose="020B0600070205080204" pitchFamily="34" charset="-128"/>
                  <a:cs typeface="Arial" panose="020B0604020202020204" pitchFamily="34" charset="0"/>
                </a:rPr>
                <a:t>Web Server </a:t>
              </a:r>
              <a:br>
                <a:rPr lang="en-GB" altLang="en-US" sz="2400">
                  <a:solidFill>
                    <a:schemeClr val="tx1"/>
                  </a:solidFill>
                  <a:latin typeface="Arial" panose="020B0604020202020204" pitchFamily="34" charset="0"/>
                  <a:ea typeface="ＭＳ Ｐゴシック" panose="020B0600070205080204" pitchFamily="34" charset="-128"/>
                  <a:cs typeface="Arial" panose="020B0604020202020204" pitchFamily="34" charset="0"/>
                </a:rPr>
              </a:br>
              <a:r>
                <a:rPr lang="en-GB" altLang="en-US" sz="2400">
                  <a:solidFill>
                    <a:schemeClr val="tx1"/>
                  </a:solidFill>
                  <a:latin typeface="Arial" panose="020B0604020202020204" pitchFamily="34" charset="0"/>
                  <a:ea typeface="ＭＳ Ｐゴシック" panose="020B0600070205080204" pitchFamily="34" charset="-128"/>
                  <a:cs typeface="Arial" panose="020B0604020202020204" pitchFamily="34" charset="0"/>
                </a:rPr>
                <a:t>(e.g. apache)</a:t>
              </a:r>
            </a:p>
          </p:txBody>
        </p:sp>
        <p:sp>
          <p:nvSpPr>
            <p:cNvPr id="26631" name="Text Box 6">
              <a:extLst>
                <a:ext uri="{FF2B5EF4-FFF2-40B4-BE49-F238E27FC236}">
                  <a16:creationId xmlns:a16="http://schemas.microsoft.com/office/drawing/2014/main" id="{4ECC4D5C-1869-5A46-89EF-BACBF38E670A}"/>
                </a:ext>
              </a:extLst>
            </p:cNvPr>
            <p:cNvSpPr txBox="1">
              <a:spLocks noChangeArrowheads="1"/>
            </p:cNvSpPr>
            <p:nvPr/>
          </p:nvSpPr>
          <p:spPr bwMode="auto">
            <a:xfrm>
              <a:off x="1538" y="3197"/>
              <a:ext cx="2133" cy="52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en-GB" altLang="en-US" sz="2400">
                  <a:solidFill>
                    <a:schemeClr val="tx1"/>
                  </a:solidFill>
                  <a:latin typeface="Arial" panose="020B0604020202020204" pitchFamily="34" charset="0"/>
                  <a:ea typeface="ＭＳ Ｐゴシック" panose="020B0600070205080204" pitchFamily="34" charset="-128"/>
                  <a:cs typeface="Arial" panose="020B0604020202020204" pitchFamily="34" charset="0"/>
                </a:rPr>
                <a:t>Web Browser </a:t>
              </a:r>
              <a:br>
                <a:rPr lang="en-GB" altLang="en-US" sz="2400">
                  <a:solidFill>
                    <a:schemeClr val="tx1"/>
                  </a:solidFill>
                  <a:latin typeface="Arial" panose="020B0604020202020204" pitchFamily="34" charset="0"/>
                  <a:ea typeface="ＭＳ Ｐゴシック" panose="020B0600070205080204" pitchFamily="34" charset="-128"/>
                  <a:cs typeface="Arial" panose="020B0604020202020204" pitchFamily="34" charset="0"/>
                </a:rPr>
              </a:br>
              <a:r>
                <a:rPr lang="en-GB" altLang="en-US" sz="2400">
                  <a:solidFill>
                    <a:schemeClr val="tx1"/>
                  </a:solidFill>
                  <a:latin typeface="Arial" panose="020B0604020202020204" pitchFamily="34" charset="0"/>
                  <a:ea typeface="ＭＳ Ｐゴシック" panose="020B0600070205080204" pitchFamily="34" charset="-128"/>
                  <a:cs typeface="Arial" panose="020B0604020202020204" pitchFamily="34" charset="0"/>
                </a:rPr>
                <a:t>(e.g. Firefox)</a:t>
              </a:r>
            </a:p>
          </p:txBody>
        </p:sp>
        <p:sp>
          <p:nvSpPr>
            <p:cNvPr id="26632" name="AutoShape 7">
              <a:extLst>
                <a:ext uri="{FF2B5EF4-FFF2-40B4-BE49-F238E27FC236}">
                  <a16:creationId xmlns:a16="http://schemas.microsoft.com/office/drawing/2014/main" id="{C3A2CF4F-3DEB-1D46-ADBA-8100D55C9A18}"/>
                </a:ext>
              </a:extLst>
            </p:cNvPr>
            <p:cNvSpPr>
              <a:spLocks noChangeArrowheads="1"/>
            </p:cNvSpPr>
            <p:nvPr/>
          </p:nvSpPr>
          <p:spPr bwMode="auto">
            <a:xfrm>
              <a:off x="2192" y="2141"/>
              <a:ext cx="172" cy="1048"/>
            </a:xfrm>
            <a:prstGeom prst="upArrow">
              <a:avLst>
                <a:gd name="adj1" fmla="val 50000"/>
                <a:gd name="adj2" fmla="val 152326"/>
              </a:avLst>
            </a:prstGeom>
            <a:solidFill>
              <a:schemeClr val="accent1"/>
            </a:solidFill>
            <a:ln w="12700">
              <a:solidFill>
                <a:schemeClr val="tx1"/>
              </a:solidFill>
              <a:miter lim="800000"/>
              <a:headEnd/>
              <a:tailEnd/>
            </a:ln>
          </p:spPr>
          <p:txBody>
            <a:bodyPr wrap="none" anchor="ct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en-US" altLang="en-US" sz="1200">
                <a:solidFill>
                  <a:schemeClr val="tx1"/>
                </a:solidFill>
                <a:latin typeface="Times New Roman" panose="02020603050405020304" pitchFamily="18" charset="0"/>
                <a:ea typeface="ＭＳ Ｐゴシック" panose="020B0600070205080204" pitchFamily="34" charset="-128"/>
              </a:endParaRPr>
            </a:p>
          </p:txBody>
        </p:sp>
        <p:sp>
          <p:nvSpPr>
            <p:cNvPr id="26633" name="AutoShape 8">
              <a:extLst>
                <a:ext uri="{FF2B5EF4-FFF2-40B4-BE49-F238E27FC236}">
                  <a16:creationId xmlns:a16="http://schemas.microsoft.com/office/drawing/2014/main" id="{0D35705E-949D-3646-B97B-2F0BA4362AAA}"/>
                </a:ext>
              </a:extLst>
            </p:cNvPr>
            <p:cNvSpPr>
              <a:spLocks noChangeArrowheads="1"/>
            </p:cNvSpPr>
            <p:nvPr/>
          </p:nvSpPr>
          <p:spPr bwMode="auto">
            <a:xfrm flipV="1">
              <a:off x="2957" y="2149"/>
              <a:ext cx="172" cy="1048"/>
            </a:xfrm>
            <a:prstGeom prst="upArrow">
              <a:avLst>
                <a:gd name="adj1" fmla="val 50000"/>
                <a:gd name="adj2" fmla="val 152326"/>
              </a:avLst>
            </a:prstGeom>
            <a:solidFill>
              <a:schemeClr val="accent1"/>
            </a:solidFill>
            <a:ln w="12700">
              <a:solidFill>
                <a:schemeClr val="tx1"/>
              </a:solidFill>
              <a:miter lim="800000"/>
              <a:headEnd/>
              <a:tailEnd/>
            </a:ln>
          </p:spPr>
          <p:txBody>
            <a:bodyPr wrap="none" anchor="ct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en-US" altLang="en-US" sz="1200">
                <a:solidFill>
                  <a:schemeClr val="tx1"/>
                </a:solidFill>
                <a:latin typeface="Times New Roman" panose="02020603050405020304" pitchFamily="18" charset="0"/>
                <a:ea typeface="ＭＳ Ｐゴシック" panose="020B0600070205080204" pitchFamily="34" charset="-128"/>
              </a:endParaRPr>
            </a:p>
          </p:txBody>
        </p:sp>
        <p:sp>
          <p:nvSpPr>
            <p:cNvPr id="26634" name="Text Box 9">
              <a:extLst>
                <a:ext uri="{FF2B5EF4-FFF2-40B4-BE49-F238E27FC236}">
                  <a16:creationId xmlns:a16="http://schemas.microsoft.com/office/drawing/2014/main" id="{96AD5C53-1748-D942-BD41-A87AF21BA7AB}"/>
                </a:ext>
              </a:extLst>
            </p:cNvPr>
            <p:cNvSpPr txBox="1">
              <a:spLocks noChangeArrowheads="1"/>
            </p:cNvSpPr>
            <p:nvPr/>
          </p:nvSpPr>
          <p:spPr bwMode="auto">
            <a:xfrm>
              <a:off x="103" y="2424"/>
              <a:ext cx="2072"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gn="r" eaLnBrk="1" hangingPunct="1">
                <a:spcBef>
                  <a:spcPct val="50000"/>
                </a:spcBef>
                <a:buClrTx/>
                <a:buFontTx/>
                <a:buNone/>
              </a:pPr>
              <a:r>
                <a:rPr lang="en-GB" altLang="en-US" sz="2000">
                  <a:solidFill>
                    <a:schemeClr val="tx1"/>
                  </a:solidFill>
                  <a:latin typeface="Arial" panose="020B0604020202020204" pitchFamily="34" charset="0"/>
                  <a:ea typeface="ＭＳ Ｐゴシック" panose="020B0600070205080204" pitchFamily="34" charset="-128"/>
                  <a:cs typeface="Arial" panose="020B0604020202020204" pitchFamily="34" charset="0"/>
                </a:rPr>
                <a:t>HTTP Request</a:t>
              </a:r>
              <a:br>
                <a:rPr lang="en-GB" altLang="en-US">
                  <a:solidFill>
                    <a:schemeClr val="tx1"/>
                  </a:solidFill>
                  <a:latin typeface="Arial" panose="020B0604020202020204" pitchFamily="34" charset="0"/>
                  <a:ea typeface="ＭＳ Ｐゴシック" panose="020B0600070205080204" pitchFamily="34" charset="-128"/>
                  <a:cs typeface="Arial" panose="020B0604020202020204" pitchFamily="34" charset="0"/>
                </a:rPr>
              </a:br>
              <a:r>
                <a:rPr lang="en-GB" altLang="en-US">
                  <a:solidFill>
                    <a:schemeClr val="tx1"/>
                  </a:solidFill>
                  <a:latin typeface="Arial" panose="020B0604020202020204" pitchFamily="34" charset="0"/>
                  <a:ea typeface="ＭＳ Ｐゴシック" panose="020B0600070205080204" pitchFamily="34" charset="-128"/>
                  <a:cs typeface="Arial" panose="020B0604020202020204" pitchFamily="34" charset="0"/>
                </a:rPr>
                <a:t>(GET, POST, form data, …)</a:t>
              </a:r>
              <a:endParaRPr lang="en-IE" altLang="en-US">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26635" name="Text Box 10">
              <a:extLst>
                <a:ext uri="{FF2B5EF4-FFF2-40B4-BE49-F238E27FC236}">
                  <a16:creationId xmlns:a16="http://schemas.microsoft.com/office/drawing/2014/main" id="{089D1D14-E92F-114E-B677-C98D3229F793}"/>
                </a:ext>
              </a:extLst>
            </p:cNvPr>
            <p:cNvSpPr txBox="1">
              <a:spLocks noChangeArrowheads="1"/>
            </p:cNvSpPr>
            <p:nvPr/>
          </p:nvSpPr>
          <p:spPr bwMode="auto">
            <a:xfrm>
              <a:off x="3239" y="2466"/>
              <a:ext cx="169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GB" altLang="en-US" sz="2000">
                  <a:solidFill>
                    <a:schemeClr val="tx1"/>
                  </a:solidFill>
                  <a:latin typeface="Arial" panose="020B0604020202020204" pitchFamily="34" charset="0"/>
                  <a:ea typeface="ＭＳ Ｐゴシック" panose="020B0600070205080204" pitchFamily="34" charset="-128"/>
                  <a:cs typeface="Arial" panose="020B0604020202020204" pitchFamily="34" charset="0"/>
                </a:rPr>
                <a:t>HTTP Response</a:t>
              </a:r>
              <a:br>
                <a:rPr lang="en-GB" altLang="en-US" sz="2000">
                  <a:solidFill>
                    <a:schemeClr val="tx1"/>
                  </a:solidFill>
                  <a:latin typeface="Arial" panose="020B0604020202020204" pitchFamily="34" charset="0"/>
                  <a:ea typeface="ＭＳ Ｐゴシック" panose="020B0600070205080204" pitchFamily="34" charset="-128"/>
                  <a:cs typeface="Arial" panose="020B0604020202020204" pitchFamily="34" charset="0"/>
                </a:rPr>
              </a:br>
              <a:r>
                <a:rPr lang="en-GB" altLang="en-US">
                  <a:solidFill>
                    <a:schemeClr val="tx1"/>
                  </a:solidFill>
                  <a:latin typeface="Arial" panose="020B0604020202020204" pitchFamily="34" charset="0"/>
                  <a:ea typeface="ＭＳ Ｐゴシック" panose="020B0600070205080204" pitchFamily="34" charset="-128"/>
                  <a:cs typeface="Arial" panose="020B0604020202020204" pitchFamily="34" charset="0"/>
                </a:rPr>
                <a:t>(HTML &amp; other content)</a:t>
              </a:r>
              <a:endParaRPr lang="en-IE" altLang="en-US">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p:txBody>
        </p:sp>
      </p:grpSp>
    </p:spTree>
    <p:extLst>
      <p:ext uri="{BB962C8B-B14F-4D97-AF65-F5344CB8AC3E}">
        <p14:creationId xmlns:p14="http://schemas.microsoft.com/office/powerpoint/2010/main" val="222403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80" name="Freeform: Shape 7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6870771"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74" name="Rectangle 2">
            <a:extLst>
              <a:ext uri="{FF2B5EF4-FFF2-40B4-BE49-F238E27FC236}">
                <a16:creationId xmlns:a16="http://schemas.microsoft.com/office/drawing/2014/main" id="{294BEAF0-B111-0949-A0A3-6EA44F2E5342}"/>
              </a:ext>
            </a:extLst>
          </p:cNvPr>
          <p:cNvSpPr>
            <a:spLocks noGrp="1" noChangeArrowheads="1"/>
          </p:cNvSpPr>
          <p:nvPr>
            <p:ph type="title"/>
          </p:nvPr>
        </p:nvSpPr>
        <p:spPr>
          <a:xfrm>
            <a:off x="628650" y="5529884"/>
            <a:ext cx="5789535" cy="1096331"/>
          </a:xfrm>
        </p:spPr>
        <p:txBody>
          <a:bodyPr>
            <a:normAutofit/>
          </a:bodyPr>
          <a:lstStyle/>
          <a:p>
            <a:r>
              <a:rPr lang="en-GB" altLang="en-US">
                <a:ea typeface="ＭＳ Ｐゴシック" panose="020B0600070205080204" pitchFamily="34" charset="-128"/>
              </a:rPr>
              <a:t>Securing Web content</a:t>
            </a:r>
          </a:p>
        </p:txBody>
      </p:sp>
      <p:sp>
        <p:nvSpPr>
          <p:cNvPr id="77" name="Freeform: Shape 7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2277" y="5367908"/>
            <a:ext cx="257172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676" name="Slide Number Placeholder 5">
            <a:extLst>
              <a:ext uri="{FF2B5EF4-FFF2-40B4-BE49-F238E27FC236}">
                <a16:creationId xmlns:a16="http://schemas.microsoft.com/office/drawing/2014/main" id="{8996BE44-ABAB-F540-824A-7ECBD19919EA}"/>
              </a:ext>
            </a:extLst>
          </p:cNvPr>
          <p:cNvSpPr>
            <a:spLocks noGrp="1"/>
          </p:cNvSpPr>
          <p:nvPr>
            <p:ph type="sldNum" sz="quarter" idx="12"/>
          </p:nvPr>
        </p:nvSpPr>
        <p:spPr>
          <a:xfrm>
            <a:off x="7648709" y="6261090"/>
            <a:ext cx="100835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fontAlgn="base">
              <a:spcBef>
                <a:spcPct val="0"/>
              </a:spcBef>
              <a:spcAft>
                <a:spcPts val="600"/>
              </a:spcAft>
              <a:buClrTx/>
              <a:buFontTx/>
              <a:buNone/>
            </a:pPr>
            <a:fld id="{DA24F45F-D462-3246-930A-ED45639C061E}" type="slidenum">
              <a:rPr lang="en-US" altLang="en-US">
                <a:solidFill>
                  <a:schemeClr val="bg1">
                    <a:alpha val="80000"/>
                  </a:schemeClr>
                </a:solidFill>
                <a:latin typeface="Arial" panose="020B0604020202020204" pitchFamily="34" charset="0"/>
                <a:ea typeface="ＭＳ Ｐゴシック" panose="020B0600070205080204" pitchFamily="34" charset="-128"/>
              </a:rPr>
              <a:pPr fontAlgn="base">
                <a:spcBef>
                  <a:spcPct val="0"/>
                </a:spcBef>
                <a:spcAft>
                  <a:spcPts val="600"/>
                </a:spcAft>
                <a:buClrTx/>
                <a:buFontTx/>
                <a:buNone/>
              </a:pPr>
              <a:t>21</a:t>
            </a:fld>
            <a:endParaRPr lang="en-US" altLang="en-US">
              <a:solidFill>
                <a:schemeClr val="bg1">
                  <a:alpha val="80000"/>
                </a:schemeClr>
              </a:solidFill>
              <a:latin typeface="Arial" panose="020B0604020202020204" pitchFamily="34" charset="0"/>
              <a:ea typeface="ＭＳ Ｐゴシック" panose="020B0600070205080204" pitchFamily="34" charset="-128"/>
            </a:endParaRPr>
          </a:p>
        </p:txBody>
      </p:sp>
      <p:graphicFrame>
        <p:nvGraphicFramePr>
          <p:cNvPr id="28678" name="Rectangle 3">
            <a:extLst>
              <a:ext uri="{FF2B5EF4-FFF2-40B4-BE49-F238E27FC236}">
                <a16:creationId xmlns:a16="http://schemas.microsoft.com/office/drawing/2014/main" id="{D2B5C7B4-BB6F-46E9-BEDF-7360F410C0CE}"/>
              </a:ext>
            </a:extLst>
          </p:cNvPr>
          <p:cNvGraphicFramePr>
            <a:graphicFrameLocks noGrp="1"/>
          </p:cNvGraphicFramePr>
          <p:nvPr>
            <p:ph idx="1"/>
            <p:extLst>
              <p:ext uri="{D42A27DB-BD31-4B8C-83A1-F6EECF244321}">
                <p14:modId xmlns:p14="http://schemas.microsoft.com/office/powerpoint/2010/main" val="1544186369"/>
              </p:ext>
            </p:extLst>
          </p:nvPr>
        </p:nvGraphicFramePr>
        <p:xfrm>
          <a:off x="628650" y="643467"/>
          <a:ext cx="78867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4770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0C3CA262-2CA3-49E2-A395-604914C1C107}"/>
              </a:ext>
            </a:extLst>
          </p:cNvPr>
          <p:cNvSpPr>
            <a:spLocks noGrp="1" noChangeArrowheads="1"/>
          </p:cNvSpPr>
          <p:nvPr>
            <p:ph type="title"/>
          </p:nvPr>
        </p:nvSpPr>
        <p:spPr>
          <a:xfrm>
            <a:off x="1944688" y="623888"/>
            <a:ext cx="6589712" cy="1046162"/>
          </a:xfrm>
        </p:spPr>
        <p:txBody>
          <a:bodyPr rtlCol="0">
            <a:normAutofit/>
          </a:bodyPr>
          <a:lstStyle/>
          <a:p>
            <a:pPr fontAlgn="auto">
              <a:spcAft>
                <a:spcPts val="0"/>
              </a:spcAft>
              <a:defRPr/>
            </a:pPr>
            <a:r>
              <a:rPr lang="en-IE" altLang="en-US" dirty="0">
                <a:solidFill>
                  <a:schemeClr val="tx1">
                    <a:lumMod val="85000"/>
                    <a:lumOff val="15000"/>
                  </a:schemeClr>
                </a:solidFill>
                <a:ea typeface="ＭＳ Ｐゴシック" panose="020B0600070205080204" pitchFamily="34" charset="-128"/>
              </a:rPr>
              <a:t>Reminder: TCP/IP (Internet) Protocol Stack</a:t>
            </a:r>
            <a:endParaRPr lang="en-GB" altLang="en-US" dirty="0">
              <a:solidFill>
                <a:schemeClr val="tx1">
                  <a:lumMod val="85000"/>
                  <a:lumOff val="15000"/>
                </a:schemeClr>
              </a:solidFill>
              <a:ea typeface="ＭＳ Ｐゴシック" panose="020B0600070205080204" pitchFamily="34" charset="-128"/>
            </a:endParaRPr>
          </a:p>
        </p:txBody>
      </p:sp>
      <p:sp>
        <p:nvSpPr>
          <p:cNvPr id="30723" name="Slide Number Placeholder 5">
            <a:extLst>
              <a:ext uri="{FF2B5EF4-FFF2-40B4-BE49-F238E27FC236}">
                <a16:creationId xmlns:a16="http://schemas.microsoft.com/office/drawing/2014/main" id="{34284CDE-22A3-E64C-B581-CA828F2300D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071E8344-08E8-2449-B81C-78E29215A432}" type="slidenum">
              <a:rPr lang="en-US" altLang="en-US" sz="1200">
                <a:solidFill>
                  <a:schemeClr val="tx1"/>
                </a:solidFill>
                <a:latin typeface="Arial" panose="020B0604020202020204" pitchFamily="34" charset="0"/>
                <a:ea typeface="ＭＳ Ｐゴシック" panose="020B0600070205080204" pitchFamily="34" charset="-128"/>
              </a:rPr>
              <a:pPr fontAlgn="base">
                <a:spcBef>
                  <a:spcPct val="0"/>
                </a:spcBef>
                <a:spcAft>
                  <a:spcPct val="0"/>
                </a:spcAft>
                <a:buClrTx/>
                <a:buFontTx/>
                <a:buNone/>
              </a:pPr>
              <a:t>22</a:t>
            </a:fld>
            <a:endParaRPr lang="en-US" altLang="en-US" sz="1200">
              <a:solidFill>
                <a:schemeClr val="tx1"/>
              </a:solidFill>
              <a:latin typeface="Arial" panose="020B0604020202020204" pitchFamily="34" charset="0"/>
              <a:ea typeface="ＭＳ Ｐゴシック" panose="020B0600070205080204" pitchFamily="34" charset="-128"/>
            </a:endParaRPr>
          </a:p>
        </p:txBody>
      </p:sp>
      <p:sp>
        <p:nvSpPr>
          <p:cNvPr id="30724" name="Rectangle 3">
            <a:extLst>
              <a:ext uri="{FF2B5EF4-FFF2-40B4-BE49-F238E27FC236}">
                <a16:creationId xmlns:a16="http://schemas.microsoft.com/office/drawing/2014/main" id="{DE595235-4612-C54C-B104-907DF9BB13C9}"/>
              </a:ext>
            </a:extLst>
          </p:cNvPr>
          <p:cNvSpPr>
            <a:spLocks noChangeArrowheads="1"/>
          </p:cNvSpPr>
          <p:nvPr/>
        </p:nvSpPr>
        <p:spPr bwMode="auto">
          <a:xfrm>
            <a:off x="1860550" y="2386013"/>
            <a:ext cx="3316288" cy="4203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en-US" altLang="en-US" sz="1200">
              <a:solidFill>
                <a:schemeClr val="tx1"/>
              </a:solidFill>
              <a:latin typeface="Times New Roman" panose="02020603050405020304" pitchFamily="18" charset="0"/>
              <a:ea typeface="ＭＳ Ｐゴシック" panose="020B0600070205080204" pitchFamily="34" charset="-128"/>
            </a:endParaRPr>
          </a:p>
        </p:txBody>
      </p:sp>
      <p:sp>
        <p:nvSpPr>
          <p:cNvPr id="30725" name="Line 4">
            <a:extLst>
              <a:ext uri="{FF2B5EF4-FFF2-40B4-BE49-F238E27FC236}">
                <a16:creationId xmlns:a16="http://schemas.microsoft.com/office/drawing/2014/main" id="{596172D2-C70E-B74F-B543-992D9D49A1C2}"/>
              </a:ext>
            </a:extLst>
          </p:cNvPr>
          <p:cNvSpPr>
            <a:spLocks noChangeShapeType="1"/>
          </p:cNvSpPr>
          <p:nvPr/>
        </p:nvSpPr>
        <p:spPr bwMode="auto">
          <a:xfrm>
            <a:off x="1860550" y="3216275"/>
            <a:ext cx="3316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26" name="Line 5">
            <a:extLst>
              <a:ext uri="{FF2B5EF4-FFF2-40B4-BE49-F238E27FC236}">
                <a16:creationId xmlns:a16="http://schemas.microsoft.com/office/drawing/2014/main" id="{7FEA3E3B-A671-0E49-887C-79957D6E95B4}"/>
              </a:ext>
            </a:extLst>
          </p:cNvPr>
          <p:cNvSpPr>
            <a:spLocks noChangeShapeType="1"/>
          </p:cNvSpPr>
          <p:nvPr/>
        </p:nvSpPr>
        <p:spPr bwMode="auto">
          <a:xfrm>
            <a:off x="1860550" y="4059238"/>
            <a:ext cx="3316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27" name="Line 6">
            <a:extLst>
              <a:ext uri="{FF2B5EF4-FFF2-40B4-BE49-F238E27FC236}">
                <a16:creationId xmlns:a16="http://schemas.microsoft.com/office/drawing/2014/main" id="{F73D9770-DA98-7542-B30F-0C28A915379F}"/>
              </a:ext>
            </a:extLst>
          </p:cNvPr>
          <p:cNvSpPr>
            <a:spLocks noChangeShapeType="1"/>
          </p:cNvSpPr>
          <p:nvPr/>
        </p:nvSpPr>
        <p:spPr bwMode="auto">
          <a:xfrm>
            <a:off x="1860550" y="4902200"/>
            <a:ext cx="3316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28" name="Line 7">
            <a:extLst>
              <a:ext uri="{FF2B5EF4-FFF2-40B4-BE49-F238E27FC236}">
                <a16:creationId xmlns:a16="http://schemas.microsoft.com/office/drawing/2014/main" id="{9C0476F4-CCE1-B94F-B3FD-750CF4E3D738}"/>
              </a:ext>
            </a:extLst>
          </p:cNvPr>
          <p:cNvSpPr>
            <a:spLocks noChangeShapeType="1"/>
          </p:cNvSpPr>
          <p:nvPr/>
        </p:nvSpPr>
        <p:spPr bwMode="auto">
          <a:xfrm>
            <a:off x="1831975" y="5745163"/>
            <a:ext cx="33448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29" name="Text Box 8">
            <a:extLst>
              <a:ext uri="{FF2B5EF4-FFF2-40B4-BE49-F238E27FC236}">
                <a16:creationId xmlns:a16="http://schemas.microsoft.com/office/drawing/2014/main" id="{155BC06B-59FE-A248-A4AC-B9DB932E805E}"/>
              </a:ext>
            </a:extLst>
          </p:cNvPr>
          <p:cNvSpPr txBox="1">
            <a:spLocks noChangeArrowheads="1"/>
          </p:cNvSpPr>
          <p:nvPr/>
        </p:nvSpPr>
        <p:spPr bwMode="auto">
          <a:xfrm>
            <a:off x="1858963" y="2549525"/>
            <a:ext cx="328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en-IE" altLang="en-US" sz="2400">
                <a:solidFill>
                  <a:schemeClr val="tx1"/>
                </a:solidFill>
                <a:latin typeface="Arial" panose="020B0604020202020204" pitchFamily="34" charset="0"/>
                <a:ea typeface="ＭＳ Ｐゴシック" panose="020B0600070205080204" pitchFamily="34" charset="-128"/>
                <a:cs typeface="Arial" panose="020B0604020202020204" pitchFamily="34" charset="0"/>
              </a:rPr>
              <a:t>Application</a:t>
            </a:r>
            <a:endParaRPr lang="en-GB" altLang="en-US" sz="2400">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30730" name="Text Box 9">
            <a:extLst>
              <a:ext uri="{FF2B5EF4-FFF2-40B4-BE49-F238E27FC236}">
                <a16:creationId xmlns:a16="http://schemas.microsoft.com/office/drawing/2014/main" id="{3834C745-BCA6-9447-B773-C61905BFF44B}"/>
              </a:ext>
            </a:extLst>
          </p:cNvPr>
          <p:cNvSpPr txBox="1">
            <a:spLocks noChangeArrowheads="1"/>
          </p:cNvSpPr>
          <p:nvPr/>
        </p:nvSpPr>
        <p:spPr bwMode="auto">
          <a:xfrm>
            <a:off x="1884363" y="3435350"/>
            <a:ext cx="328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en-IE" altLang="en-US" sz="2400">
                <a:solidFill>
                  <a:srgbClr val="0033CC"/>
                </a:solidFill>
                <a:latin typeface="Arial" panose="020B0604020202020204" pitchFamily="34" charset="0"/>
                <a:ea typeface="ＭＳ Ｐゴシック" panose="020B0600070205080204" pitchFamily="34" charset="-128"/>
                <a:cs typeface="Arial" panose="020B0604020202020204" pitchFamily="34" charset="0"/>
              </a:rPr>
              <a:t>Transport</a:t>
            </a:r>
            <a:endParaRPr lang="en-GB" altLang="en-US" sz="2400">
              <a:solidFill>
                <a:srgbClr val="0033CC"/>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30731" name="Text Box 10">
            <a:extLst>
              <a:ext uri="{FF2B5EF4-FFF2-40B4-BE49-F238E27FC236}">
                <a16:creationId xmlns:a16="http://schemas.microsoft.com/office/drawing/2014/main" id="{F5667573-7730-8B4A-9B75-957296EB4395}"/>
              </a:ext>
            </a:extLst>
          </p:cNvPr>
          <p:cNvSpPr txBox="1">
            <a:spLocks noChangeArrowheads="1"/>
          </p:cNvSpPr>
          <p:nvPr/>
        </p:nvSpPr>
        <p:spPr bwMode="auto">
          <a:xfrm>
            <a:off x="1882775" y="4279900"/>
            <a:ext cx="328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en-IE" altLang="en-US" sz="2400">
                <a:solidFill>
                  <a:schemeClr val="tx1"/>
                </a:solidFill>
                <a:latin typeface="Arial" panose="020B0604020202020204" pitchFamily="34" charset="0"/>
                <a:ea typeface="ＭＳ Ｐゴシック" panose="020B0600070205080204" pitchFamily="34" charset="-128"/>
                <a:cs typeface="Arial" panose="020B0604020202020204" pitchFamily="34" charset="0"/>
              </a:rPr>
              <a:t>Internetwork</a:t>
            </a:r>
            <a:endParaRPr lang="en-GB" altLang="en-US" sz="2400">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30732" name="Text Box 11">
            <a:extLst>
              <a:ext uri="{FF2B5EF4-FFF2-40B4-BE49-F238E27FC236}">
                <a16:creationId xmlns:a16="http://schemas.microsoft.com/office/drawing/2014/main" id="{CC8DFBB3-55F3-6B44-B330-F3988A026C7A}"/>
              </a:ext>
            </a:extLst>
          </p:cNvPr>
          <p:cNvSpPr txBox="1">
            <a:spLocks noChangeArrowheads="1"/>
          </p:cNvSpPr>
          <p:nvPr/>
        </p:nvSpPr>
        <p:spPr bwMode="auto">
          <a:xfrm>
            <a:off x="1865313" y="5110163"/>
            <a:ext cx="328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en-IE" altLang="en-US" sz="2400">
                <a:solidFill>
                  <a:schemeClr val="tx1"/>
                </a:solidFill>
                <a:latin typeface="Arial" panose="020B0604020202020204" pitchFamily="34" charset="0"/>
                <a:ea typeface="ＭＳ Ｐゴシック" panose="020B0600070205080204" pitchFamily="34" charset="-128"/>
                <a:cs typeface="Arial" panose="020B0604020202020204" pitchFamily="34" charset="0"/>
              </a:rPr>
              <a:t>Network Access (link)</a:t>
            </a:r>
            <a:endParaRPr lang="en-GB" altLang="en-US" sz="2400">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30733" name="Text Box 12">
            <a:extLst>
              <a:ext uri="{FF2B5EF4-FFF2-40B4-BE49-F238E27FC236}">
                <a16:creationId xmlns:a16="http://schemas.microsoft.com/office/drawing/2014/main" id="{35A7CB80-36A9-3541-A836-E2373ECE2ABB}"/>
              </a:ext>
            </a:extLst>
          </p:cNvPr>
          <p:cNvSpPr txBox="1">
            <a:spLocks noChangeArrowheads="1"/>
          </p:cNvSpPr>
          <p:nvPr/>
        </p:nvSpPr>
        <p:spPr bwMode="auto">
          <a:xfrm>
            <a:off x="1876425" y="5980113"/>
            <a:ext cx="328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en-IE" altLang="en-US" sz="2400">
                <a:solidFill>
                  <a:schemeClr val="tx1"/>
                </a:solidFill>
                <a:latin typeface="Arial" panose="020B0604020202020204" pitchFamily="34" charset="0"/>
                <a:ea typeface="ＭＳ Ｐゴシック" panose="020B0600070205080204" pitchFamily="34" charset="-128"/>
                <a:cs typeface="Arial" panose="020B0604020202020204" pitchFamily="34" charset="0"/>
              </a:rPr>
              <a:t>Physical</a:t>
            </a:r>
            <a:endParaRPr lang="en-GB" altLang="en-US" sz="2400">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30734" name="Text Box 13">
            <a:extLst>
              <a:ext uri="{FF2B5EF4-FFF2-40B4-BE49-F238E27FC236}">
                <a16:creationId xmlns:a16="http://schemas.microsoft.com/office/drawing/2014/main" id="{34A9EE0D-5F29-D44A-A530-453E81169215}"/>
              </a:ext>
            </a:extLst>
          </p:cNvPr>
          <p:cNvSpPr txBox="1">
            <a:spLocks noChangeArrowheads="1"/>
          </p:cNvSpPr>
          <p:nvPr/>
        </p:nvSpPr>
        <p:spPr bwMode="auto">
          <a:xfrm>
            <a:off x="1841500" y="1905000"/>
            <a:ext cx="328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en-IE" altLang="en-US" sz="2400">
                <a:solidFill>
                  <a:schemeClr val="tx1"/>
                </a:solidFill>
                <a:latin typeface="Arial" panose="020B0604020202020204" pitchFamily="34" charset="0"/>
                <a:ea typeface="ＭＳ Ｐゴシック" panose="020B0600070205080204" pitchFamily="34" charset="-128"/>
                <a:cs typeface="Arial" panose="020B0604020202020204" pitchFamily="34" charset="0"/>
              </a:rPr>
              <a:t>User</a:t>
            </a:r>
            <a:endParaRPr lang="en-GB" altLang="en-US" sz="2400">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30735" name="Text Box 14">
            <a:extLst>
              <a:ext uri="{FF2B5EF4-FFF2-40B4-BE49-F238E27FC236}">
                <a16:creationId xmlns:a16="http://schemas.microsoft.com/office/drawing/2014/main" id="{9E74FE3A-2050-0C40-9156-FA54E39F99B3}"/>
              </a:ext>
            </a:extLst>
          </p:cNvPr>
          <p:cNvSpPr txBox="1">
            <a:spLocks noChangeArrowheads="1"/>
          </p:cNvSpPr>
          <p:nvPr/>
        </p:nvSpPr>
        <p:spPr bwMode="auto">
          <a:xfrm>
            <a:off x="6288088" y="2990850"/>
            <a:ext cx="2989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IE" altLang="en-US" sz="2000">
                <a:solidFill>
                  <a:schemeClr val="tx1"/>
                </a:solidFill>
                <a:latin typeface="Arial" panose="020B0604020202020204" pitchFamily="34" charset="0"/>
                <a:ea typeface="ＭＳ Ｐゴシック" panose="020B0600070205080204" pitchFamily="34" charset="-128"/>
                <a:cs typeface="Arial" panose="020B0604020202020204" pitchFamily="34" charset="0"/>
              </a:rPr>
              <a:t>Transport Layer Security</a:t>
            </a:r>
            <a:endParaRPr lang="en-GB" altLang="en-US" sz="2000">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30736" name="AutoShape 15">
            <a:extLst>
              <a:ext uri="{FF2B5EF4-FFF2-40B4-BE49-F238E27FC236}">
                <a16:creationId xmlns:a16="http://schemas.microsoft.com/office/drawing/2014/main" id="{04B11CEC-C9A9-DE42-B9DF-7F3C96EFB5D8}"/>
              </a:ext>
            </a:extLst>
          </p:cNvPr>
          <p:cNvSpPr>
            <a:spLocks noChangeArrowheads="1"/>
          </p:cNvSpPr>
          <p:nvPr/>
        </p:nvSpPr>
        <p:spPr bwMode="auto">
          <a:xfrm>
            <a:off x="5189538" y="3055938"/>
            <a:ext cx="1101725" cy="330200"/>
          </a:xfrm>
          <a:prstGeom prst="leftArrow">
            <a:avLst>
              <a:gd name="adj1" fmla="val 50000"/>
              <a:gd name="adj2" fmla="val 83413"/>
            </a:avLst>
          </a:prstGeom>
          <a:solidFill>
            <a:schemeClr val="accent1"/>
          </a:solidFill>
          <a:ln w="12700">
            <a:solidFill>
              <a:schemeClr val="tx1"/>
            </a:solidFill>
            <a:miter lim="800000"/>
            <a:headEnd/>
            <a:tailEnd/>
          </a:ln>
        </p:spPr>
        <p:txBody>
          <a:bodyPr wrap="none" anchor="ct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en-US" altLang="en-US" sz="1200">
              <a:solidFill>
                <a:schemeClr val="tx1"/>
              </a:solidFill>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43129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C240057-B1E0-A44D-A06C-1D0E41E6C380}"/>
              </a:ext>
            </a:extLst>
          </p:cNvPr>
          <p:cNvSpPr>
            <a:spLocks noGrp="1" noChangeArrowheads="1"/>
          </p:cNvSpPr>
          <p:nvPr>
            <p:ph type="title"/>
          </p:nvPr>
        </p:nvSpPr>
        <p:spPr>
          <a:xfrm>
            <a:off x="628650" y="365125"/>
            <a:ext cx="7886700" cy="1325563"/>
          </a:xfrm>
        </p:spPr>
        <p:txBody>
          <a:bodyPr>
            <a:normAutofit/>
          </a:bodyPr>
          <a:lstStyle/>
          <a:p>
            <a:r>
              <a:rPr lang="en-GB" altLang="en-US">
                <a:ea typeface="ＭＳ Ｐゴシック" panose="020B0600070205080204" pitchFamily="34" charset="-128"/>
              </a:rPr>
              <a:t>Uses of TLS</a:t>
            </a:r>
          </a:p>
        </p:txBody>
      </p:sp>
      <p:sp>
        <p:nvSpPr>
          <p:cNvPr id="32772" name="Slide Number Placeholder 5">
            <a:extLst>
              <a:ext uri="{FF2B5EF4-FFF2-40B4-BE49-F238E27FC236}">
                <a16:creationId xmlns:a16="http://schemas.microsoft.com/office/drawing/2014/main" id="{D5520300-99A5-D343-AD5F-323FCD1834FF}"/>
              </a:ext>
            </a:extLst>
          </p:cNvPr>
          <p:cNvSpPr>
            <a:spLocks noGrp="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fontAlgn="base">
              <a:spcBef>
                <a:spcPct val="0"/>
              </a:spcBef>
              <a:spcAft>
                <a:spcPts val="600"/>
              </a:spcAft>
              <a:buClrTx/>
              <a:buFontTx/>
              <a:buNone/>
            </a:pPr>
            <a:fld id="{60F6A699-1BB5-624D-9613-8B0A86545A65}" type="slidenum">
              <a:rPr lang="en-US" altLang="en-US">
                <a:latin typeface="Arial" panose="020B0604020202020204" pitchFamily="34" charset="0"/>
                <a:ea typeface="ＭＳ Ｐゴシック" panose="020B0600070205080204" pitchFamily="34" charset="-128"/>
              </a:rPr>
              <a:pPr fontAlgn="base">
                <a:spcBef>
                  <a:spcPct val="0"/>
                </a:spcBef>
                <a:spcAft>
                  <a:spcPts val="600"/>
                </a:spcAft>
                <a:buClrTx/>
                <a:buFontTx/>
                <a:buNone/>
              </a:pPr>
              <a:t>23</a:t>
            </a:fld>
            <a:endParaRPr lang="en-US" altLang="en-US">
              <a:latin typeface="Arial" panose="020B0604020202020204" pitchFamily="34" charset="0"/>
              <a:ea typeface="ＭＳ Ｐゴシック" panose="020B0600070205080204" pitchFamily="34" charset="-128"/>
            </a:endParaRPr>
          </a:p>
        </p:txBody>
      </p:sp>
      <p:graphicFrame>
        <p:nvGraphicFramePr>
          <p:cNvPr id="32783" name="Rectangle 3">
            <a:extLst>
              <a:ext uri="{FF2B5EF4-FFF2-40B4-BE49-F238E27FC236}">
                <a16:creationId xmlns:a16="http://schemas.microsoft.com/office/drawing/2014/main" id="{4A091B20-F9E3-4A7F-BF1D-65983C93846F}"/>
              </a:ext>
            </a:extLst>
          </p:cNvPr>
          <p:cNvGraphicFramePr>
            <a:graphicFrameLocks noGrp="1"/>
          </p:cNvGraphicFramePr>
          <p:nvPr>
            <p:ph idx="1"/>
            <p:extLst>
              <p:ext uri="{D42A27DB-BD31-4B8C-83A1-F6EECF244321}">
                <p14:modId xmlns:p14="http://schemas.microsoft.com/office/powerpoint/2010/main" val="414628825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6739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EF2EE8A-FBD9-2A44-819F-381BE4013BFE}"/>
              </a:ext>
            </a:extLst>
          </p:cNvPr>
          <p:cNvSpPr>
            <a:spLocks noGrp="1" noChangeArrowheads="1"/>
          </p:cNvSpPr>
          <p:nvPr>
            <p:ph type="title"/>
          </p:nvPr>
        </p:nvSpPr>
        <p:spPr>
          <a:xfrm>
            <a:off x="698500" y="190500"/>
            <a:ext cx="7905750" cy="952500"/>
          </a:xfrm>
        </p:spPr>
        <p:txBody>
          <a:bodyPr/>
          <a:lstStyle/>
          <a:p>
            <a:r>
              <a:rPr lang="en-GB" altLang="en-US" dirty="0">
                <a:ea typeface="ＭＳ Ｐゴシック" panose="020B0600070205080204" pitchFamily="34" charset="-128"/>
              </a:rPr>
              <a:t>Recognising a TLS (SSL) page</a:t>
            </a:r>
          </a:p>
        </p:txBody>
      </p:sp>
      <p:sp>
        <p:nvSpPr>
          <p:cNvPr id="34819" name="Rectangle 3">
            <a:extLst>
              <a:ext uri="{FF2B5EF4-FFF2-40B4-BE49-F238E27FC236}">
                <a16:creationId xmlns:a16="http://schemas.microsoft.com/office/drawing/2014/main" id="{1616724B-26C7-A145-AA20-2471AFAD5F33}"/>
              </a:ext>
            </a:extLst>
          </p:cNvPr>
          <p:cNvSpPr>
            <a:spLocks noGrp="1" noChangeArrowheads="1"/>
          </p:cNvSpPr>
          <p:nvPr>
            <p:ph type="body" sz="half" idx="1"/>
          </p:nvPr>
        </p:nvSpPr>
        <p:spPr>
          <a:xfrm>
            <a:off x="6851650" y="1274763"/>
            <a:ext cx="2168525" cy="5105400"/>
          </a:xfrm>
        </p:spPr>
        <p:txBody>
          <a:bodyPr/>
          <a:lstStyle/>
          <a:p>
            <a:pPr marL="177800" indent="-177800"/>
            <a:r>
              <a:rPr lang="en-IE" altLang="en-US" sz="2200">
                <a:ea typeface="ＭＳ Ｐゴシック" panose="020B0600070205080204" pitchFamily="34" charset="-128"/>
              </a:rPr>
              <a:t>URL begins </a:t>
            </a:r>
            <a:br>
              <a:rPr lang="en-IE" altLang="en-US" sz="2200">
                <a:ea typeface="ＭＳ Ｐゴシック" panose="020B0600070205080204" pitchFamily="34" charset="-128"/>
              </a:rPr>
            </a:br>
            <a:r>
              <a:rPr lang="en-IE" altLang="en-US" sz="2200">
                <a:ea typeface="ＭＳ Ｐゴシック" panose="020B0600070205080204" pitchFamily="34" charset="-128"/>
              </a:rPr>
              <a:t>with http</a:t>
            </a:r>
            <a:r>
              <a:rPr lang="en-IE" altLang="en-US" sz="2200" b="1">
                <a:ea typeface="ＭＳ Ｐゴシック" panose="020B0600070205080204" pitchFamily="34" charset="-128"/>
              </a:rPr>
              <a:t>s</a:t>
            </a:r>
            <a:r>
              <a:rPr lang="en-IE" altLang="en-US" sz="2200">
                <a:ea typeface="ＭＳ Ｐゴシック" panose="020B0600070205080204" pitchFamily="34" charset="-128"/>
              </a:rPr>
              <a:t>: </a:t>
            </a:r>
            <a:br>
              <a:rPr lang="en-IE" altLang="en-US" sz="2200">
                <a:ea typeface="ＭＳ Ｐゴシック" panose="020B0600070205080204" pitchFamily="34" charset="-128"/>
              </a:rPr>
            </a:br>
            <a:r>
              <a:rPr lang="en-IE" altLang="en-US" sz="2200">
                <a:ea typeface="ＭＳ Ｐゴシック" panose="020B0600070205080204" pitchFamily="34" charset="-128"/>
              </a:rPr>
              <a:t>rather than </a:t>
            </a:r>
            <a:br>
              <a:rPr lang="en-IE" altLang="en-US" sz="2200">
                <a:ea typeface="ＭＳ Ｐゴシック" panose="020B0600070205080204" pitchFamily="34" charset="-128"/>
              </a:rPr>
            </a:br>
            <a:r>
              <a:rPr lang="en-IE" altLang="en-US" sz="2200">
                <a:ea typeface="ＭＳ Ｐゴシック" panose="020B0600070205080204" pitchFamily="34" charset="-128"/>
              </a:rPr>
              <a:t>http:</a:t>
            </a:r>
          </a:p>
          <a:p>
            <a:pPr marL="177800" indent="-177800"/>
            <a:r>
              <a:rPr lang="en-IE" altLang="en-US" sz="2200">
                <a:ea typeface="ＭＳ Ｐゴシック" panose="020B0600070205080204" pitchFamily="34" charset="-128"/>
              </a:rPr>
              <a:t>(Possibly) </a:t>
            </a:r>
            <a:br>
              <a:rPr lang="en-IE" altLang="en-US" sz="2200">
                <a:ea typeface="ＭＳ Ｐゴシック" panose="020B0600070205080204" pitchFamily="34" charset="-128"/>
              </a:rPr>
            </a:br>
            <a:r>
              <a:rPr lang="en-IE" altLang="en-US" sz="2200">
                <a:ea typeface="ＭＳ Ｐゴシック" panose="020B0600070205080204" pitchFamily="34" charset="-128"/>
              </a:rPr>
              <a:t>pop-up </a:t>
            </a:r>
            <a:br>
              <a:rPr lang="en-IE" altLang="en-US" sz="2200">
                <a:ea typeface="ＭＳ Ｐゴシック" panose="020B0600070205080204" pitchFamily="34" charset="-128"/>
              </a:rPr>
            </a:br>
            <a:r>
              <a:rPr lang="en-IE" altLang="en-US" sz="2200">
                <a:ea typeface="ＭＳ Ｐゴシック" panose="020B0600070205080204" pitchFamily="34" charset="-128"/>
              </a:rPr>
              <a:t>letting you </a:t>
            </a:r>
            <a:br>
              <a:rPr lang="en-IE" altLang="en-US" sz="2200">
                <a:ea typeface="ＭＳ Ｐゴシック" panose="020B0600070205080204" pitchFamily="34" charset="-128"/>
              </a:rPr>
            </a:br>
            <a:r>
              <a:rPr lang="en-IE" altLang="en-US" sz="2200">
                <a:ea typeface="ＭＳ Ｐゴシック" panose="020B0600070205080204" pitchFamily="34" charset="-128"/>
              </a:rPr>
              <a:t>know</a:t>
            </a:r>
          </a:p>
          <a:p>
            <a:pPr marL="177800" indent="-177800"/>
            <a:r>
              <a:rPr lang="en-IE" altLang="en-US" sz="2200">
                <a:ea typeface="ＭＳ Ｐゴシック" panose="020B0600070205080204" pitchFamily="34" charset="-128"/>
              </a:rPr>
              <a:t>Closed lock </a:t>
            </a:r>
            <a:br>
              <a:rPr lang="en-IE" altLang="en-US" sz="2200">
                <a:ea typeface="ＭＳ Ｐゴシック" panose="020B0600070205080204" pitchFamily="34" charset="-128"/>
              </a:rPr>
            </a:br>
            <a:r>
              <a:rPr lang="en-IE" altLang="en-US" sz="2200">
                <a:ea typeface="ＭＳ Ｐゴシック" panose="020B0600070205080204" pitchFamily="34" charset="-128"/>
              </a:rPr>
              <a:t>symbol on </a:t>
            </a:r>
            <a:br>
              <a:rPr lang="en-IE" altLang="en-US" sz="2200">
                <a:ea typeface="ＭＳ Ｐゴシック" panose="020B0600070205080204" pitchFamily="34" charset="-128"/>
              </a:rPr>
            </a:br>
            <a:r>
              <a:rPr lang="en-IE" altLang="en-US" sz="2200">
                <a:ea typeface="ＭＳ Ｐゴシック" panose="020B0600070205080204" pitchFamily="34" charset="-128"/>
              </a:rPr>
              <a:t>browser</a:t>
            </a:r>
          </a:p>
          <a:p>
            <a:pPr marL="177800" indent="-177800">
              <a:buFont typeface="Times New Roman" panose="02020603050405020304" pitchFamily="18" charset="0"/>
              <a:buNone/>
            </a:pPr>
            <a:endParaRPr lang="en-IE" altLang="en-US" sz="2200" b="1">
              <a:ea typeface="ＭＳ Ｐゴシック" panose="020B0600070205080204" pitchFamily="34" charset="-128"/>
            </a:endParaRPr>
          </a:p>
        </p:txBody>
      </p:sp>
      <p:pic>
        <p:nvPicPr>
          <p:cNvPr id="34821" name="Content Placeholder 4" descr="Ryanair - Mozilla Firefox">
            <a:extLst>
              <a:ext uri="{FF2B5EF4-FFF2-40B4-BE49-F238E27FC236}">
                <a16:creationId xmlns:a16="http://schemas.microsoft.com/office/drawing/2014/main" id="{FA740E67-80F2-E047-9AC3-7132CCC2A081}"/>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98500" y="1245019"/>
            <a:ext cx="6153150" cy="5072062"/>
          </a:xfrm>
        </p:spPr>
      </p:pic>
      <p:sp>
        <p:nvSpPr>
          <p:cNvPr id="34820" name="Slide Number Placeholder 7">
            <a:extLst>
              <a:ext uri="{FF2B5EF4-FFF2-40B4-BE49-F238E27FC236}">
                <a16:creationId xmlns:a16="http://schemas.microsoft.com/office/drawing/2014/main" id="{58CD1920-6643-2943-9E1E-1AD7E266E69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DC5A115B-DA4E-624C-8B45-4C8CB41F1BB5}" type="slidenum">
              <a:rPr lang="en-US" altLang="en-US" sz="1200" smtClean="0">
                <a:solidFill>
                  <a:schemeClr val="tx1"/>
                </a:solidFill>
                <a:latin typeface="Arial" panose="020B0604020202020204" pitchFamily="34" charset="0"/>
                <a:ea typeface="ＭＳ Ｐゴシック" panose="020B0600070205080204" pitchFamily="34" charset="-128"/>
              </a:rPr>
              <a:pPr fontAlgn="base">
                <a:spcBef>
                  <a:spcPct val="0"/>
                </a:spcBef>
                <a:spcAft>
                  <a:spcPct val="0"/>
                </a:spcAft>
                <a:buClrTx/>
                <a:buFontTx/>
                <a:buNone/>
              </a:pPr>
              <a:t>24</a:t>
            </a:fld>
            <a:endParaRPr lang="en-US" altLang="en-US" sz="1200">
              <a:solidFill>
                <a:schemeClr val="tx1"/>
              </a:solidFill>
              <a:latin typeface="Arial" panose="020B0604020202020204" pitchFamily="34" charset="0"/>
              <a:ea typeface="ＭＳ Ｐゴシック" panose="020B0600070205080204" pitchFamily="34" charset="-128"/>
            </a:endParaRPr>
          </a:p>
        </p:txBody>
      </p:sp>
      <p:sp>
        <p:nvSpPr>
          <p:cNvPr id="8" name="Oval 7">
            <a:extLst>
              <a:ext uri="{FF2B5EF4-FFF2-40B4-BE49-F238E27FC236}">
                <a16:creationId xmlns:a16="http://schemas.microsoft.com/office/drawing/2014/main" id="{954428A5-198B-4CB9-B09B-1E60662AD2AA}"/>
              </a:ext>
            </a:extLst>
          </p:cNvPr>
          <p:cNvSpPr/>
          <p:nvPr/>
        </p:nvSpPr>
        <p:spPr>
          <a:xfrm>
            <a:off x="1422400" y="1501775"/>
            <a:ext cx="450850" cy="338138"/>
          </a:xfrm>
          <a:prstGeom prst="ellipse">
            <a:avLst/>
          </a:prstGeom>
          <a:noFill/>
          <a:ln w="381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7" name="Oval 16">
            <a:extLst>
              <a:ext uri="{FF2B5EF4-FFF2-40B4-BE49-F238E27FC236}">
                <a16:creationId xmlns:a16="http://schemas.microsoft.com/office/drawing/2014/main" id="{870DF2AB-E235-4AEF-BC35-5F1CCBD48C8F}"/>
              </a:ext>
            </a:extLst>
          </p:cNvPr>
          <p:cNvSpPr/>
          <p:nvPr/>
        </p:nvSpPr>
        <p:spPr>
          <a:xfrm>
            <a:off x="2062163" y="1501775"/>
            <a:ext cx="450850" cy="33813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cxnSp>
        <p:nvCxnSpPr>
          <p:cNvPr id="10" name="Straight Arrow Connector 9">
            <a:extLst>
              <a:ext uri="{FF2B5EF4-FFF2-40B4-BE49-F238E27FC236}">
                <a16:creationId xmlns:a16="http://schemas.microsoft.com/office/drawing/2014/main" id="{F0AA7CE7-D720-40C7-B2CA-CA261336A63B}"/>
              </a:ext>
            </a:extLst>
          </p:cNvPr>
          <p:cNvCxnSpPr>
            <a:endCxn id="17" idx="6"/>
          </p:cNvCxnSpPr>
          <p:nvPr/>
        </p:nvCxnSpPr>
        <p:spPr>
          <a:xfrm flipH="1">
            <a:off x="2513013" y="1501775"/>
            <a:ext cx="4452937" cy="1682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D139B31-6804-45FD-A63C-6FA9BDA9995F}"/>
              </a:ext>
            </a:extLst>
          </p:cNvPr>
          <p:cNvCxnSpPr>
            <a:endCxn id="8" idx="4"/>
          </p:cNvCxnSpPr>
          <p:nvPr/>
        </p:nvCxnSpPr>
        <p:spPr>
          <a:xfrm flipH="1" flipV="1">
            <a:off x="1647825" y="1839913"/>
            <a:ext cx="5305425" cy="25971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001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B356A46-0341-F44B-A564-6DE50C6DC938}"/>
              </a:ext>
            </a:extLst>
          </p:cNvPr>
          <p:cNvSpPr>
            <a:spLocks noGrp="1" noChangeArrowheads="1"/>
          </p:cNvSpPr>
          <p:nvPr>
            <p:ph type="title"/>
          </p:nvPr>
        </p:nvSpPr>
        <p:spPr>
          <a:xfrm>
            <a:off x="720075" y="978102"/>
            <a:ext cx="7941325" cy="1062644"/>
          </a:xfrm>
        </p:spPr>
        <p:txBody>
          <a:bodyPr anchor="b">
            <a:normAutofit/>
          </a:bodyPr>
          <a:lstStyle/>
          <a:p>
            <a:r>
              <a:rPr lang="en-GB" altLang="en-US">
                <a:ea typeface="ＭＳ Ｐゴシック" panose="020B0600070205080204" pitchFamily="34" charset="-128"/>
              </a:rPr>
              <a:t>TLS (SSL) Protocol Overview</a:t>
            </a:r>
          </a:p>
        </p:txBody>
      </p:sp>
      <p:cxnSp>
        <p:nvCxnSpPr>
          <p:cNvPr id="137" name="Straight Connector 136">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718" y="226503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2" name="Graphic 71" descr="Lock">
            <a:extLst>
              <a:ext uri="{FF2B5EF4-FFF2-40B4-BE49-F238E27FC236}">
                <a16:creationId xmlns:a16="http://schemas.microsoft.com/office/drawing/2014/main" id="{8D437F8E-9353-48AE-85AC-A86A286BDE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5517" y="2811104"/>
            <a:ext cx="2524860" cy="2524860"/>
          </a:xfrm>
          <a:prstGeom prst="rect">
            <a:avLst/>
          </a:prstGeom>
        </p:spPr>
      </p:pic>
      <p:sp>
        <p:nvSpPr>
          <p:cNvPr id="36867" name="Rectangle 3">
            <a:extLst>
              <a:ext uri="{FF2B5EF4-FFF2-40B4-BE49-F238E27FC236}">
                <a16:creationId xmlns:a16="http://schemas.microsoft.com/office/drawing/2014/main" id="{6AF82843-C6F4-B343-8465-C585642D5AEA}"/>
              </a:ext>
            </a:extLst>
          </p:cNvPr>
          <p:cNvSpPr>
            <a:spLocks noGrp="1" noChangeArrowheads="1"/>
          </p:cNvSpPr>
          <p:nvPr>
            <p:ph idx="1"/>
          </p:nvPr>
        </p:nvSpPr>
        <p:spPr>
          <a:xfrm>
            <a:off x="3716515" y="2682433"/>
            <a:ext cx="4711627" cy="3215749"/>
          </a:xfrm>
        </p:spPr>
        <p:txBody>
          <a:bodyPr>
            <a:normAutofit/>
          </a:bodyPr>
          <a:lstStyle/>
          <a:p>
            <a:r>
              <a:rPr lang="en-IE" altLang="en-US" sz="1900">
                <a:ea typeface="ＭＳ Ｐゴシック" panose="020B0600070205080204" pitchFamily="34" charset="-128"/>
              </a:rPr>
              <a:t>TLS (SSL) has 2 layers of protocols:</a:t>
            </a:r>
          </a:p>
          <a:p>
            <a:pPr>
              <a:spcBef>
                <a:spcPct val="50000"/>
              </a:spcBef>
            </a:pPr>
            <a:r>
              <a:rPr lang="en-IE" altLang="en-US" sz="1900">
                <a:ea typeface="ＭＳ Ｐゴシック" panose="020B0600070205080204" pitchFamily="34" charset="-128"/>
              </a:rPr>
              <a:t>One layer is a set of protocols for setting up a session, changing parameters, etc</a:t>
            </a:r>
          </a:p>
          <a:p>
            <a:pPr lvl="1"/>
            <a:r>
              <a:rPr lang="en-US" altLang="en-US" sz="1900">
                <a:ea typeface="ＭＳ Ｐゴシック" panose="020B0600070205080204" pitchFamily="34" charset="-128"/>
              </a:rPr>
              <a:t>TLS</a:t>
            </a:r>
            <a:r>
              <a:rPr lang="en-IE" altLang="en-US" sz="1900">
                <a:ea typeface="ＭＳ Ｐゴシック" panose="020B0600070205080204" pitchFamily="34" charset="-128"/>
              </a:rPr>
              <a:t> Handshake Protocol</a:t>
            </a:r>
          </a:p>
          <a:p>
            <a:pPr lvl="1"/>
            <a:r>
              <a:rPr lang="en-US" altLang="en-US" sz="1900">
                <a:ea typeface="ＭＳ Ｐゴシック" panose="020B0600070205080204" pitchFamily="34" charset="-128"/>
              </a:rPr>
              <a:t>TLS</a:t>
            </a:r>
            <a:r>
              <a:rPr lang="en-IE" altLang="en-US" sz="1900">
                <a:ea typeface="ＭＳ Ｐゴシック" panose="020B0600070205080204" pitchFamily="34" charset="-128"/>
              </a:rPr>
              <a:t> Change Cipher Spec Protocol</a:t>
            </a:r>
          </a:p>
          <a:p>
            <a:pPr lvl="1"/>
            <a:r>
              <a:rPr lang="en-US" altLang="en-US" sz="1900">
                <a:ea typeface="ＭＳ Ｐゴシック" panose="020B0600070205080204" pitchFamily="34" charset="-128"/>
              </a:rPr>
              <a:t>TLS</a:t>
            </a:r>
            <a:r>
              <a:rPr lang="en-IE" altLang="en-US" sz="1900">
                <a:ea typeface="ＭＳ Ｐゴシック" panose="020B0600070205080204" pitchFamily="34" charset="-128"/>
              </a:rPr>
              <a:t> Alert Protocol</a:t>
            </a:r>
          </a:p>
          <a:p>
            <a:pPr>
              <a:spcBef>
                <a:spcPct val="50000"/>
              </a:spcBef>
            </a:pPr>
            <a:r>
              <a:rPr lang="en-IE" altLang="en-US" sz="1900">
                <a:ea typeface="ＭＳ Ｐゴシック" panose="020B0600070205080204" pitchFamily="34" charset="-128"/>
              </a:rPr>
              <a:t>The other is the “workhorse”, doing the encryption and authentication</a:t>
            </a:r>
          </a:p>
          <a:p>
            <a:pPr lvl="1"/>
            <a:r>
              <a:rPr lang="en-US" altLang="en-US" sz="1900">
                <a:ea typeface="ＭＳ Ｐゴシック" panose="020B0600070205080204" pitchFamily="34" charset="-128"/>
              </a:rPr>
              <a:t>TLS</a:t>
            </a:r>
            <a:r>
              <a:rPr lang="en-IE" altLang="en-US" sz="1900">
                <a:ea typeface="ＭＳ Ｐゴシック" panose="020B0600070205080204" pitchFamily="34" charset="-128"/>
              </a:rPr>
              <a:t> Record Protocol</a:t>
            </a:r>
          </a:p>
          <a:p>
            <a:pPr>
              <a:spcBef>
                <a:spcPct val="50000"/>
              </a:spcBef>
            </a:pPr>
            <a:endParaRPr lang="en-IE" altLang="en-US" sz="1900">
              <a:ea typeface="ＭＳ Ｐゴシック" panose="020B0600070205080204" pitchFamily="34" charset="-128"/>
            </a:endParaRPr>
          </a:p>
        </p:txBody>
      </p:sp>
      <p:sp>
        <p:nvSpPr>
          <p:cNvPr id="36868" name="Slide Number Placeholder 5">
            <a:extLst>
              <a:ext uri="{FF2B5EF4-FFF2-40B4-BE49-F238E27FC236}">
                <a16:creationId xmlns:a16="http://schemas.microsoft.com/office/drawing/2014/main" id="{C478C6B7-AB5F-AD40-BB72-C7CAAB6C55CC}"/>
              </a:ext>
            </a:extLst>
          </p:cNvPr>
          <p:cNvSpPr>
            <a:spLocks noGrp="1"/>
          </p:cNvSpPr>
          <p:nvPr>
            <p:ph type="sldNum" sz="quarter" idx="12"/>
          </p:nvPr>
        </p:nvSpPr>
        <p:spPr>
          <a:xfrm>
            <a:off x="7748177" y="6217920"/>
            <a:ext cx="6858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fontAlgn="base">
              <a:spcBef>
                <a:spcPct val="0"/>
              </a:spcBef>
              <a:spcAft>
                <a:spcPts val="600"/>
              </a:spcAft>
              <a:buClrTx/>
              <a:buFontTx/>
              <a:buNone/>
            </a:pPr>
            <a:fld id="{B11F87CF-38CD-884D-9972-DA90C8829B9B}" type="slidenum">
              <a:rPr lang="en-US" altLang="en-US" sz="1000">
                <a:solidFill>
                  <a:prstClr val="black">
                    <a:lumMod val="50000"/>
                    <a:lumOff val="50000"/>
                  </a:prstClr>
                </a:solidFill>
                <a:latin typeface="Arial" panose="020B0604020202020204" pitchFamily="34" charset="0"/>
                <a:ea typeface="ＭＳ Ｐゴシック" panose="020B0600070205080204" pitchFamily="34" charset="-128"/>
              </a:rPr>
              <a:pPr fontAlgn="base">
                <a:spcBef>
                  <a:spcPct val="0"/>
                </a:spcBef>
                <a:spcAft>
                  <a:spcPts val="600"/>
                </a:spcAft>
                <a:buClrTx/>
                <a:buFontTx/>
                <a:buNone/>
              </a:pPr>
              <a:t>25</a:t>
            </a:fld>
            <a:endParaRPr lang="en-US" altLang="en-US" sz="1000">
              <a:solidFill>
                <a:prstClr val="black">
                  <a:lumMod val="50000"/>
                  <a:lumOff val="50000"/>
                </a:prstClr>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048903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9C87B57-40FB-B748-993B-2DAD23507B99}"/>
              </a:ext>
            </a:extLst>
          </p:cNvPr>
          <p:cNvSpPr>
            <a:spLocks noGrp="1" noChangeArrowheads="1"/>
          </p:cNvSpPr>
          <p:nvPr>
            <p:ph type="title"/>
          </p:nvPr>
        </p:nvSpPr>
        <p:spPr>
          <a:xfrm>
            <a:off x="1944688" y="623888"/>
            <a:ext cx="6589712" cy="1281112"/>
          </a:xfrm>
        </p:spPr>
        <p:txBody>
          <a:bodyPr/>
          <a:lstStyle/>
          <a:p>
            <a:r>
              <a:rPr lang="en-GB" altLang="en-US">
                <a:ea typeface="ＭＳ Ｐゴシック" panose="020B0600070205080204" pitchFamily="34" charset="-128"/>
              </a:rPr>
              <a:t>TLS Architecture</a:t>
            </a:r>
          </a:p>
        </p:txBody>
      </p:sp>
      <p:pic>
        <p:nvPicPr>
          <p:cNvPr id="38915" name="Picture 3">
            <a:extLst>
              <a:ext uri="{FF2B5EF4-FFF2-40B4-BE49-F238E27FC236}">
                <a16:creationId xmlns:a16="http://schemas.microsoft.com/office/drawing/2014/main" id="{16E9D438-C46E-C747-BCA2-5F14C99C7BC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46313" y="1490663"/>
            <a:ext cx="6164262" cy="3636962"/>
          </a:xfrm>
        </p:spPr>
      </p:pic>
      <p:sp>
        <p:nvSpPr>
          <p:cNvPr id="38916" name="Slide Number Placeholder 5">
            <a:extLst>
              <a:ext uri="{FF2B5EF4-FFF2-40B4-BE49-F238E27FC236}">
                <a16:creationId xmlns:a16="http://schemas.microsoft.com/office/drawing/2014/main" id="{A9D65744-0DEC-E046-B530-1C09BD4EB67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AFDB89D7-062F-D249-831B-59EC91338DE3}" type="slidenum">
              <a:rPr lang="en-US" altLang="en-US" sz="1200">
                <a:solidFill>
                  <a:schemeClr val="tx1"/>
                </a:solidFill>
                <a:latin typeface="Arial" panose="020B0604020202020204" pitchFamily="34" charset="0"/>
                <a:ea typeface="ＭＳ Ｐゴシック" panose="020B0600070205080204" pitchFamily="34" charset="-128"/>
              </a:rPr>
              <a:pPr fontAlgn="base">
                <a:spcBef>
                  <a:spcPct val="0"/>
                </a:spcBef>
                <a:spcAft>
                  <a:spcPct val="0"/>
                </a:spcAft>
                <a:buClrTx/>
                <a:buFontTx/>
                <a:buNone/>
              </a:pPr>
              <a:t>26</a:t>
            </a:fld>
            <a:endParaRPr lang="en-US" altLang="en-US" sz="1200">
              <a:solidFill>
                <a:schemeClr val="tx1"/>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14809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9D205DD-470F-9744-A10C-4D9941449CA0}"/>
              </a:ext>
            </a:extLst>
          </p:cNvPr>
          <p:cNvSpPr>
            <a:spLocks noGrp="1" noChangeArrowheads="1"/>
          </p:cNvSpPr>
          <p:nvPr>
            <p:ph type="title"/>
          </p:nvPr>
        </p:nvSpPr>
        <p:spPr>
          <a:xfrm>
            <a:off x="1482725" y="17463"/>
            <a:ext cx="7515225" cy="963612"/>
          </a:xfrm>
        </p:spPr>
        <p:txBody>
          <a:bodyPr>
            <a:normAutofit/>
          </a:bodyPr>
          <a:lstStyle/>
          <a:p>
            <a:r>
              <a:rPr lang="en-GB" altLang="en-US" sz="2800">
                <a:ea typeface="ＭＳ Ｐゴシック" panose="020B0600070205080204" pitchFamily="34" charset="-128"/>
              </a:rPr>
              <a:t>TLS (SSL) Handshake Protocol – summary</a:t>
            </a:r>
          </a:p>
        </p:txBody>
      </p:sp>
      <p:sp>
        <p:nvSpPr>
          <p:cNvPr id="40963" name="Rectangle 5">
            <a:extLst>
              <a:ext uri="{FF2B5EF4-FFF2-40B4-BE49-F238E27FC236}">
                <a16:creationId xmlns:a16="http://schemas.microsoft.com/office/drawing/2014/main" id="{B70B82DB-9A7B-CD4A-A662-51791F61AC11}"/>
              </a:ext>
            </a:extLst>
          </p:cNvPr>
          <p:cNvSpPr>
            <a:spLocks noGrp="1" noChangeArrowheads="1"/>
          </p:cNvSpPr>
          <p:nvPr>
            <p:ph idx="1"/>
          </p:nvPr>
        </p:nvSpPr>
        <p:spPr>
          <a:xfrm>
            <a:off x="5573713" y="1152525"/>
            <a:ext cx="3424237" cy="5302250"/>
          </a:xfrm>
        </p:spPr>
        <p:txBody>
          <a:bodyPr>
            <a:normAutofit/>
          </a:bodyPr>
          <a:lstStyle/>
          <a:p>
            <a:pPr marL="457200" indent="-457200">
              <a:spcBef>
                <a:spcPct val="30000"/>
              </a:spcBef>
              <a:buFont typeface="Century Gothic" panose="020B0502020202020204" pitchFamily="34" charset="0"/>
              <a:buAutoNum type="arabicPeriod"/>
            </a:pPr>
            <a:r>
              <a:rPr lang="en-GB" altLang="en-US" sz="2000" dirty="0">
                <a:ea typeface="ＭＳ Ｐゴシック" panose="020B0600070205080204" pitchFamily="34" charset="-128"/>
              </a:rPr>
              <a:t>Agree </a:t>
            </a:r>
            <a:r>
              <a:rPr lang="en-US" altLang="en-US" sz="2000" dirty="0">
                <a:ea typeface="ＭＳ Ｐゴシック" panose="020B0600070205080204" pitchFamily="34" charset="-128"/>
              </a:rPr>
              <a:t>TLS</a:t>
            </a:r>
            <a:r>
              <a:rPr lang="en-GB" altLang="en-US" sz="2000" dirty="0">
                <a:ea typeface="ＭＳ Ｐゴシック" panose="020B0600070205080204" pitchFamily="34" charset="-128"/>
              </a:rPr>
              <a:t> version</a:t>
            </a:r>
          </a:p>
          <a:p>
            <a:pPr marL="457200" indent="-457200">
              <a:spcBef>
                <a:spcPct val="30000"/>
              </a:spcBef>
              <a:buFont typeface="Century Gothic" panose="020B0502020202020204" pitchFamily="34" charset="0"/>
              <a:buAutoNum type="arabicPeriod"/>
            </a:pPr>
            <a:r>
              <a:rPr lang="en-GB" altLang="en-US" sz="2000" dirty="0">
                <a:ea typeface="ＭＳ Ｐゴシック" panose="020B0600070205080204" pitchFamily="34" charset="-128"/>
              </a:rPr>
              <a:t>Select algorithms</a:t>
            </a:r>
          </a:p>
          <a:p>
            <a:pPr marL="457200" indent="-457200">
              <a:spcBef>
                <a:spcPct val="30000"/>
              </a:spcBef>
              <a:buFont typeface="Century Gothic" panose="020B0502020202020204" pitchFamily="34" charset="0"/>
              <a:buAutoNum type="arabicPeriod"/>
            </a:pPr>
            <a:r>
              <a:rPr lang="en-GB" altLang="en-US" sz="2000" dirty="0">
                <a:ea typeface="ＭＳ Ｐゴシック" panose="020B0600070205080204" pitchFamily="34" charset="-128"/>
              </a:rPr>
              <a:t>Authenticate each other using certificates</a:t>
            </a:r>
          </a:p>
          <a:p>
            <a:pPr marL="457200" indent="-457200">
              <a:spcBef>
                <a:spcPct val="30000"/>
              </a:spcBef>
              <a:buFont typeface="Century Gothic" panose="020B0502020202020204" pitchFamily="34" charset="0"/>
              <a:buAutoNum type="arabicPeriod"/>
            </a:pPr>
            <a:r>
              <a:rPr lang="en-GB" altLang="en-US" sz="2000" dirty="0">
                <a:ea typeface="ＭＳ Ｐゴシック" panose="020B0600070205080204" pitchFamily="34" charset="-128"/>
                <a:cs typeface="Times New Roman" panose="02020603050405020304" pitchFamily="18" charset="0"/>
              </a:rPr>
              <a:t>Client generates shared secret session key (K</a:t>
            </a:r>
            <a:r>
              <a:rPr lang="en-GB" altLang="en-US" sz="2000" baseline="-25000" dirty="0">
                <a:ea typeface="ＭＳ Ｐゴシック" panose="020B0600070205080204" pitchFamily="34" charset="-128"/>
                <a:cs typeface="Times New Roman" panose="02020603050405020304" pitchFamily="18" charset="0"/>
              </a:rPr>
              <a:t>S</a:t>
            </a:r>
            <a:r>
              <a:rPr lang="en-GB" altLang="en-US" sz="2000" dirty="0">
                <a:ea typeface="ＭＳ Ｐゴシック" panose="020B0600070205080204" pitchFamily="34" charset="-128"/>
                <a:cs typeface="Times New Roman" panose="02020603050405020304" pitchFamily="18" charset="0"/>
              </a:rPr>
              <a:t>) and sends to server encrypted with its public key (from its cert)</a:t>
            </a:r>
            <a:r>
              <a:rPr lang="en-GB" altLang="en-US" sz="2400" dirty="0">
                <a:ea typeface="ＭＳ Ｐゴシック" panose="020B0600070205080204" pitchFamily="34" charset="-128"/>
              </a:rPr>
              <a:t> </a:t>
            </a:r>
          </a:p>
          <a:p>
            <a:pPr marL="457200" indent="-457200">
              <a:spcBef>
                <a:spcPct val="30000"/>
              </a:spcBef>
              <a:buFont typeface="Century Gothic" panose="020B0502020202020204" pitchFamily="34" charset="0"/>
              <a:buAutoNum type="arabicPeriod"/>
            </a:pPr>
            <a:r>
              <a:rPr lang="en-GB" altLang="en-US" sz="2100" dirty="0">
                <a:ea typeface="ＭＳ Ｐゴシック" panose="020B0600070205080204" pitchFamily="34" charset="-128"/>
              </a:rPr>
              <a:t>Client and server now communicate using generated shared secret keys (symmetric encryption)</a:t>
            </a:r>
          </a:p>
        </p:txBody>
      </p:sp>
      <p:sp>
        <p:nvSpPr>
          <p:cNvPr id="40964" name="Slide Number Placeholder 5">
            <a:extLst>
              <a:ext uri="{FF2B5EF4-FFF2-40B4-BE49-F238E27FC236}">
                <a16:creationId xmlns:a16="http://schemas.microsoft.com/office/drawing/2014/main" id="{8B049329-3195-4445-A656-124F1813374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B11B7E02-DCA6-0B45-A655-B291C1F69343}" type="slidenum">
              <a:rPr lang="en-US" altLang="en-US" sz="1200">
                <a:solidFill>
                  <a:schemeClr val="tx1"/>
                </a:solidFill>
                <a:latin typeface="Arial" panose="020B0604020202020204" pitchFamily="34" charset="0"/>
                <a:ea typeface="ＭＳ Ｐゴシック" panose="020B0600070205080204" pitchFamily="34" charset="-128"/>
              </a:rPr>
              <a:pPr fontAlgn="base">
                <a:spcBef>
                  <a:spcPct val="0"/>
                </a:spcBef>
                <a:spcAft>
                  <a:spcPct val="0"/>
                </a:spcAft>
                <a:buClrTx/>
                <a:buFontTx/>
                <a:buNone/>
              </a:pPr>
              <a:t>27</a:t>
            </a:fld>
            <a:endParaRPr lang="en-US" altLang="en-US" sz="1200">
              <a:solidFill>
                <a:schemeClr val="tx1"/>
              </a:solidFill>
              <a:latin typeface="Arial" panose="020B0604020202020204" pitchFamily="34" charset="0"/>
              <a:ea typeface="ＭＳ Ｐゴシック" panose="020B0600070205080204" pitchFamily="34" charset="-128"/>
            </a:endParaRPr>
          </a:p>
        </p:txBody>
      </p:sp>
      <p:sp>
        <p:nvSpPr>
          <p:cNvPr id="40965" name="Rectangle 3">
            <a:extLst>
              <a:ext uri="{FF2B5EF4-FFF2-40B4-BE49-F238E27FC236}">
                <a16:creationId xmlns:a16="http://schemas.microsoft.com/office/drawing/2014/main" id="{2B25C66D-FEE1-7049-A298-0F45BF8D4D33}"/>
              </a:ext>
            </a:extLst>
          </p:cNvPr>
          <p:cNvSpPr>
            <a:spLocks noChangeArrowheads="1"/>
          </p:cNvSpPr>
          <p:nvPr/>
        </p:nvSpPr>
        <p:spPr bwMode="auto">
          <a:xfrm>
            <a:off x="2533650" y="981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en-US" altLang="en-US" sz="1200">
              <a:solidFill>
                <a:schemeClr val="tx1"/>
              </a:solidFill>
              <a:latin typeface="Times New Roman" panose="02020603050405020304" pitchFamily="18" charset="0"/>
              <a:ea typeface="ＭＳ Ｐゴシック" panose="020B0600070205080204" pitchFamily="34" charset="-128"/>
            </a:endParaRPr>
          </a:p>
        </p:txBody>
      </p:sp>
      <p:pic>
        <p:nvPicPr>
          <p:cNvPr id="40966" name="Picture 4" descr="08">
            <a:extLst>
              <a:ext uri="{FF2B5EF4-FFF2-40B4-BE49-F238E27FC236}">
                <a16:creationId xmlns:a16="http://schemas.microsoft.com/office/drawing/2014/main" id="{503111D6-8311-AD47-A19D-EF737075F68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6788" y="1049338"/>
            <a:ext cx="4557712"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67" name="Group 6">
            <a:extLst>
              <a:ext uri="{FF2B5EF4-FFF2-40B4-BE49-F238E27FC236}">
                <a16:creationId xmlns:a16="http://schemas.microsoft.com/office/drawing/2014/main" id="{469C04BF-268B-E347-AB67-A8F2AC483031}"/>
              </a:ext>
            </a:extLst>
          </p:cNvPr>
          <p:cNvGrpSpPr>
            <a:grpSpLocks/>
          </p:cNvGrpSpPr>
          <p:nvPr/>
        </p:nvGrpSpPr>
        <p:grpSpPr bwMode="auto">
          <a:xfrm>
            <a:off x="1984375" y="1909763"/>
            <a:ext cx="519113" cy="395287"/>
            <a:chOff x="3824" y="206"/>
            <a:chExt cx="258" cy="249"/>
          </a:xfrm>
        </p:grpSpPr>
        <p:sp>
          <p:nvSpPr>
            <p:cNvPr id="40977" name="Text Box 7">
              <a:extLst>
                <a:ext uri="{FF2B5EF4-FFF2-40B4-BE49-F238E27FC236}">
                  <a16:creationId xmlns:a16="http://schemas.microsoft.com/office/drawing/2014/main" id="{D47CD769-C647-CD45-AC2A-F9B79C134AF4}"/>
                </a:ext>
              </a:extLst>
            </p:cNvPr>
            <p:cNvSpPr txBox="1">
              <a:spLocks noChangeArrowheads="1"/>
            </p:cNvSpPr>
            <p:nvPr/>
          </p:nvSpPr>
          <p:spPr bwMode="auto">
            <a:xfrm>
              <a:off x="3825" y="223"/>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en-IE" altLang="en-US" sz="1600">
                  <a:solidFill>
                    <a:schemeClr val="tx1"/>
                  </a:solidFill>
                  <a:latin typeface="Arial" panose="020B0604020202020204" pitchFamily="34" charset="0"/>
                  <a:ea typeface="ＭＳ Ｐゴシック" panose="020B0600070205080204" pitchFamily="34" charset="-128"/>
                  <a:cs typeface="Arial" panose="020B0604020202020204" pitchFamily="34" charset="0"/>
                </a:rPr>
                <a:t>1,2</a:t>
              </a:r>
              <a:endParaRPr lang="en-GB" altLang="en-US" sz="1600">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40978" name="Oval 8">
              <a:extLst>
                <a:ext uri="{FF2B5EF4-FFF2-40B4-BE49-F238E27FC236}">
                  <a16:creationId xmlns:a16="http://schemas.microsoft.com/office/drawing/2014/main" id="{C9774244-5B20-5047-A427-409508CD262D}"/>
                </a:ext>
              </a:extLst>
            </p:cNvPr>
            <p:cNvSpPr>
              <a:spLocks noChangeArrowheads="1"/>
            </p:cNvSpPr>
            <p:nvPr/>
          </p:nvSpPr>
          <p:spPr bwMode="auto">
            <a:xfrm>
              <a:off x="3824" y="206"/>
              <a:ext cx="258" cy="249"/>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en-US" altLang="en-US" sz="1200">
                <a:solidFill>
                  <a:schemeClr val="tx1"/>
                </a:solidFill>
                <a:latin typeface="Times New Roman" panose="02020603050405020304" pitchFamily="18" charset="0"/>
                <a:ea typeface="ＭＳ Ｐゴシック" panose="020B0600070205080204" pitchFamily="34" charset="-128"/>
              </a:endParaRPr>
            </a:p>
          </p:txBody>
        </p:sp>
      </p:grpSp>
      <p:grpSp>
        <p:nvGrpSpPr>
          <p:cNvPr id="40968" name="Group 9">
            <a:extLst>
              <a:ext uri="{FF2B5EF4-FFF2-40B4-BE49-F238E27FC236}">
                <a16:creationId xmlns:a16="http://schemas.microsoft.com/office/drawing/2014/main" id="{962E8360-EA18-CC44-A13B-C0D0A1F831D6}"/>
              </a:ext>
            </a:extLst>
          </p:cNvPr>
          <p:cNvGrpSpPr>
            <a:grpSpLocks/>
          </p:cNvGrpSpPr>
          <p:nvPr/>
        </p:nvGrpSpPr>
        <p:grpSpPr bwMode="auto">
          <a:xfrm>
            <a:off x="2090738" y="3190875"/>
            <a:ext cx="409575" cy="395288"/>
            <a:chOff x="3824" y="206"/>
            <a:chExt cx="258" cy="249"/>
          </a:xfrm>
        </p:grpSpPr>
        <p:sp>
          <p:nvSpPr>
            <p:cNvPr id="40975" name="Text Box 10">
              <a:extLst>
                <a:ext uri="{FF2B5EF4-FFF2-40B4-BE49-F238E27FC236}">
                  <a16:creationId xmlns:a16="http://schemas.microsoft.com/office/drawing/2014/main" id="{25C56F28-7E7F-0F4D-9EA2-9C34AD3A6CD2}"/>
                </a:ext>
              </a:extLst>
            </p:cNvPr>
            <p:cNvSpPr txBox="1">
              <a:spLocks noChangeArrowheads="1"/>
            </p:cNvSpPr>
            <p:nvPr/>
          </p:nvSpPr>
          <p:spPr bwMode="auto">
            <a:xfrm>
              <a:off x="3825" y="223"/>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en-IE" altLang="en-US" sz="1600">
                  <a:solidFill>
                    <a:schemeClr val="tx1"/>
                  </a:solidFill>
                  <a:latin typeface="Arial" panose="020B0604020202020204" pitchFamily="34" charset="0"/>
                  <a:ea typeface="ＭＳ Ｐゴシック" panose="020B0600070205080204" pitchFamily="34" charset="-128"/>
                  <a:cs typeface="Arial" panose="020B0604020202020204" pitchFamily="34" charset="0"/>
                </a:rPr>
                <a:t>3</a:t>
              </a:r>
              <a:endParaRPr lang="en-GB" altLang="en-US" sz="1600">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40976" name="Oval 11">
              <a:extLst>
                <a:ext uri="{FF2B5EF4-FFF2-40B4-BE49-F238E27FC236}">
                  <a16:creationId xmlns:a16="http://schemas.microsoft.com/office/drawing/2014/main" id="{F1286C61-52E5-754B-965A-4A4779766588}"/>
                </a:ext>
              </a:extLst>
            </p:cNvPr>
            <p:cNvSpPr>
              <a:spLocks noChangeArrowheads="1"/>
            </p:cNvSpPr>
            <p:nvPr/>
          </p:nvSpPr>
          <p:spPr bwMode="auto">
            <a:xfrm>
              <a:off x="3824" y="206"/>
              <a:ext cx="258" cy="249"/>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en-US" altLang="en-US" sz="1200">
                <a:solidFill>
                  <a:schemeClr val="tx1"/>
                </a:solidFill>
                <a:latin typeface="Times New Roman" panose="02020603050405020304" pitchFamily="18" charset="0"/>
                <a:ea typeface="ＭＳ Ｐゴシック" panose="020B0600070205080204" pitchFamily="34" charset="-128"/>
              </a:endParaRPr>
            </a:p>
          </p:txBody>
        </p:sp>
      </p:grpSp>
      <p:grpSp>
        <p:nvGrpSpPr>
          <p:cNvPr id="40969" name="Group 12">
            <a:extLst>
              <a:ext uri="{FF2B5EF4-FFF2-40B4-BE49-F238E27FC236}">
                <a16:creationId xmlns:a16="http://schemas.microsoft.com/office/drawing/2014/main" id="{F8758428-F3CC-E940-BA55-561168A0EE22}"/>
              </a:ext>
            </a:extLst>
          </p:cNvPr>
          <p:cNvGrpSpPr>
            <a:grpSpLocks/>
          </p:cNvGrpSpPr>
          <p:nvPr/>
        </p:nvGrpSpPr>
        <p:grpSpPr bwMode="auto">
          <a:xfrm>
            <a:off x="2047875" y="4457700"/>
            <a:ext cx="409575" cy="395288"/>
            <a:chOff x="3824" y="206"/>
            <a:chExt cx="258" cy="249"/>
          </a:xfrm>
        </p:grpSpPr>
        <p:sp>
          <p:nvSpPr>
            <p:cNvPr id="40973" name="Text Box 13">
              <a:extLst>
                <a:ext uri="{FF2B5EF4-FFF2-40B4-BE49-F238E27FC236}">
                  <a16:creationId xmlns:a16="http://schemas.microsoft.com/office/drawing/2014/main" id="{E01724AF-503E-A744-9B3E-E968CB374927}"/>
                </a:ext>
              </a:extLst>
            </p:cNvPr>
            <p:cNvSpPr txBox="1">
              <a:spLocks noChangeArrowheads="1"/>
            </p:cNvSpPr>
            <p:nvPr/>
          </p:nvSpPr>
          <p:spPr bwMode="auto">
            <a:xfrm>
              <a:off x="3825" y="223"/>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en-IE" altLang="en-US" sz="1600">
                  <a:solidFill>
                    <a:schemeClr val="tx1"/>
                  </a:solidFill>
                  <a:latin typeface="Arial" panose="020B0604020202020204" pitchFamily="34" charset="0"/>
                  <a:ea typeface="ＭＳ Ｐゴシック" panose="020B0600070205080204" pitchFamily="34" charset="-128"/>
                  <a:cs typeface="Arial" panose="020B0604020202020204" pitchFamily="34" charset="0"/>
                </a:rPr>
                <a:t>4</a:t>
              </a:r>
              <a:endParaRPr lang="en-GB" altLang="en-US" sz="1600">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40974" name="Oval 14">
              <a:extLst>
                <a:ext uri="{FF2B5EF4-FFF2-40B4-BE49-F238E27FC236}">
                  <a16:creationId xmlns:a16="http://schemas.microsoft.com/office/drawing/2014/main" id="{DEC323D5-6979-414F-96AC-A4498588B5AF}"/>
                </a:ext>
              </a:extLst>
            </p:cNvPr>
            <p:cNvSpPr>
              <a:spLocks noChangeArrowheads="1"/>
            </p:cNvSpPr>
            <p:nvPr/>
          </p:nvSpPr>
          <p:spPr bwMode="auto">
            <a:xfrm>
              <a:off x="3824" y="206"/>
              <a:ext cx="258" cy="249"/>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en-US" altLang="en-US" sz="1200">
                <a:solidFill>
                  <a:schemeClr val="tx1"/>
                </a:solidFill>
                <a:latin typeface="Times New Roman" panose="02020603050405020304" pitchFamily="18" charset="0"/>
                <a:ea typeface="ＭＳ Ｐゴシック" panose="020B0600070205080204" pitchFamily="34" charset="-128"/>
              </a:endParaRPr>
            </a:p>
          </p:txBody>
        </p:sp>
      </p:grpSp>
      <p:grpSp>
        <p:nvGrpSpPr>
          <p:cNvPr id="40970" name="Group 15">
            <a:extLst>
              <a:ext uri="{FF2B5EF4-FFF2-40B4-BE49-F238E27FC236}">
                <a16:creationId xmlns:a16="http://schemas.microsoft.com/office/drawing/2014/main" id="{552E9004-8840-6E4F-AC3E-F059CFBAE343}"/>
              </a:ext>
            </a:extLst>
          </p:cNvPr>
          <p:cNvGrpSpPr>
            <a:grpSpLocks/>
          </p:cNvGrpSpPr>
          <p:nvPr/>
        </p:nvGrpSpPr>
        <p:grpSpPr bwMode="auto">
          <a:xfrm>
            <a:off x="2184400" y="6188075"/>
            <a:ext cx="409575" cy="395288"/>
            <a:chOff x="3824" y="206"/>
            <a:chExt cx="258" cy="249"/>
          </a:xfrm>
        </p:grpSpPr>
        <p:sp>
          <p:nvSpPr>
            <p:cNvPr id="40971" name="Text Box 16">
              <a:extLst>
                <a:ext uri="{FF2B5EF4-FFF2-40B4-BE49-F238E27FC236}">
                  <a16:creationId xmlns:a16="http://schemas.microsoft.com/office/drawing/2014/main" id="{D78121C8-AE04-8042-93B7-C1A8473922A7}"/>
                </a:ext>
              </a:extLst>
            </p:cNvPr>
            <p:cNvSpPr txBox="1">
              <a:spLocks noChangeArrowheads="1"/>
            </p:cNvSpPr>
            <p:nvPr/>
          </p:nvSpPr>
          <p:spPr bwMode="auto">
            <a:xfrm>
              <a:off x="3825" y="223"/>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en-IE" altLang="en-US" sz="1600">
                  <a:solidFill>
                    <a:schemeClr val="tx1"/>
                  </a:solidFill>
                  <a:latin typeface="Arial" panose="020B0604020202020204" pitchFamily="34" charset="0"/>
                  <a:ea typeface="ＭＳ Ｐゴシック" panose="020B0600070205080204" pitchFamily="34" charset="-128"/>
                  <a:cs typeface="Arial" panose="020B0604020202020204" pitchFamily="34" charset="0"/>
                </a:rPr>
                <a:t>5</a:t>
              </a:r>
              <a:endParaRPr lang="en-GB" altLang="en-US" sz="1600">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40972" name="Oval 17">
              <a:extLst>
                <a:ext uri="{FF2B5EF4-FFF2-40B4-BE49-F238E27FC236}">
                  <a16:creationId xmlns:a16="http://schemas.microsoft.com/office/drawing/2014/main" id="{9833C304-5713-8B4F-A270-2D82CBF52884}"/>
                </a:ext>
              </a:extLst>
            </p:cNvPr>
            <p:cNvSpPr>
              <a:spLocks noChangeArrowheads="1"/>
            </p:cNvSpPr>
            <p:nvPr/>
          </p:nvSpPr>
          <p:spPr bwMode="auto">
            <a:xfrm>
              <a:off x="3824" y="206"/>
              <a:ext cx="258" cy="249"/>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en-US" altLang="en-US" sz="1200">
                <a:solidFill>
                  <a:schemeClr val="tx1"/>
                </a:solidFill>
                <a:latin typeface="Times New Roman" panose="02020603050405020304" pitchFamily="18" charset="0"/>
                <a:ea typeface="ＭＳ Ｐゴシック" panose="020B0600070205080204" pitchFamily="34" charset="-128"/>
              </a:endParaRPr>
            </a:p>
          </p:txBody>
        </p:sp>
      </p:grpSp>
    </p:spTree>
    <p:extLst>
      <p:ext uri="{BB962C8B-B14F-4D97-AF65-F5344CB8AC3E}">
        <p14:creationId xmlns:p14="http://schemas.microsoft.com/office/powerpoint/2010/main" val="2389459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3E0EDB0-ED70-E749-B683-1D98E3111109}"/>
              </a:ext>
            </a:extLst>
          </p:cNvPr>
          <p:cNvSpPr>
            <a:spLocks noGrp="1" noChangeArrowheads="1"/>
          </p:cNvSpPr>
          <p:nvPr>
            <p:ph type="title"/>
          </p:nvPr>
        </p:nvSpPr>
        <p:spPr>
          <a:xfrm>
            <a:off x="603250" y="190500"/>
            <a:ext cx="8001000" cy="952500"/>
          </a:xfrm>
        </p:spPr>
        <p:txBody>
          <a:bodyPr/>
          <a:lstStyle/>
          <a:p>
            <a:r>
              <a:rPr lang="en-GB" altLang="en-US" dirty="0">
                <a:ea typeface="ＭＳ Ｐゴシック" panose="020B0600070205080204" pitchFamily="34" charset="-128"/>
              </a:rPr>
              <a:t>TLS Record Protocol</a:t>
            </a:r>
          </a:p>
        </p:txBody>
      </p:sp>
      <p:sp>
        <p:nvSpPr>
          <p:cNvPr id="43011" name="Slide Number Placeholder 5">
            <a:extLst>
              <a:ext uri="{FF2B5EF4-FFF2-40B4-BE49-F238E27FC236}">
                <a16:creationId xmlns:a16="http://schemas.microsoft.com/office/drawing/2014/main" id="{A99AC65D-991A-8A42-8CDC-E5FC0E39FCF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2D31CCD4-8A05-8B44-A235-55935120B005}" type="slidenum">
              <a:rPr lang="en-US" altLang="en-US" sz="1200" smtClean="0">
                <a:solidFill>
                  <a:schemeClr val="tx1"/>
                </a:solidFill>
                <a:latin typeface="Arial" panose="020B0604020202020204" pitchFamily="34" charset="0"/>
                <a:ea typeface="ＭＳ Ｐゴシック" panose="020B0600070205080204" pitchFamily="34" charset="-128"/>
              </a:rPr>
              <a:pPr fontAlgn="base">
                <a:spcBef>
                  <a:spcPct val="0"/>
                </a:spcBef>
                <a:spcAft>
                  <a:spcPct val="0"/>
                </a:spcAft>
                <a:buClrTx/>
                <a:buFontTx/>
                <a:buNone/>
              </a:pPr>
              <a:t>28</a:t>
            </a:fld>
            <a:endParaRPr lang="en-US" altLang="en-US" sz="1200">
              <a:solidFill>
                <a:schemeClr val="tx1"/>
              </a:solidFill>
              <a:latin typeface="Arial" panose="020B0604020202020204" pitchFamily="34" charset="0"/>
              <a:ea typeface="ＭＳ Ｐゴシック" panose="020B0600070205080204" pitchFamily="34" charset="-128"/>
            </a:endParaRPr>
          </a:p>
        </p:txBody>
      </p:sp>
      <p:pic>
        <p:nvPicPr>
          <p:cNvPr id="43012" name="Picture 3">
            <a:extLst>
              <a:ext uri="{FF2B5EF4-FFF2-40B4-BE49-F238E27FC236}">
                <a16:creationId xmlns:a16="http://schemas.microsoft.com/office/drawing/2014/main" id="{7F0B971A-EB5C-BF4B-B5FF-4BE4574E7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913" y="1143000"/>
            <a:ext cx="8001000"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7265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62" name="Rectangle 136">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60" name="Rectangle 3">
            <a:extLst>
              <a:ext uri="{FF2B5EF4-FFF2-40B4-BE49-F238E27FC236}">
                <a16:creationId xmlns:a16="http://schemas.microsoft.com/office/drawing/2014/main" id="{F7690897-25ED-EE41-8486-703AE57E5807}"/>
              </a:ext>
            </a:extLst>
          </p:cNvPr>
          <p:cNvSpPr>
            <a:spLocks noChangeArrowheads="1"/>
          </p:cNvSpPr>
          <p:nvPr/>
        </p:nvSpPr>
        <p:spPr bwMode="auto">
          <a:xfrm>
            <a:off x="628650" y="631825"/>
            <a:ext cx="7886700"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nSpc>
                <a:spcPct val="90000"/>
              </a:lnSpc>
              <a:spcBef>
                <a:spcPct val="0"/>
              </a:spcBef>
              <a:spcAft>
                <a:spcPts val="600"/>
              </a:spcAft>
              <a:buClrTx/>
              <a:buNone/>
            </a:pPr>
            <a:r>
              <a:rPr lang="en-US" altLang="en-US" sz="4400" kern="1200">
                <a:solidFill>
                  <a:schemeClr val="tx1"/>
                </a:solidFill>
                <a:latin typeface="+mj-lt"/>
                <a:ea typeface="+mj-ea"/>
                <a:cs typeface="+mj-cs"/>
              </a:rPr>
              <a:t>TLS Record Protocol</a:t>
            </a:r>
          </a:p>
        </p:txBody>
      </p:sp>
      <p:sp>
        <p:nvSpPr>
          <p:cNvPr id="26627" name="Rectangle 2">
            <a:extLst>
              <a:ext uri="{FF2B5EF4-FFF2-40B4-BE49-F238E27FC236}">
                <a16:creationId xmlns:a16="http://schemas.microsoft.com/office/drawing/2014/main" id="{E919C54B-5E03-4916-9AAF-5595C3E98D10}"/>
              </a:ext>
            </a:extLst>
          </p:cNvPr>
          <p:cNvSpPr>
            <a:spLocks noGrp="1" noChangeArrowheads="1"/>
          </p:cNvSpPr>
          <p:nvPr>
            <p:ph idx="1"/>
          </p:nvPr>
        </p:nvSpPr>
        <p:spPr>
          <a:xfrm>
            <a:off x="628650" y="2057400"/>
            <a:ext cx="7886700" cy="3871762"/>
          </a:xfrm>
        </p:spPr>
        <p:txBody>
          <a:bodyPr vert="horz" lIns="91440" tIns="45720" rIns="91440" bIns="45720" rtlCol="0">
            <a:normAutofit/>
          </a:bodyPr>
          <a:lstStyle/>
          <a:p>
            <a:pPr indent="-228600" defTabSz="914400" fontAlgn="auto">
              <a:spcAft>
                <a:spcPts val="0"/>
              </a:spcAft>
              <a:defRPr/>
            </a:pPr>
            <a:r>
              <a:rPr lang="en-US" altLang="en-US" sz="1800"/>
              <a:t>Fragmentation</a:t>
            </a:r>
          </a:p>
          <a:p>
            <a:pPr lvl="1" indent="-228600" defTabSz="914400" fontAlgn="auto">
              <a:spcAft>
                <a:spcPts val="0"/>
              </a:spcAft>
              <a:defRPr/>
            </a:pPr>
            <a:r>
              <a:rPr lang="en-US" altLang="en-US"/>
              <a:t>Upper-layer message fragmented into blocks of 2</a:t>
            </a:r>
            <a:r>
              <a:rPr lang="en-US" altLang="en-US" baseline="30000"/>
              <a:t>14</a:t>
            </a:r>
            <a:r>
              <a:rPr lang="en-US" altLang="en-US"/>
              <a:t> (16384) bytes or less</a:t>
            </a:r>
          </a:p>
          <a:p>
            <a:pPr indent="-228600" defTabSz="914400" fontAlgn="auto">
              <a:spcAft>
                <a:spcPts val="0"/>
              </a:spcAft>
              <a:defRPr/>
            </a:pPr>
            <a:r>
              <a:rPr lang="en-US" altLang="en-US" sz="1800"/>
              <a:t>Compression</a:t>
            </a:r>
          </a:p>
          <a:p>
            <a:pPr lvl="1" indent="-228600" defTabSz="914400" fontAlgn="auto">
              <a:spcAft>
                <a:spcPts val="0"/>
              </a:spcAft>
              <a:defRPr/>
            </a:pPr>
            <a:r>
              <a:rPr lang="en-US" altLang="en-US"/>
              <a:t>This just makes sense if done </a:t>
            </a:r>
            <a:r>
              <a:rPr lang="en-US" altLang="en-US" i="1"/>
              <a:t>before</a:t>
            </a:r>
            <a:r>
              <a:rPr lang="en-US" altLang="en-US"/>
              <a:t> encryption</a:t>
            </a:r>
          </a:p>
          <a:p>
            <a:pPr indent="-228600" defTabSz="914400" fontAlgn="auto">
              <a:spcAft>
                <a:spcPts val="0"/>
              </a:spcAft>
              <a:defRPr/>
            </a:pPr>
            <a:r>
              <a:rPr lang="en-US" altLang="en-US" sz="1800"/>
              <a:t>Add MAC</a:t>
            </a:r>
          </a:p>
          <a:p>
            <a:pPr lvl="1" indent="-228600" defTabSz="914400" fontAlgn="auto">
              <a:spcAft>
                <a:spcPts val="0"/>
              </a:spcAft>
              <a:defRPr/>
            </a:pPr>
            <a:r>
              <a:rPr lang="en-US" altLang="en-US"/>
              <a:t>Based on cryptographic hash function and shared secret key (exchanged using handshake protocol)</a:t>
            </a:r>
          </a:p>
          <a:p>
            <a:pPr indent="-228600" defTabSz="914400" fontAlgn="auto">
              <a:spcAft>
                <a:spcPts val="0"/>
              </a:spcAft>
              <a:defRPr/>
            </a:pPr>
            <a:r>
              <a:rPr lang="en-US" altLang="en-US" sz="1800"/>
              <a:t>Encrypt</a:t>
            </a:r>
          </a:p>
          <a:p>
            <a:pPr lvl="1" indent="-228600" defTabSz="914400" fontAlgn="auto">
              <a:spcAft>
                <a:spcPts val="0"/>
              </a:spcAft>
              <a:defRPr/>
            </a:pPr>
            <a:r>
              <a:rPr lang="en-US" altLang="en-US"/>
              <a:t>Using symmetric encryption using shared secret key. May use block or stream cipher, as specified in agreed CipherSpec</a:t>
            </a:r>
          </a:p>
          <a:p>
            <a:pPr indent="-228600" defTabSz="914400" fontAlgn="auto">
              <a:spcAft>
                <a:spcPts val="0"/>
              </a:spcAft>
              <a:defRPr/>
            </a:pPr>
            <a:r>
              <a:rPr lang="en-US" altLang="en-US" sz="1800"/>
              <a:t>Add TLS Record Protocol Header</a:t>
            </a:r>
          </a:p>
          <a:p>
            <a:pPr lvl="1" indent="-228600" defTabSz="914400" fontAlgn="auto">
              <a:spcAft>
                <a:spcPts val="0"/>
              </a:spcAft>
              <a:defRPr/>
            </a:pPr>
            <a:r>
              <a:rPr lang="en-US" altLang="en-US"/>
              <a:t>Contains version number, content length, etc</a:t>
            </a:r>
          </a:p>
        </p:txBody>
      </p:sp>
      <p:sp>
        <p:nvSpPr>
          <p:cNvPr id="45059" name="Slide Number Placeholder 5">
            <a:extLst>
              <a:ext uri="{FF2B5EF4-FFF2-40B4-BE49-F238E27FC236}">
                <a16:creationId xmlns:a16="http://schemas.microsoft.com/office/drawing/2014/main" id="{29305FFE-9A16-B04E-969F-FE0D686882BF}"/>
              </a:ext>
            </a:extLst>
          </p:cNvPr>
          <p:cNvSpPr>
            <a:spLocks noGrp="1"/>
          </p:cNvSpPr>
          <p:nvPr>
            <p:ph type="sldNum" sz="quarter" idx="12"/>
          </p:nvPr>
        </p:nvSpPr>
        <p:spPr>
          <a:xfrm>
            <a:off x="6457950" y="6077585"/>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fontAlgn="base">
              <a:spcBef>
                <a:spcPct val="0"/>
              </a:spcBef>
              <a:spcAft>
                <a:spcPts val="600"/>
              </a:spcAft>
              <a:buClrTx/>
              <a:buFontTx/>
              <a:buNone/>
            </a:pPr>
            <a:fld id="{F39500D3-A243-5A4C-8DF4-E6B75187A411}" type="slidenum">
              <a:rPr lang="en-US" altLang="en-US" sz="1200">
                <a:solidFill>
                  <a:schemeClr val="tx1">
                    <a:tint val="75000"/>
                  </a:schemeClr>
                </a:solidFill>
                <a:latin typeface="+mn-lt"/>
              </a:rPr>
              <a:pPr fontAlgn="base">
                <a:spcBef>
                  <a:spcPct val="0"/>
                </a:spcBef>
                <a:spcAft>
                  <a:spcPts val="600"/>
                </a:spcAft>
                <a:buClrTx/>
                <a:buFontTx/>
                <a:buNone/>
              </a:pPr>
              <a:t>29</a:t>
            </a:fld>
            <a:endParaRPr lang="en-US" altLang="en-US" sz="1200">
              <a:solidFill>
                <a:schemeClr val="tx1">
                  <a:tint val="75000"/>
                </a:schemeClr>
              </a:solidFill>
              <a:latin typeface="+mn-lt"/>
            </a:endParaRPr>
          </a:p>
        </p:txBody>
      </p:sp>
    </p:spTree>
    <p:extLst>
      <p:ext uri="{BB962C8B-B14F-4D97-AF65-F5344CB8AC3E}">
        <p14:creationId xmlns:p14="http://schemas.microsoft.com/office/powerpoint/2010/main" val="100197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187624" y="908720"/>
            <a:ext cx="2939521" cy="820208"/>
          </a:xfrm>
        </p:spPr>
        <p:txBody>
          <a:bodyPr>
            <a:normAutofit/>
          </a:bodyPr>
          <a:lstStyle/>
          <a:p>
            <a:r>
              <a:rPr lang="en-IE" dirty="0"/>
              <a:t>ISO OSI Reference Model</a:t>
            </a:r>
          </a:p>
        </p:txBody>
      </p:sp>
      <p:sp>
        <p:nvSpPr>
          <p:cNvPr id="8" name="Text Placeholder 7"/>
          <p:cNvSpPr>
            <a:spLocks noGrp="1"/>
          </p:cNvSpPr>
          <p:nvPr>
            <p:ph type="body" sz="quarter" idx="3"/>
          </p:nvPr>
        </p:nvSpPr>
        <p:spPr>
          <a:xfrm>
            <a:off x="4932040" y="1196752"/>
            <a:ext cx="2944368" cy="504056"/>
          </a:xfrm>
        </p:spPr>
        <p:txBody>
          <a:bodyPr>
            <a:normAutofit/>
          </a:bodyPr>
          <a:lstStyle/>
          <a:p>
            <a:r>
              <a:rPr lang="en-IE" dirty="0"/>
              <a:t>TCP/IP Protocol Stack</a:t>
            </a:r>
          </a:p>
        </p:txBody>
      </p:sp>
      <p:sp>
        <p:nvSpPr>
          <p:cNvPr id="2" name="Slide Number Placeholder 1"/>
          <p:cNvSpPr>
            <a:spLocks noGrp="1"/>
          </p:cNvSpPr>
          <p:nvPr>
            <p:ph type="sldNum" sz="quarter" idx="12"/>
          </p:nvPr>
        </p:nvSpPr>
        <p:spPr/>
        <p:txBody>
          <a:bodyPr/>
          <a:lstStyle/>
          <a:p>
            <a:fld id="{651FC063-5EA9-49AF-AFAF-D68C9E82B23B}" type="slidenum">
              <a:rPr lang="en-US" smtClean="0"/>
              <a:pPr/>
              <a:t>3</a:t>
            </a:fld>
            <a:endParaRPr lang="en-US"/>
          </a:p>
        </p:txBody>
      </p:sp>
      <p:graphicFrame>
        <p:nvGraphicFramePr>
          <p:cNvPr id="12" name="Content Placeholder 11"/>
          <p:cNvGraphicFramePr>
            <a:graphicFrameLocks noGrp="1"/>
          </p:cNvGraphicFramePr>
          <p:nvPr>
            <p:ph sz="quarter" idx="13"/>
            <p:extLst>
              <p:ext uri="{D42A27DB-BD31-4B8C-83A1-F6EECF244321}">
                <p14:modId xmlns:p14="http://schemas.microsoft.com/office/powerpoint/2010/main" val="2383137734"/>
              </p:ext>
            </p:extLst>
          </p:nvPr>
        </p:nvGraphicFramePr>
        <p:xfrm>
          <a:off x="1298575" y="1844824"/>
          <a:ext cx="3227388" cy="3879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Content Placeholder 12"/>
          <p:cNvGraphicFramePr>
            <a:graphicFrameLocks noGrp="1"/>
          </p:cNvGraphicFramePr>
          <p:nvPr>
            <p:ph sz="quarter" idx="14"/>
            <p:extLst>
              <p:ext uri="{D42A27DB-BD31-4B8C-83A1-F6EECF244321}">
                <p14:modId xmlns:p14="http://schemas.microsoft.com/office/powerpoint/2010/main" val="739629779"/>
              </p:ext>
            </p:extLst>
          </p:nvPr>
        </p:nvGraphicFramePr>
        <p:xfrm>
          <a:off x="4644008" y="1916832"/>
          <a:ext cx="3227388" cy="38164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79447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08" name="Rectangle 3">
            <a:extLst>
              <a:ext uri="{FF2B5EF4-FFF2-40B4-BE49-F238E27FC236}">
                <a16:creationId xmlns:a16="http://schemas.microsoft.com/office/drawing/2014/main" id="{A7D50554-E347-C442-BCAB-6A433214BE7B}"/>
              </a:ext>
            </a:extLst>
          </p:cNvPr>
          <p:cNvSpPr>
            <a:spLocks noChangeArrowheads="1"/>
          </p:cNvSpPr>
          <p:nvPr/>
        </p:nvSpPr>
        <p:spPr bwMode="auto">
          <a:xfrm>
            <a:off x="628650" y="963877"/>
            <a:ext cx="2620771" cy="49302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gn="r">
              <a:lnSpc>
                <a:spcPct val="90000"/>
              </a:lnSpc>
              <a:spcBef>
                <a:spcPct val="0"/>
              </a:spcBef>
              <a:spcAft>
                <a:spcPts val="600"/>
              </a:spcAft>
              <a:buClrTx/>
              <a:buNone/>
            </a:pPr>
            <a:r>
              <a:rPr lang="en-US" altLang="en-US" sz="4400" kern="1200">
                <a:solidFill>
                  <a:schemeClr val="accent1"/>
                </a:solidFill>
                <a:latin typeface="+mj-lt"/>
                <a:ea typeface="+mj-ea"/>
                <a:cs typeface="+mj-cs"/>
              </a:rPr>
              <a:t>Change Cipher Spec &amp; Alert Protocol</a:t>
            </a:r>
          </a:p>
        </p:txBody>
      </p:sp>
      <p:cxnSp>
        <p:nvCxnSpPr>
          <p:cNvPr id="75" name="Straight Connector 7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7106" name="Rectangle 2">
            <a:extLst>
              <a:ext uri="{FF2B5EF4-FFF2-40B4-BE49-F238E27FC236}">
                <a16:creationId xmlns:a16="http://schemas.microsoft.com/office/drawing/2014/main" id="{1B0B1875-B3F5-D144-AA65-DB6257769F38}"/>
              </a:ext>
            </a:extLst>
          </p:cNvPr>
          <p:cNvSpPr>
            <a:spLocks noGrp="1" noChangeArrowheads="1"/>
          </p:cNvSpPr>
          <p:nvPr>
            <p:ph idx="1"/>
          </p:nvPr>
        </p:nvSpPr>
        <p:spPr>
          <a:xfrm>
            <a:off x="3732023" y="963877"/>
            <a:ext cx="4783327" cy="4930246"/>
          </a:xfrm>
        </p:spPr>
        <p:txBody>
          <a:bodyPr vert="horz" lIns="91440" tIns="45720" rIns="91440" bIns="45720" rtlCol="0" anchor="ctr">
            <a:normAutofit/>
          </a:bodyPr>
          <a:lstStyle/>
          <a:p>
            <a:pPr indent="-228600" defTabSz="914400">
              <a:spcBef>
                <a:spcPct val="35000"/>
              </a:spcBef>
            </a:pPr>
            <a:r>
              <a:rPr lang="en-US" altLang="en-US"/>
              <a:t>TLS Change Cipher Spec Protocol</a:t>
            </a:r>
          </a:p>
          <a:p>
            <a:pPr lvl="1" indent="-228600" defTabSz="914400">
              <a:spcBef>
                <a:spcPct val="35000"/>
              </a:spcBef>
            </a:pPr>
            <a:r>
              <a:rPr lang="en-US" altLang="en-US" sz="2100"/>
              <a:t>Updates cipher specification (algorithms, keys, etc) for current connection</a:t>
            </a:r>
          </a:p>
          <a:p>
            <a:pPr lvl="2" indent="-228600" defTabSz="914400"/>
            <a:endParaRPr lang="en-US" altLang="en-US" sz="2100"/>
          </a:p>
          <a:p>
            <a:pPr indent="-228600" defTabSz="914400"/>
            <a:r>
              <a:rPr lang="en-US" altLang="en-US"/>
              <a:t>TLS Alert Protocol</a:t>
            </a:r>
          </a:p>
          <a:p>
            <a:pPr lvl="1" indent="-228600" defTabSz="914400"/>
            <a:r>
              <a:rPr lang="en-US" altLang="en-US" sz="2100"/>
              <a:t>Signals warning or fatal alerts</a:t>
            </a:r>
          </a:p>
          <a:p>
            <a:pPr lvl="1" indent="-228600" defTabSz="914400"/>
            <a:r>
              <a:rPr lang="en-US" altLang="en-US" sz="2100"/>
              <a:t>Examples:</a:t>
            </a:r>
          </a:p>
          <a:p>
            <a:pPr lvl="2" indent="-228600" defTabSz="914400"/>
            <a:r>
              <a:rPr lang="en-US" altLang="en-US" sz="2100"/>
              <a:t>unexpected_message</a:t>
            </a:r>
          </a:p>
          <a:p>
            <a:pPr lvl="2" indent="-228600" defTabSz="914400"/>
            <a:r>
              <a:rPr lang="en-US" altLang="en-US" sz="2100"/>
              <a:t>no_certificate</a:t>
            </a:r>
          </a:p>
          <a:p>
            <a:pPr lvl="2" indent="-228600" defTabSz="914400"/>
            <a:r>
              <a:rPr lang="en-US" altLang="en-US" sz="2100"/>
              <a:t>bad_certificate (e.g. signature does not verify)</a:t>
            </a:r>
          </a:p>
          <a:p>
            <a:pPr lvl="2" indent="-228600" defTabSz="914400"/>
            <a:r>
              <a:rPr lang="en-US" altLang="en-US" sz="2100"/>
              <a:t>certificate revoked</a:t>
            </a:r>
          </a:p>
          <a:p>
            <a:pPr lvl="2" indent="-228600" defTabSz="914400"/>
            <a:r>
              <a:rPr lang="en-US" altLang="en-US" sz="2100"/>
              <a:t>certificate expired</a:t>
            </a:r>
          </a:p>
          <a:p>
            <a:pPr indent="-228600" defTabSz="914400"/>
            <a:endParaRPr lang="en-US" altLang="en-US"/>
          </a:p>
        </p:txBody>
      </p:sp>
      <p:sp>
        <p:nvSpPr>
          <p:cNvPr id="47107" name="Slide Number Placeholder 5">
            <a:extLst>
              <a:ext uri="{FF2B5EF4-FFF2-40B4-BE49-F238E27FC236}">
                <a16:creationId xmlns:a16="http://schemas.microsoft.com/office/drawing/2014/main" id="{FEE70766-2D45-5E44-9C5F-AAF254B3A082}"/>
              </a:ext>
            </a:extLst>
          </p:cNvPr>
          <p:cNvSpPr>
            <a:spLocks noGrp="1"/>
          </p:cNvSpPr>
          <p:nvPr>
            <p:ph type="sldNum" sz="quarter" idx="12"/>
          </p:nvPr>
        </p:nvSpPr>
        <p:spPr>
          <a:xfrm>
            <a:off x="7928637" y="6033479"/>
            <a:ext cx="58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fontAlgn="base">
              <a:spcBef>
                <a:spcPct val="0"/>
              </a:spcBef>
              <a:spcAft>
                <a:spcPts val="600"/>
              </a:spcAft>
              <a:buClrTx/>
              <a:buFontTx/>
              <a:buNone/>
            </a:pPr>
            <a:fld id="{0A1C7E6D-1270-8A4C-9738-39DE2E1B60FA}" type="slidenum">
              <a:rPr lang="en-US" altLang="en-US">
                <a:solidFill>
                  <a:schemeClr val="tx1">
                    <a:alpha val="80000"/>
                  </a:schemeClr>
                </a:solidFill>
                <a:latin typeface="+mn-lt"/>
              </a:rPr>
              <a:pPr fontAlgn="base">
                <a:spcBef>
                  <a:spcPct val="0"/>
                </a:spcBef>
                <a:spcAft>
                  <a:spcPts val="600"/>
                </a:spcAft>
                <a:buClrTx/>
                <a:buFontTx/>
                <a:buNone/>
              </a:pPr>
              <a:t>30</a:t>
            </a:fld>
            <a:endParaRPr lang="en-US" altLang="en-US">
              <a:solidFill>
                <a:schemeClr val="tx1">
                  <a:alpha val="80000"/>
                </a:schemeClr>
              </a:solidFill>
              <a:latin typeface="+mn-lt"/>
            </a:endParaRPr>
          </a:p>
        </p:txBody>
      </p:sp>
    </p:spTree>
    <p:extLst>
      <p:ext uri="{BB962C8B-B14F-4D97-AF65-F5344CB8AC3E}">
        <p14:creationId xmlns:p14="http://schemas.microsoft.com/office/powerpoint/2010/main" val="1943941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60" name="Rectangle 74">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2" y="321176"/>
            <a:ext cx="5380685"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6" name="Rectangle 3">
            <a:extLst>
              <a:ext uri="{FF2B5EF4-FFF2-40B4-BE49-F238E27FC236}">
                <a16:creationId xmlns:a16="http://schemas.microsoft.com/office/drawing/2014/main" id="{ECBEF84D-BAC4-9645-B91C-BDE7F23C762E}"/>
              </a:ext>
            </a:extLst>
          </p:cNvPr>
          <p:cNvSpPr>
            <a:spLocks noChangeArrowheads="1"/>
          </p:cNvSpPr>
          <p:nvPr/>
        </p:nvSpPr>
        <p:spPr bwMode="auto">
          <a:xfrm>
            <a:off x="616137" y="640263"/>
            <a:ext cx="4653738" cy="13449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nSpc>
                <a:spcPct val="90000"/>
              </a:lnSpc>
              <a:spcBef>
                <a:spcPct val="0"/>
              </a:spcBef>
              <a:spcAft>
                <a:spcPts val="600"/>
              </a:spcAft>
              <a:buClrTx/>
              <a:buNone/>
            </a:pPr>
            <a:r>
              <a:rPr lang="en-US" altLang="en-US" sz="3500">
                <a:solidFill>
                  <a:schemeClr val="tx1"/>
                </a:solidFill>
                <a:latin typeface="+mj-lt"/>
                <a:ea typeface="+mj-ea"/>
                <a:cs typeface="+mj-cs"/>
              </a:rPr>
              <a:t>Is TLS secure?</a:t>
            </a:r>
          </a:p>
        </p:txBody>
      </p:sp>
      <p:sp>
        <p:nvSpPr>
          <p:cNvPr id="49154" name="Rectangle 2">
            <a:extLst>
              <a:ext uri="{FF2B5EF4-FFF2-40B4-BE49-F238E27FC236}">
                <a16:creationId xmlns:a16="http://schemas.microsoft.com/office/drawing/2014/main" id="{784EDF50-C4B7-C84B-9005-7E7A111935EB}"/>
              </a:ext>
            </a:extLst>
          </p:cNvPr>
          <p:cNvSpPr>
            <a:spLocks noGrp="1" noChangeArrowheads="1"/>
          </p:cNvSpPr>
          <p:nvPr>
            <p:ph idx="1"/>
          </p:nvPr>
        </p:nvSpPr>
        <p:spPr>
          <a:xfrm>
            <a:off x="616136" y="2121762"/>
            <a:ext cx="4653738" cy="3626917"/>
          </a:xfrm>
        </p:spPr>
        <p:txBody>
          <a:bodyPr vert="horz" lIns="91440" tIns="45720" rIns="91440" bIns="45720" rtlCol="0">
            <a:normAutofit/>
          </a:bodyPr>
          <a:lstStyle/>
          <a:p>
            <a:pPr indent="-228600" defTabSz="914400"/>
            <a:r>
              <a:rPr lang="en-US" altLang="en-US" sz="1600"/>
              <a:t>So much relies on TLS nowadays that it’s fair to ask whether it can be considered secure</a:t>
            </a:r>
          </a:p>
          <a:p>
            <a:pPr indent="-228600" defTabSz="914400"/>
            <a:r>
              <a:rPr lang="en-US" altLang="en-US" sz="1600"/>
              <a:t>The answer is yes and no</a:t>
            </a:r>
          </a:p>
          <a:p>
            <a:pPr lvl="1" indent="-228600" defTabSz="914400"/>
            <a:r>
              <a:rPr lang="en-US" altLang="en-US" sz="1600"/>
              <a:t>Yes, the protocol seems to be secure if used correctly</a:t>
            </a:r>
          </a:p>
          <a:p>
            <a:pPr lvl="1" indent="-228600" defTabSz="914400"/>
            <a:r>
              <a:rPr lang="en-US" altLang="en-US" sz="1600"/>
              <a:t>However it is very fragile – any of a large number of conditions can break it (completely)</a:t>
            </a:r>
          </a:p>
          <a:p>
            <a:pPr lvl="1" indent="-228600" defTabSz="914400"/>
            <a:r>
              <a:rPr lang="en-US" altLang="en-US" sz="1600"/>
              <a:t>Lots of recent issues, such as</a:t>
            </a:r>
          </a:p>
          <a:p>
            <a:pPr lvl="2" indent="-228600" defTabSz="914400"/>
            <a:r>
              <a:rPr lang="en-US" altLang="en-US" sz="1600"/>
              <a:t>POODLE (Padding Oracle On Downgraded </a:t>
            </a:r>
            <a:br>
              <a:rPr lang="en-US" altLang="en-US" sz="1600"/>
            </a:br>
            <a:r>
              <a:rPr lang="en-US" altLang="en-US" sz="1600"/>
              <a:t>Legacy Encryption) – Oct 2014</a:t>
            </a:r>
          </a:p>
          <a:p>
            <a:pPr lvl="2" indent="-228600" defTabSz="914400"/>
            <a:r>
              <a:rPr lang="en-US" altLang="en-US" sz="1600"/>
              <a:t>Heartbleed bug – April 2014</a:t>
            </a:r>
          </a:p>
          <a:p>
            <a:pPr lvl="1" indent="-228600" defTabSz="914400"/>
            <a:endParaRPr lang="en-US" altLang="en-US" sz="1600"/>
          </a:p>
        </p:txBody>
      </p:sp>
      <p:pic>
        <p:nvPicPr>
          <p:cNvPr id="49157" name="Picture 4" descr="heartbleed_feature.png">
            <a:extLst>
              <a:ext uri="{FF2B5EF4-FFF2-40B4-BE49-F238E27FC236}">
                <a16:creationId xmlns:a16="http://schemas.microsoft.com/office/drawing/2014/main" id="{92904AEC-D4BE-5E4F-84EC-3C8A2F5C7B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872163" y="394767"/>
            <a:ext cx="3031807" cy="211028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5" descr="poodlebleed.png">
            <a:extLst>
              <a:ext uri="{FF2B5EF4-FFF2-40B4-BE49-F238E27FC236}">
                <a16:creationId xmlns:a16="http://schemas.microsoft.com/office/drawing/2014/main" id="{F2C31BC6-E17C-4E44-B55C-0859B1BBE6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5881847" y="2828925"/>
            <a:ext cx="3012439" cy="33889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Slide Number Placeholder 5">
            <a:extLst>
              <a:ext uri="{FF2B5EF4-FFF2-40B4-BE49-F238E27FC236}">
                <a16:creationId xmlns:a16="http://schemas.microsoft.com/office/drawing/2014/main" id="{C337E67E-761D-1747-9B58-6755EAD92DC9}"/>
              </a:ext>
            </a:extLst>
          </p:cNvPr>
          <p:cNvSpPr>
            <a:spLocks noGrp="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fontAlgn="base">
              <a:spcBef>
                <a:spcPct val="0"/>
              </a:spcBef>
              <a:spcAft>
                <a:spcPts val="600"/>
              </a:spcAft>
              <a:buClrTx/>
              <a:buFontTx/>
              <a:buNone/>
            </a:pPr>
            <a:fld id="{7065E868-7BD6-BD45-BB07-0804AA59CDF3}" type="slidenum">
              <a:rPr lang="en-US" altLang="en-US" sz="1200">
                <a:solidFill>
                  <a:schemeClr val="tx1">
                    <a:tint val="75000"/>
                  </a:schemeClr>
                </a:solidFill>
                <a:latin typeface="+mn-lt"/>
              </a:rPr>
              <a:pPr fontAlgn="base">
                <a:spcBef>
                  <a:spcPct val="0"/>
                </a:spcBef>
                <a:spcAft>
                  <a:spcPts val="600"/>
                </a:spcAft>
                <a:buClrTx/>
                <a:buFontTx/>
                <a:buNone/>
              </a:pPr>
              <a:t>31</a:t>
            </a:fld>
            <a:endParaRPr lang="en-US" altLang="en-US" sz="1200">
              <a:solidFill>
                <a:schemeClr val="tx1">
                  <a:tint val="75000"/>
                </a:schemeClr>
              </a:solidFill>
              <a:latin typeface="+mn-lt"/>
            </a:endParaRPr>
          </a:p>
        </p:txBody>
      </p:sp>
    </p:spTree>
    <p:extLst>
      <p:ext uri="{BB962C8B-B14F-4D97-AF65-F5344CB8AC3E}">
        <p14:creationId xmlns:p14="http://schemas.microsoft.com/office/powerpoint/2010/main" val="3661328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04" name="Rectangle 3">
            <a:extLst>
              <a:ext uri="{FF2B5EF4-FFF2-40B4-BE49-F238E27FC236}">
                <a16:creationId xmlns:a16="http://schemas.microsoft.com/office/drawing/2014/main" id="{DF9027B3-73EF-564D-A078-549CF0508491}"/>
              </a:ext>
            </a:extLst>
          </p:cNvPr>
          <p:cNvSpPr>
            <a:spLocks noChangeArrowheads="1"/>
          </p:cNvSpPr>
          <p:nvPr/>
        </p:nvSpPr>
        <p:spPr bwMode="auto">
          <a:xfrm>
            <a:off x="628650" y="963877"/>
            <a:ext cx="2620771" cy="49302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gn="r">
              <a:lnSpc>
                <a:spcPct val="90000"/>
              </a:lnSpc>
              <a:spcBef>
                <a:spcPct val="0"/>
              </a:spcBef>
              <a:spcAft>
                <a:spcPts val="600"/>
              </a:spcAft>
              <a:buClrTx/>
              <a:buNone/>
            </a:pPr>
            <a:r>
              <a:rPr lang="en-US" altLang="en-US" sz="4400" kern="1200">
                <a:solidFill>
                  <a:schemeClr val="accent1"/>
                </a:solidFill>
                <a:latin typeface="+mj-lt"/>
                <a:ea typeface="+mj-ea"/>
                <a:cs typeface="+mj-cs"/>
              </a:rPr>
              <a:t>Is TLS secure?</a:t>
            </a:r>
          </a:p>
        </p:txBody>
      </p:sp>
      <p:cxnSp>
        <p:nvCxnSpPr>
          <p:cNvPr id="75" name="Straight Connector 7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1202" name="Rectangle 2">
            <a:extLst>
              <a:ext uri="{FF2B5EF4-FFF2-40B4-BE49-F238E27FC236}">
                <a16:creationId xmlns:a16="http://schemas.microsoft.com/office/drawing/2014/main" id="{DF990D84-3403-2247-99DF-85852B4F3447}"/>
              </a:ext>
            </a:extLst>
          </p:cNvPr>
          <p:cNvSpPr>
            <a:spLocks noGrp="1" noChangeArrowheads="1"/>
          </p:cNvSpPr>
          <p:nvPr>
            <p:ph idx="1"/>
          </p:nvPr>
        </p:nvSpPr>
        <p:spPr>
          <a:xfrm>
            <a:off x="3732023" y="963877"/>
            <a:ext cx="4783327" cy="4930246"/>
          </a:xfrm>
        </p:spPr>
        <p:txBody>
          <a:bodyPr vert="horz" lIns="91440" tIns="45720" rIns="91440" bIns="45720" rtlCol="0" anchor="ctr">
            <a:normAutofit/>
          </a:bodyPr>
          <a:lstStyle/>
          <a:p>
            <a:pPr indent="-228600" defTabSz="914400">
              <a:spcAft>
                <a:spcPts val="600"/>
              </a:spcAft>
            </a:pPr>
            <a:r>
              <a:rPr lang="en-US" altLang="en-US" sz="1900"/>
              <a:t>TLS fails if:</a:t>
            </a:r>
          </a:p>
          <a:p>
            <a:pPr lvl="1" indent="-228600" defTabSz="914400">
              <a:spcAft>
                <a:spcPts val="600"/>
              </a:spcAft>
            </a:pPr>
            <a:r>
              <a:rPr lang="en-US" altLang="en-US" sz="1900"/>
              <a:t>One “bad” certificate authority is added to the client’s list of trusted CAs</a:t>
            </a:r>
          </a:p>
          <a:p>
            <a:pPr lvl="1" indent="-228600" defTabSz="914400">
              <a:spcAft>
                <a:spcPts val="600"/>
              </a:spcAft>
            </a:pPr>
            <a:r>
              <a:rPr lang="en-US" altLang="en-US" sz="1900"/>
              <a:t>One of the “good” CAs is careless or unlucky</a:t>
            </a:r>
          </a:p>
          <a:p>
            <a:pPr lvl="1" indent="-228600" defTabSz="914400">
              <a:spcAft>
                <a:spcPts val="600"/>
              </a:spcAft>
            </a:pPr>
            <a:r>
              <a:rPr lang="en-US" altLang="en-US" sz="1900"/>
              <a:t>Weak algorithms are used</a:t>
            </a:r>
          </a:p>
          <a:p>
            <a:pPr lvl="1" indent="-228600" defTabSz="914400">
              <a:spcAft>
                <a:spcPts val="600"/>
              </a:spcAft>
            </a:pPr>
            <a:r>
              <a:rPr lang="en-US" altLang="en-US" sz="1900"/>
              <a:t>Key generation is weak (often due to bad pseudo-random number generator)</a:t>
            </a:r>
          </a:p>
          <a:p>
            <a:pPr lvl="1" indent="-228600" defTabSz="914400">
              <a:spcAft>
                <a:spcPts val="600"/>
              </a:spcAft>
            </a:pPr>
            <a:r>
              <a:rPr lang="en-US" altLang="en-US" sz="1900"/>
              <a:t>One side tricks the other into “stepping down” to use a weak algorithm or key length (e.g. MD5, 512 bit RSA). This is possible as TLS allows the two sides to negotiate these.</a:t>
            </a:r>
          </a:p>
          <a:p>
            <a:pPr lvl="1" indent="-228600" defTabSz="914400">
              <a:spcAft>
                <a:spcPts val="600"/>
              </a:spcAft>
            </a:pPr>
            <a:r>
              <a:rPr lang="en-US" altLang="en-US" sz="1900"/>
              <a:t>Client doesn’t check for certificate revocation</a:t>
            </a:r>
          </a:p>
          <a:p>
            <a:pPr lvl="1" indent="-228600" defTabSz="914400"/>
            <a:endParaRPr lang="en-US" altLang="en-US" sz="1900"/>
          </a:p>
          <a:p>
            <a:pPr lvl="1" indent="-228600" defTabSz="914400"/>
            <a:endParaRPr lang="en-US" altLang="en-US" sz="1900"/>
          </a:p>
          <a:p>
            <a:pPr lvl="1" indent="-228600" defTabSz="914400"/>
            <a:endParaRPr lang="en-US" altLang="en-US" sz="1900"/>
          </a:p>
        </p:txBody>
      </p:sp>
      <p:sp>
        <p:nvSpPr>
          <p:cNvPr id="51203" name="Slide Number Placeholder 5">
            <a:extLst>
              <a:ext uri="{FF2B5EF4-FFF2-40B4-BE49-F238E27FC236}">
                <a16:creationId xmlns:a16="http://schemas.microsoft.com/office/drawing/2014/main" id="{14AF32F7-2CAA-0F41-AC12-786DF25BDFAD}"/>
              </a:ext>
            </a:extLst>
          </p:cNvPr>
          <p:cNvSpPr>
            <a:spLocks noGrp="1"/>
          </p:cNvSpPr>
          <p:nvPr>
            <p:ph type="sldNum" sz="quarter" idx="12"/>
          </p:nvPr>
        </p:nvSpPr>
        <p:spPr>
          <a:xfrm>
            <a:off x="7928637" y="6033479"/>
            <a:ext cx="58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fontAlgn="base">
              <a:spcBef>
                <a:spcPct val="0"/>
              </a:spcBef>
              <a:spcAft>
                <a:spcPts val="600"/>
              </a:spcAft>
              <a:buClrTx/>
              <a:buFontTx/>
              <a:buNone/>
            </a:pPr>
            <a:fld id="{12FEB5BF-D4F5-1C43-9244-C993A87FFAD7}" type="slidenum">
              <a:rPr lang="en-US" altLang="en-US">
                <a:solidFill>
                  <a:schemeClr val="tx1">
                    <a:alpha val="80000"/>
                  </a:schemeClr>
                </a:solidFill>
                <a:latin typeface="+mn-lt"/>
              </a:rPr>
              <a:pPr fontAlgn="base">
                <a:spcBef>
                  <a:spcPct val="0"/>
                </a:spcBef>
                <a:spcAft>
                  <a:spcPts val="600"/>
                </a:spcAft>
                <a:buClrTx/>
                <a:buFontTx/>
                <a:buNone/>
              </a:pPr>
              <a:t>32</a:t>
            </a:fld>
            <a:endParaRPr lang="en-US" altLang="en-US">
              <a:solidFill>
                <a:schemeClr val="tx1">
                  <a:alpha val="80000"/>
                </a:schemeClr>
              </a:solidFill>
              <a:latin typeface="+mn-lt"/>
            </a:endParaRPr>
          </a:p>
        </p:txBody>
      </p:sp>
    </p:spTree>
    <p:extLst>
      <p:ext uri="{BB962C8B-B14F-4D97-AF65-F5344CB8AC3E}">
        <p14:creationId xmlns:p14="http://schemas.microsoft.com/office/powerpoint/2010/main" val="1114714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52" name="Rectangle 3">
            <a:extLst>
              <a:ext uri="{FF2B5EF4-FFF2-40B4-BE49-F238E27FC236}">
                <a16:creationId xmlns:a16="http://schemas.microsoft.com/office/drawing/2014/main" id="{445B0F99-6D7E-C14F-A702-E51BBD2620BD}"/>
              </a:ext>
            </a:extLst>
          </p:cNvPr>
          <p:cNvSpPr>
            <a:spLocks noChangeArrowheads="1"/>
          </p:cNvSpPr>
          <p:nvPr/>
        </p:nvSpPr>
        <p:spPr bwMode="auto">
          <a:xfrm>
            <a:off x="628650" y="963877"/>
            <a:ext cx="2620771" cy="49302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gn="r">
              <a:lnSpc>
                <a:spcPct val="90000"/>
              </a:lnSpc>
              <a:spcBef>
                <a:spcPct val="0"/>
              </a:spcBef>
              <a:spcAft>
                <a:spcPts val="600"/>
              </a:spcAft>
              <a:buClrTx/>
              <a:buNone/>
            </a:pPr>
            <a:r>
              <a:rPr lang="en-US" altLang="en-US" sz="4400" kern="1200">
                <a:solidFill>
                  <a:schemeClr val="accent1"/>
                </a:solidFill>
                <a:latin typeface="+mj-lt"/>
                <a:ea typeface="+mj-ea"/>
                <a:cs typeface="+mj-cs"/>
              </a:rPr>
              <a:t>Is TLS secure?</a:t>
            </a:r>
          </a:p>
        </p:txBody>
      </p:sp>
      <p:cxnSp>
        <p:nvCxnSpPr>
          <p:cNvPr id="75" name="Straight Connector 7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3250" name="Rectangle 2">
            <a:extLst>
              <a:ext uri="{FF2B5EF4-FFF2-40B4-BE49-F238E27FC236}">
                <a16:creationId xmlns:a16="http://schemas.microsoft.com/office/drawing/2014/main" id="{651CB71C-9FEA-284F-9697-79722233C5E5}"/>
              </a:ext>
            </a:extLst>
          </p:cNvPr>
          <p:cNvSpPr>
            <a:spLocks noGrp="1" noChangeArrowheads="1"/>
          </p:cNvSpPr>
          <p:nvPr>
            <p:ph idx="1"/>
          </p:nvPr>
        </p:nvSpPr>
        <p:spPr>
          <a:xfrm>
            <a:off x="3732023" y="963877"/>
            <a:ext cx="4783327" cy="4930246"/>
          </a:xfrm>
        </p:spPr>
        <p:txBody>
          <a:bodyPr vert="horz" lIns="91440" tIns="45720" rIns="91440" bIns="45720" rtlCol="0" anchor="ctr">
            <a:normAutofit/>
          </a:bodyPr>
          <a:lstStyle/>
          <a:p>
            <a:pPr indent="-228600" defTabSz="914400">
              <a:spcAft>
                <a:spcPts val="600"/>
              </a:spcAft>
            </a:pPr>
            <a:r>
              <a:rPr lang="en-US" altLang="en-US" sz="1900"/>
              <a:t>TLS fails if (continued):</a:t>
            </a:r>
          </a:p>
          <a:p>
            <a:pPr lvl="1" indent="-228600" defTabSz="914400">
              <a:spcAft>
                <a:spcPts val="600"/>
              </a:spcAft>
            </a:pPr>
            <a:r>
              <a:rPr lang="en-US" altLang="en-US" sz="1900"/>
              <a:t>Client or server is modified by malware</a:t>
            </a:r>
          </a:p>
          <a:p>
            <a:pPr lvl="1" indent="-228600" defTabSz="914400">
              <a:spcAft>
                <a:spcPts val="600"/>
              </a:spcAft>
            </a:pPr>
            <a:r>
              <a:rPr lang="en-US" altLang="en-US" sz="1900"/>
              <a:t>Client or server is “owned” by someone else</a:t>
            </a:r>
          </a:p>
          <a:p>
            <a:pPr lvl="1" indent="-228600" defTabSz="914400">
              <a:spcAft>
                <a:spcPts val="600"/>
              </a:spcAft>
            </a:pPr>
            <a:r>
              <a:rPr lang="en-US" altLang="en-US" sz="1900"/>
              <a:t>Client or server has software bugs (e.g. </a:t>
            </a:r>
            <a:r>
              <a:rPr lang="en-US" altLang="en-US" sz="1900" i="1"/>
              <a:t>Heartbleed</a:t>
            </a:r>
            <a:r>
              <a:rPr lang="en-US" altLang="en-US" sz="1900"/>
              <a:t>)</a:t>
            </a:r>
          </a:p>
          <a:p>
            <a:pPr lvl="1" indent="-228600" defTabSz="914400">
              <a:spcAft>
                <a:spcPts val="600"/>
              </a:spcAft>
            </a:pPr>
            <a:r>
              <a:rPr lang="en-US" altLang="en-US" sz="1900"/>
              <a:t>Client is modified by system administrator to use company’s CA list </a:t>
            </a:r>
          </a:p>
          <a:p>
            <a:pPr lvl="1" indent="-228600" defTabSz="914400">
              <a:spcAft>
                <a:spcPts val="600"/>
              </a:spcAft>
            </a:pPr>
            <a:r>
              <a:rPr lang="en-US" altLang="en-US" sz="1900"/>
              <a:t>Pages contain a mix of secure and insecure content (frames, images, etc)</a:t>
            </a:r>
          </a:p>
          <a:p>
            <a:pPr lvl="1" indent="-228600" defTabSz="914400">
              <a:spcAft>
                <a:spcPts val="600"/>
              </a:spcAft>
            </a:pPr>
            <a:r>
              <a:rPr lang="en-US" altLang="en-US" sz="1900"/>
              <a:t>Users fail to understand security warnings and/or are conditioned to ignore them</a:t>
            </a:r>
          </a:p>
          <a:p>
            <a:pPr lvl="1" indent="-228600" defTabSz="914400">
              <a:spcAft>
                <a:spcPts val="600"/>
              </a:spcAft>
            </a:pPr>
            <a:r>
              <a:rPr lang="en-US" altLang="en-US" sz="1900"/>
              <a:t>Server fails to renew certificates</a:t>
            </a:r>
          </a:p>
          <a:p>
            <a:pPr lvl="1" indent="-228600" defTabSz="914400"/>
            <a:endParaRPr lang="en-US" altLang="en-US" sz="1900"/>
          </a:p>
        </p:txBody>
      </p:sp>
      <p:sp>
        <p:nvSpPr>
          <p:cNvPr id="53251" name="Slide Number Placeholder 5">
            <a:extLst>
              <a:ext uri="{FF2B5EF4-FFF2-40B4-BE49-F238E27FC236}">
                <a16:creationId xmlns:a16="http://schemas.microsoft.com/office/drawing/2014/main" id="{52070D5B-CDB4-C54A-862D-61617A7D9C3E}"/>
              </a:ext>
            </a:extLst>
          </p:cNvPr>
          <p:cNvSpPr>
            <a:spLocks noGrp="1"/>
          </p:cNvSpPr>
          <p:nvPr>
            <p:ph type="sldNum" sz="quarter" idx="12"/>
          </p:nvPr>
        </p:nvSpPr>
        <p:spPr>
          <a:xfrm>
            <a:off x="7928637" y="6033479"/>
            <a:ext cx="58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fontAlgn="base">
              <a:spcBef>
                <a:spcPct val="0"/>
              </a:spcBef>
              <a:spcAft>
                <a:spcPts val="600"/>
              </a:spcAft>
              <a:buClrTx/>
              <a:buFontTx/>
              <a:buNone/>
            </a:pPr>
            <a:fld id="{9D081EBA-5904-6E42-A593-FE8A9A281CC4}" type="slidenum">
              <a:rPr lang="en-US" altLang="en-US">
                <a:solidFill>
                  <a:schemeClr val="tx1">
                    <a:alpha val="80000"/>
                  </a:schemeClr>
                </a:solidFill>
                <a:latin typeface="+mn-lt"/>
              </a:rPr>
              <a:pPr fontAlgn="base">
                <a:spcBef>
                  <a:spcPct val="0"/>
                </a:spcBef>
                <a:spcAft>
                  <a:spcPts val="600"/>
                </a:spcAft>
                <a:buClrTx/>
                <a:buFontTx/>
                <a:buNone/>
              </a:pPr>
              <a:t>33</a:t>
            </a:fld>
            <a:endParaRPr lang="en-US" altLang="en-US">
              <a:solidFill>
                <a:schemeClr val="tx1">
                  <a:alpha val="80000"/>
                </a:schemeClr>
              </a:solidFill>
              <a:latin typeface="+mn-lt"/>
            </a:endParaRPr>
          </a:p>
        </p:txBody>
      </p:sp>
    </p:spTree>
    <p:extLst>
      <p:ext uri="{BB962C8B-B14F-4D97-AF65-F5344CB8AC3E}">
        <p14:creationId xmlns:p14="http://schemas.microsoft.com/office/powerpoint/2010/main" val="3529866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963877"/>
            <a:ext cx="2620771" cy="4930246"/>
          </a:xfrm>
        </p:spPr>
        <p:txBody>
          <a:bodyPr>
            <a:normAutofit/>
          </a:bodyPr>
          <a:lstStyle/>
          <a:p>
            <a:pPr algn="r" eaLnBrk="1" hangingPunct="1">
              <a:defRPr/>
            </a:pPr>
            <a:r>
              <a:rPr lang="en-US">
                <a:solidFill>
                  <a:schemeClr val="accent1"/>
                </a:solidFill>
                <a:ea typeface="+mj-ea"/>
                <a:cs typeface="+mj-cs"/>
              </a:rPr>
              <a:t>HTTPS</a:t>
            </a:r>
          </a:p>
        </p:txBody>
      </p:sp>
      <p:cxnSp>
        <p:nvCxnSpPr>
          <p:cNvPr id="33" name="Straight Connector 3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Content Placeholder 2"/>
          <p:cNvSpPr>
            <a:spLocks noGrp="1"/>
          </p:cNvSpPr>
          <p:nvPr>
            <p:ph idx="1"/>
          </p:nvPr>
        </p:nvSpPr>
        <p:spPr>
          <a:xfrm>
            <a:off x="3732023" y="963877"/>
            <a:ext cx="4783327" cy="4930246"/>
          </a:xfrm>
        </p:spPr>
        <p:txBody>
          <a:bodyPr anchor="ctr">
            <a:normAutofit/>
          </a:bodyPr>
          <a:lstStyle/>
          <a:p>
            <a:pPr>
              <a:defRPr/>
            </a:pPr>
            <a:r>
              <a:rPr lang="en-US" kern="1200">
                <a:ea typeface="+mn-ea"/>
                <a:cs typeface="+mn-cs"/>
              </a:rPr>
              <a:t>HTTP over </a:t>
            </a:r>
            <a:r>
              <a:rPr lang="en-US"/>
              <a:t>TLS/SSL</a:t>
            </a:r>
            <a:endParaRPr lang="en-US" kern="1200">
              <a:ea typeface="+mn-ea"/>
              <a:cs typeface="+mn-cs"/>
            </a:endParaRPr>
          </a:p>
          <a:p>
            <a:pPr lvl="1" eaLnBrk="1" hangingPunct="1">
              <a:defRPr/>
            </a:pPr>
            <a:r>
              <a:rPr lang="en-US" sz="2100" kern="1200">
                <a:ea typeface="+mn-ea"/>
                <a:cs typeface="+mn-cs"/>
              </a:rPr>
              <a:t>combination of HTTP &amp; SSL/TLS to secure </a:t>
            </a:r>
          </a:p>
          <a:p>
            <a:pPr lvl="1">
              <a:defRPr/>
            </a:pPr>
            <a:r>
              <a:rPr lang="en-US" sz="2100">
                <a:cs typeface="Arial" charset="0"/>
              </a:rPr>
              <a:t>The HTTPS capability is built into all modern Web browsers. </a:t>
            </a:r>
          </a:p>
          <a:p>
            <a:pPr lvl="1">
              <a:defRPr/>
            </a:pPr>
            <a:r>
              <a:rPr lang="en-US" sz="2100">
                <a:cs typeface="Arial" charset="0"/>
              </a:rPr>
              <a:t>Its use depends on the Web server supporting HTTPS communication. </a:t>
            </a:r>
          </a:p>
          <a:p>
            <a:pPr eaLnBrk="1" hangingPunct="1">
              <a:defRPr/>
            </a:pPr>
            <a:r>
              <a:rPr lang="en-US">
                <a:ea typeface="+mn-ea"/>
                <a:cs typeface="+mn-cs"/>
              </a:rPr>
              <a:t>The user will notice </a:t>
            </a:r>
          </a:p>
          <a:p>
            <a:pPr lvl="1">
              <a:defRPr/>
            </a:pPr>
            <a:r>
              <a:rPr lang="en-US" sz="2100" kern="1200">
                <a:ea typeface="+mn-ea"/>
                <a:cs typeface="+mn-cs"/>
              </a:rPr>
              <a:t>https:// </a:t>
            </a:r>
            <a:endParaRPr lang="en-US" sz="2100">
              <a:ea typeface="+mn-ea"/>
              <a:cs typeface="+mn-cs"/>
            </a:endParaRPr>
          </a:p>
          <a:p>
            <a:pPr lvl="1">
              <a:defRPr/>
            </a:pPr>
            <a:r>
              <a:rPr lang="en-US" sz="2100" kern="1200">
                <a:ea typeface="+mn-ea"/>
                <a:cs typeface="+mn-cs"/>
              </a:rPr>
              <a:t>rather than http://</a:t>
            </a:r>
          </a:p>
          <a:p>
            <a:pPr>
              <a:defRPr/>
            </a:pPr>
            <a:r>
              <a:rPr lang="en-US">
                <a:cs typeface="Arial" charset="0"/>
              </a:rPr>
              <a:t>A normal HTTP connection uses port 80. If HTTPS is specified, port 443 is specified, which invokes SSL.</a:t>
            </a:r>
          </a:p>
        </p:txBody>
      </p:sp>
      <p:sp>
        <p:nvSpPr>
          <p:cNvPr id="4" name="Slide Number Placeholder 3"/>
          <p:cNvSpPr>
            <a:spLocks noGrp="1"/>
          </p:cNvSpPr>
          <p:nvPr>
            <p:ph type="sldNum" sz="quarter" idx="12"/>
          </p:nvPr>
        </p:nvSpPr>
        <p:spPr>
          <a:xfrm>
            <a:off x="7928637" y="6033479"/>
            <a:ext cx="586712" cy="365125"/>
          </a:xfrm>
        </p:spPr>
        <p:txBody>
          <a:bodyPr>
            <a:normAutofit/>
          </a:bodyPr>
          <a:lstStyle/>
          <a:p>
            <a:pPr>
              <a:spcAft>
                <a:spcPts val="600"/>
              </a:spcAft>
            </a:pPr>
            <a:fld id="{B6F15528-21DE-4FAA-801E-634DDDAF4B2B}" type="slidenum">
              <a:rPr lang="en-US">
                <a:solidFill>
                  <a:schemeClr val="tx1">
                    <a:alpha val="80000"/>
                  </a:schemeClr>
                </a:solidFill>
              </a:rPr>
              <a:pPr>
                <a:spcAft>
                  <a:spcPts val="600"/>
                </a:spcAft>
              </a:pPr>
              <a:t>34</a:t>
            </a:fld>
            <a:endParaRPr lang="en-US">
              <a:solidFill>
                <a:schemeClr val="tx1">
                  <a:alpha val="80000"/>
                </a:schemeClr>
              </a:solidFill>
            </a:endParaRPr>
          </a:p>
        </p:txBody>
      </p:sp>
    </p:spTree>
    <p:extLst>
      <p:ext uri="{BB962C8B-B14F-4D97-AF65-F5344CB8AC3E}">
        <p14:creationId xmlns:p14="http://schemas.microsoft.com/office/powerpoint/2010/main" val="2767653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963877"/>
            <a:ext cx="2620771" cy="4930246"/>
          </a:xfrm>
        </p:spPr>
        <p:txBody>
          <a:bodyPr>
            <a:normAutofit/>
          </a:bodyPr>
          <a:lstStyle/>
          <a:p>
            <a:pPr algn="r" eaLnBrk="1" hangingPunct="1">
              <a:defRPr/>
            </a:pPr>
            <a:r>
              <a:rPr lang="en-US">
                <a:solidFill>
                  <a:schemeClr val="accent1"/>
                </a:solidFill>
                <a:ea typeface="+mj-ea"/>
                <a:cs typeface="+mj-cs"/>
              </a:rPr>
              <a:t>HTTPS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3" y="963877"/>
            <a:ext cx="4783327" cy="4930246"/>
          </a:xfrm>
        </p:spPr>
        <p:txBody>
          <a:bodyPr anchor="ctr">
            <a:normAutofit/>
          </a:bodyPr>
          <a:lstStyle/>
          <a:p>
            <a:pPr>
              <a:defRPr/>
            </a:pPr>
            <a:r>
              <a:rPr lang="en-US" kern="1200" dirty="0">
                <a:ea typeface="+mn-ea"/>
                <a:cs typeface="Arial" charset="0"/>
              </a:rPr>
              <a:t>When used it </a:t>
            </a:r>
            <a:r>
              <a:rPr lang="en-US" kern="1200" dirty="0">
                <a:ea typeface="+mn-ea"/>
              </a:rPr>
              <a:t>encrypts:</a:t>
            </a:r>
          </a:p>
          <a:p>
            <a:pPr lvl="1" eaLnBrk="1" hangingPunct="1">
              <a:defRPr/>
            </a:pPr>
            <a:r>
              <a:rPr lang="en-US" sz="2100" kern="1200" dirty="0">
                <a:ea typeface="+mn-ea"/>
                <a:cs typeface="+mn-cs"/>
              </a:rPr>
              <a:t>URL of requested document,</a:t>
            </a:r>
          </a:p>
          <a:p>
            <a:pPr lvl="1" eaLnBrk="1" hangingPunct="1">
              <a:defRPr/>
            </a:pPr>
            <a:r>
              <a:rPr lang="en-US" sz="2100" kern="1200" dirty="0">
                <a:ea typeface="+mn-ea"/>
                <a:cs typeface="+mn-cs"/>
              </a:rPr>
              <a:t>Document contents,</a:t>
            </a:r>
          </a:p>
          <a:p>
            <a:pPr lvl="1" eaLnBrk="1" hangingPunct="1">
              <a:defRPr/>
            </a:pPr>
            <a:r>
              <a:rPr lang="en-US" sz="2100" dirty="0"/>
              <a:t>Contents of browser </a:t>
            </a:r>
            <a:r>
              <a:rPr lang="en-US" sz="2100" kern="1200" dirty="0">
                <a:ea typeface="+mn-ea"/>
                <a:cs typeface="+mn-cs"/>
              </a:rPr>
              <a:t>forms (filled in by browser user),</a:t>
            </a:r>
          </a:p>
          <a:p>
            <a:pPr lvl="1" eaLnBrk="1" hangingPunct="1">
              <a:defRPr/>
            </a:pPr>
            <a:r>
              <a:rPr lang="en-US" sz="2100" kern="1200" dirty="0">
                <a:ea typeface="+mn-ea"/>
                <a:cs typeface="+mn-cs"/>
              </a:rPr>
              <a:t>Cookies sent between browser and server and vice versa,</a:t>
            </a:r>
          </a:p>
          <a:p>
            <a:pPr lvl="1" eaLnBrk="1" hangingPunct="1">
              <a:defRPr/>
            </a:pPr>
            <a:r>
              <a:rPr lang="en-US" sz="2100" dirty="0"/>
              <a:t>Contents of </a:t>
            </a:r>
            <a:r>
              <a:rPr lang="en-US" sz="2100" kern="1200" dirty="0">
                <a:ea typeface="+mn-ea"/>
                <a:cs typeface="+mn-cs"/>
              </a:rPr>
              <a:t>HTTP headers.</a:t>
            </a:r>
            <a:endParaRPr lang="en-US" sz="2100" dirty="0"/>
          </a:p>
        </p:txBody>
      </p:sp>
      <p:sp>
        <p:nvSpPr>
          <p:cNvPr id="4" name="Slide Number Placeholder 3"/>
          <p:cNvSpPr>
            <a:spLocks noGrp="1"/>
          </p:cNvSpPr>
          <p:nvPr>
            <p:ph type="sldNum" sz="quarter" idx="12"/>
          </p:nvPr>
        </p:nvSpPr>
        <p:spPr>
          <a:xfrm>
            <a:off x="7928637" y="6033479"/>
            <a:ext cx="586712" cy="365125"/>
          </a:xfrm>
        </p:spPr>
        <p:txBody>
          <a:bodyPr>
            <a:normAutofit/>
          </a:bodyPr>
          <a:lstStyle/>
          <a:p>
            <a:pPr>
              <a:spcAft>
                <a:spcPts val="600"/>
              </a:spcAft>
            </a:pPr>
            <a:fld id="{B6F15528-21DE-4FAA-801E-634DDDAF4B2B}" type="slidenum">
              <a:rPr lang="en-US">
                <a:solidFill>
                  <a:schemeClr val="tx1">
                    <a:alpha val="80000"/>
                  </a:schemeClr>
                </a:solidFill>
              </a:rPr>
              <a:pPr>
                <a:spcAft>
                  <a:spcPts val="600"/>
                </a:spcAft>
              </a:pPr>
              <a:t>35</a:t>
            </a:fld>
            <a:endParaRPr lang="en-US">
              <a:solidFill>
                <a:schemeClr val="tx1">
                  <a:alpha val="80000"/>
                </a:schemeClr>
              </a:solidFill>
            </a:endParaRPr>
          </a:p>
        </p:txBody>
      </p:sp>
    </p:spTree>
    <p:extLst>
      <p:ext uri="{BB962C8B-B14F-4D97-AF65-F5344CB8AC3E}">
        <p14:creationId xmlns:p14="http://schemas.microsoft.com/office/powerpoint/2010/main" val="1946557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2" name="Title 1">
            <a:extLst>
              <a:ext uri="{FF2B5EF4-FFF2-40B4-BE49-F238E27FC236}">
                <a16:creationId xmlns:a16="http://schemas.microsoft.com/office/drawing/2014/main" id="{45C2BB1F-C535-4C9F-940E-D93073B51F7E}"/>
              </a:ext>
            </a:extLst>
          </p:cNvPr>
          <p:cNvSpPr>
            <a:spLocks noGrp="1"/>
          </p:cNvSpPr>
          <p:nvPr>
            <p:ph type="title"/>
          </p:nvPr>
        </p:nvSpPr>
        <p:spPr>
          <a:xfrm>
            <a:off x="628650" y="4555055"/>
            <a:ext cx="5174047" cy="1723125"/>
          </a:xfrm>
        </p:spPr>
        <p:txBody>
          <a:bodyPr vert="horz" lIns="91440" tIns="45720" rIns="91440" bIns="45720" rtlCol="0" anchor="ctr">
            <a:normAutofit/>
          </a:bodyPr>
          <a:lstStyle/>
          <a:p>
            <a:pPr algn="r" defTabSz="914400"/>
            <a:r>
              <a:rPr lang="en-US" sz="5600" kern="1200" cap="all">
                <a:solidFill>
                  <a:schemeClr val="tx1"/>
                </a:solidFill>
                <a:latin typeface="+mj-lt"/>
                <a:ea typeface="+mj-ea"/>
                <a:cs typeface="+mj-cs"/>
              </a:rPr>
              <a:t>Wireshark Demo</a:t>
            </a:r>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7" name="Freeform: Shape 16">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9" name="Straight Connector 18">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4F17FD6-ED23-4DD7-9DCF-FA8C569B5BBF}"/>
              </a:ext>
            </a:extLst>
          </p:cNvPr>
          <p:cNvSpPr>
            <a:spLocks noGrp="1"/>
          </p:cNvSpPr>
          <p:nvPr>
            <p:ph type="sldNum" sz="quarter" idx="12"/>
          </p:nvPr>
        </p:nvSpPr>
        <p:spPr>
          <a:xfrm>
            <a:off x="8311896" y="6455093"/>
            <a:ext cx="274320" cy="273844"/>
          </a:xfrm>
          <a:prstGeom prst="ellipse">
            <a:avLst/>
          </a:prstGeom>
          <a:solidFill>
            <a:srgbClr val="7F7F7F"/>
          </a:solidFill>
        </p:spPr>
        <p:txBody>
          <a:bodyPr vert="horz" lIns="91440" tIns="45720" rIns="91440" bIns="45720" rtlCol="0" anchor="ctr">
            <a:normAutofit fontScale="62500" lnSpcReduction="20000"/>
          </a:bodyPr>
          <a:lstStyle/>
          <a:p>
            <a:pPr algn="ctr">
              <a:lnSpc>
                <a:spcPct val="90000"/>
              </a:lnSpc>
              <a:spcAft>
                <a:spcPts val="600"/>
              </a:spcAft>
            </a:pPr>
            <a:fld id="{B6F15528-21DE-4FAA-801E-634DDDAF4B2B}" type="slidenum">
              <a:rPr lang="en-US" sz="700" baseline="0">
                <a:solidFill>
                  <a:srgbClr val="FFFFFF"/>
                </a:solidFill>
              </a:rPr>
              <a:pPr algn="ctr">
                <a:lnSpc>
                  <a:spcPct val="90000"/>
                </a:lnSpc>
                <a:spcAft>
                  <a:spcPts val="600"/>
                </a:spcAft>
              </a:pPr>
              <a:t>36</a:t>
            </a:fld>
            <a:endParaRPr lang="en-US" sz="700" baseline="0">
              <a:solidFill>
                <a:srgbClr val="FFFFFF"/>
              </a:solidFill>
            </a:endParaRPr>
          </a:p>
        </p:txBody>
      </p:sp>
    </p:spTree>
    <p:extLst>
      <p:ext uri="{BB962C8B-B14F-4D97-AF65-F5344CB8AC3E}">
        <p14:creationId xmlns:p14="http://schemas.microsoft.com/office/powerpoint/2010/main" val="97590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24579" name="Rectangle 2">
            <a:extLst>
              <a:ext uri="{FF2B5EF4-FFF2-40B4-BE49-F238E27FC236}">
                <a16:creationId xmlns:a16="http://schemas.microsoft.com/office/drawing/2014/main" id="{24B7FD90-AFBB-7744-B7AE-13BF92375045}"/>
              </a:ext>
            </a:extLst>
          </p:cNvPr>
          <p:cNvSpPr>
            <a:spLocks noGrp="1" noChangeArrowheads="1"/>
          </p:cNvSpPr>
          <p:nvPr>
            <p:ph type="subTitle" idx="4294967295"/>
          </p:nvPr>
        </p:nvSpPr>
        <p:spPr>
          <a:xfrm>
            <a:off x="6156968" y="4555055"/>
            <a:ext cx="2537450" cy="1723125"/>
          </a:xfrm>
        </p:spPr>
        <p:txBody>
          <a:bodyPr lIns="92075" tIns="46038" rIns="92075" bIns="46038" anchor="ctr">
            <a:normAutofit/>
          </a:bodyPr>
          <a:lstStyle/>
          <a:p>
            <a:pPr marL="450850" indent="-450850">
              <a:buFont typeface="Times New Roman" panose="02020603050405020304" pitchFamily="18" charset="0"/>
              <a:buNone/>
            </a:pPr>
            <a:r>
              <a:rPr lang="en-GB" altLang="en-US">
                <a:ea typeface="ＭＳ Ｐゴシック" panose="020B0600070205080204" pitchFamily="34" charset="-128"/>
              </a:rPr>
              <a:t>Secure Shell (SSH)</a:t>
            </a:r>
          </a:p>
          <a:p>
            <a:pPr marL="450850" indent="-450850">
              <a:buFont typeface="Times New Roman" panose="02020603050405020304" pitchFamily="18" charset="0"/>
              <a:buNone/>
            </a:pPr>
            <a:endParaRPr lang="en-IE" altLang="en-US">
              <a:ea typeface="ＭＳ Ｐゴシック" panose="020B0600070205080204" pitchFamily="34" charset="-128"/>
            </a:endParaRPr>
          </a:p>
        </p:txBody>
      </p:sp>
      <p:sp>
        <p:nvSpPr>
          <p:cNvPr id="74" name="Oval 7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76" name="Oval 7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78" name="Oval 7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80" name="Freeform: Shape 7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82" name="Straight Connector 8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578" name="Rectangle 5">
            <a:extLst>
              <a:ext uri="{FF2B5EF4-FFF2-40B4-BE49-F238E27FC236}">
                <a16:creationId xmlns:a16="http://schemas.microsoft.com/office/drawing/2014/main" id="{5DAE9A6E-96D0-D44F-BD7D-08B6F2895A43}"/>
              </a:ext>
            </a:extLst>
          </p:cNvPr>
          <p:cNvSpPr>
            <a:spLocks noGrp="1" noChangeArrowheads="1"/>
          </p:cNvSpPr>
          <p:nvPr>
            <p:ph type="sldNum" sz="quarter" idx="12"/>
          </p:nvPr>
        </p:nvSpPr>
        <p:spPr>
          <a:xfrm>
            <a:off x="8311896" y="6455093"/>
            <a:ext cx="274320" cy="273844"/>
          </a:xfrm>
          <a:prstGeom prst="ellipse">
            <a:avLst/>
          </a:prstGeom>
          <a:solidFill>
            <a:srgbClr val="7F7F7F"/>
          </a:solid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 anchorCtr="0" compatLnSpc="1">
            <a:prstTxWarp prst="textNoShape">
              <a:avLst/>
            </a:prstTxWarp>
            <a:normAutofit fontScale="62500" lnSpcReduction="20000"/>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gn="ctr" fontAlgn="base">
              <a:lnSpc>
                <a:spcPct val="90000"/>
              </a:lnSpc>
              <a:spcBef>
                <a:spcPct val="0"/>
              </a:spcBef>
              <a:spcAft>
                <a:spcPts val="600"/>
              </a:spcAft>
              <a:buClrTx/>
              <a:buFontTx/>
              <a:buNone/>
            </a:pPr>
            <a:fld id="{00CAEF2B-F497-C549-8EB4-3B714F658524}" type="slidenum">
              <a:rPr lang="en-US" altLang="en-US" sz="700">
                <a:solidFill>
                  <a:srgbClr val="FFFFFF"/>
                </a:solidFill>
                <a:latin typeface="Times New Roman" panose="02020603050405020304" pitchFamily="18" charset="0"/>
                <a:ea typeface="ＭＳ Ｐゴシック" panose="020B0600070205080204" pitchFamily="34" charset="-128"/>
              </a:rPr>
              <a:pPr algn="ctr" fontAlgn="base">
                <a:lnSpc>
                  <a:spcPct val="90000"/>
                </a:lnSpc>
                <a:spcBef>
                  <a:spcPct val="0"/>
                </a:spcBef>
                <a:spcAft>
                  <a:spcPts val="600"/>
                </a:spcAft>
                <a:buClrTx/>
                <a:buFontTx/>
                <a:buNone/>
              </a:pPr>
              <a:t>37</a:t>
            </a:fld>
            <a:endParaRPr lang="en-US" altLang="en-US" sz="700">
              <a:solidFill>
                <a:srgbClr val="FFFFFF"/>
              </a:solidFill>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2490953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963877"/>
            <a:ext cx="2620771" cy="4930246"/>
          </a:xfrm>
        </p:spPr>
        <p:txBody>
          <a:bodyPr>
            <a:normAutofit/>
          </a:bodyPr>
          <a:lstStyle/>
          <a:p>
            <a:pPr algn="r"/>
            <a:r>
              <a:rPr lang="en-US">
                <a:solidFill>
                  <a:schemeClr val="accent1"/>
                </a:solidFill>
              </a:rPr>
              <a:t>Secure Shell (SSH)</a:t>
            </a:r>
            <a:endParaRPr lang="en-IE">
              <a:solidFill>
                <a:schemeClr val="accent1"/>
              </a:solidFill>
            </a:endParaRP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3" y="963877"/>
            <a:ext cx="4783327" cy="4930246"/>
          </a:xfrm>
        </p:spPr>
        <p:txBody>
          <a:bodyPr anchor="ctr">
            <a:normAutofit/>
          </a:bodyPr>
          <a:lstStyle/>
          <a:p>
            <a:r>
              <a:rPr lang="en-US" dirty="0"/>
              <a:t>A protocol for secure network communications designed to be relatively simple and inexpensive to implement</a:t>
            </a:r>
          </a:p>
          <a:p>
            <a:pPr marL="68580" indent="0">
              <a:buNone/>
            </a:pPr>
            <a:endParaRPr lang="en-US" dirty="0"/>
          </a:p>
          <a:p>
            <a:r>
              <a:rPr lang="en-US" dirty="0"/>
              <a:t>Allows data to be exchanged using a secure channel between two networked devices.</a:t>
            </a:r>
          </a:p>
          <a:p>
            <a:endParaRPr lang="en-US" dirty="0"/>
          </a:p>
          <a:p>
            <a:r>
              <a:rPr lang="en-US" dirty="0"/>
              <a:t>It is widely used by network administrators to control Web and other kinds of servers remotely for both Windows and UNIX.</a:t>
            </a:r>
          </a:p>
          <a:p>
            <a:pPr marL="68580" indent="0">
              <a:buNone/>
            </a:pPr>
            <a:endParaRPr lang="en-US"/>
          </a:p>
        </p:txBody>
      </p:sp>
      <p:sp>
        <p:nvSpPr>
          <p:cNvPr id="4" name="Slide Number Placeholder 3"/>
          <p:cNvSpPr>
            <a:spLocks noGrp="1"/>
          </p:cNvSpPr>
          <p:nvPr>
            <p:ph type="sldNum" sz="quarter" idx="12"/>
          </p:nvPr>
        </p:nvSpPr>
        <p:spPr>
          <a:xfrm>
            <a:off x="7928637" y="6033479"/>
            <a:ext cx="586712" cy="365125"/>
          </a:xfrm>
        </p:spPr>
        <p:txBody>
          <a:bodyPr>
            <a:normAutofit/>
          </a:bodyPr>
          <a:lstStyle/>
          <a:p>
            <a:pPr>
              <a:spcAft>
                <a:spcPts val="600"/>
              </a:spcAft>
            </a:pPr>
            <a:fld id="{B6F15528-21DE-4FAA-801E-634DDDAF4B2B}" type="slidenum">
              <a:rPr lang="en-US">
                <a:solidFill>
                  <a:schemeClr val="tx1">
                    <a:alpha val="80000"/>
                  </a:schemeClr>
                </a:solidFill>
              </a:rPr>
              <a:pPr>
                <a:spcAft>
                  <a:spcPts val="600"/>
                </a:spcAft>
              </a:pPr>
              <a:t>38</a:t>
            </a:fld>
            <a:endParaRPr lang="en-US">
              <a:solidFill>
                <a:schemeClr val="tx1">
                  <a:alpha val="80000"/>
                </a:schemeClr>
              </a:solidFill>
            </a:endParaRPr>
          </a:p>
        </p:txBody>
      </p:sp>
    </p:spTree>
    <p:extLst>
      <p:ext uri="{BB962C8B-B14F-4D97-AF65-F5344CB8AC3E}">
        <p14:creationId xmlns:p14="http://schemas.microsoft.com/office/powerpoint/2010/main" val="845897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963877"/>
            <a:ext cx="2620771" cy="4930246"/>
          </a:xfrm>
        </p:spPr>
        <p:txBody>
          <a:bodyPr>
            <a:normAutofit/>
          </a:bodyPr>
          <a:lstStyle/>
          <a:p>
            <a:pPr algn="r"/>
            <a:r>
              <a:rPr lang="en-US">
                <a:solidFill>
                  <a:schemeClr val="accent1"/>
                </a:solidFill>
              </a:rPr>
              <a:t>Secure Shell (SSH)</a:t>
            </a:r>
            <a:endParaRPr lang="en-IE">
              <a:solidFill>
                <a:schemeClr val="accent1"/>
              </a:solidFill>
            </a:endParaRP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3" y="963877"/>
            <a:ext cx="4783327" cy="4930246"/>
          </a:xfrm>
        </p:spPr>
        <p:txBody>
          <a:bodyPr anchor="ctr">
            <a:normAutofit/>
          </a:bodyPr>
          <a:lstStyle/>
          <a:p>
            <a:pPr marL="68580" indent="0">
              <a:buNone/>
            </a:pPr>
            <a:endParaRPr lang="en-US" sz="1900"/>
          </a:p>
          <a:p>
            <a:r>
              <a:rPr lang="en-US" sz="1900"/>
              <a:t>SSH client and server applications are widely available for most operating systems</a:t>
            </a:r>
          </a:p>
          <a:p>
            <a:pPr lvl="1"/>
            <a:r>
              <a:rPr lang="en-US" sz="1900"/>
              <a:t>Has become the method of choice for remote login </a:t>
            </a:r>
          </a:p>
          <a:p>
            <a:pPr lvl="1"/>
            <a:r>
              <a:rPr lang="en-US" sz="1900"/>
              <a:t>Is rapidly becoming one of the most pervasive applications for encryption technology outside of embedded systems</a:t>
            </a:r>
          </a:p>
          <a:p>
            <a:pPr lvl="1"/>
            <a:r>
              <a:rPr lang="en-US" sz="1900"/>
              <a:t>Designed as a replacement for telnet</a:t>
            </a:r>
          </a:p>
          <a:p>
            <a:endParaRPr lang="en-US" sz="1900"/>
          </a:p>
          <a:p>
            <a:r>
              <a:rPr lang="en-US" sz="1900"/>
              <a:t>SSH also provides a more general client/server capability and can be used for such network functions as file transfer and e-mail</a:t>
            </a:r>
          </a:p>
        </p:txBody>
      </p:sp>
      <p:sp>
        <p:nvSpPr>
          <p:cNvPr id="4" name="Slide Number Placeholder 3"/>
          <p:cNvSpPr>
            <a:spLocks noGrp="1"/>
          </p:cNvSpPr>
          <p:nvPr>
            <p:ph type="sldNum" sz="quarter" idx="12"/>
          </p:nvPr>
        </p:nvSpPr>
        <p:spPr>
          <a:xfrm>
            <a:off x="7928637" y="6033479"/>
            <a:ext cx="586712" cy="365125"/>
          </a:xfrm>
        </p:spPr>
        <p:txBody>
          <a:bodyPr>
            <a:normAutofit/>
          </a:bodyPr>
          <a:lstStyle/>
          <a:p>
            <a:pPr>
              <a:spcAft>
                <a:spcPts val="600"/>
              </a:spcAft>
            </a:pPr>
            <a:fld id="{B6F15528-21DE-4FAA-801E-634DDDAF4B2B}" type="slidenum">
              <a:rPr lang="en-US">
                <a:solidFill>
                  <a:schemeClr val="tx1">
                    <a:alpha val="80000"/>
                  </a:schemeClr>
                </a:solidFill>
              </a:rPr>
              <a:pPr>
                <a:spcAft>
                  <a:spcPts val="600"/>
                </a:spcAft>
              </a:pPr>
              <a:t>39</a:t>
            </a:fld>
            <a:endParaRPr lang="en-US">
              <a:solidFill>
                <a:schemeClr val="tx1">
                  <a:alpha val="80000"/>
                </a:schemeClr>
              </a:solidFill>
            </a:endParaRPr>
          </a:p>
        </p:txBody>
      </p:sp>
    </p:spTree>
    <p:extLst>
      <p:ext uri="{BB962C8B-B14F-4D97-AF65-F5344CB8AC3E}">
        <p14:creationId xmlns:p14="http://schemas.microsoft.com/office/powerpoint/2010/main" val="164155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71599" y="692696"/>
            <a:ext cx="7200801" cy="678904"/>
          </a:xfrm>
        </p:spPr>
        <p:txBody>
          <a:bodyPr>
            <a:normAutofit fontScale="90000"/>
          </a:bodyPr>
          <a:lstStyle/>
          <a:p>
            <a:pPr algn="ctr" eaLnBrk="1" hangingPunct="1"/>
            <a:r>
              <a:rPr lang="en-IE" sz="3200" dirty="0">
                <a:latin typeface="Comic Sans MS" pitchFamily="1" charset="0"/>
              </a:rPr>
              <a:t>Reminder: TCP/IP (Internet) Protocol Stack</a:t>
            </a:r>
            <a:endParaRPr lang="en-GB" sz="3200" dirty="0">
              <a:latin typeface="Comic Sans MS" pitchFamily="1" charset="0"/>
            </a:endParaRPr>
          </a:p>
        </p:txBody>
      </p:sp>
      <p:sp>
        <p:nvSpPr>
          <p:cNvPr id="2" name="Slide Number Placeholder 1"/>
          <p:cNvSpPr>
            <a:spLocks noGrp="1"/>
          </p:cNvSpPr>
          <p:nvPr>
            <p:ph type="sldNum" sz="quarter" idx="12"/>
          </p:nvPr>
        </p:nvSpPr>
        <p:spPr/>
        <p:txBody>
          <a:bodyPr/>
          <a:lstStyle/>
          <a:p>
            <a:fld id="{651FC063-5EA9-49AF-AFAF-D68C9E82B23B}" type="slidenum">
              <a:rPr lang="en-US" smtClean="0"/>
              <a:pPr/>
              <a:t>4</a:t>
            </a:fld>
            <a:endParaRPr lang="en-US"/>
          </a:p>
        </p:txBody>
      </p:sp>
      <p:sp>
        <p:nvSpPr>
          <p:cNvPr id="5124" name="Rectangle 4"/>
          <p:cNvSpPr>
            <a:spLocks noChangeArrowheads="1"/>
          </p:cNvSpPr>
          <p:nvPr/>
        </p:nvSpPr>
        <p:spPr bwMode="auto">
          <a:xfrm>
            <a:off x="1088058" y="1952625"/>
            <a:ext cx="3316287" cy="4203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125" name="Line 5"/>
          <p:cNvSpPr>
            <a:spLocks noChangeShapeType="1"/>
          </p:cNvSpPr>
          <p:nvPr/>
        </p:nvSpPr>
        <p:spPr bwMode="auto">
          <a:xfrm>
            <a:off x="1062658" y="2781300"/>
            <a:ext cx="33162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a:p>
        </p:txBody>
      </p:sp>
      <p:sp>
        <p:nvSpPr>
          <p:cNvPr id="5126" name="Line 6"/>
          <p:cNvSpPr>
            <a:spLocks noChangeShapeType="1"/>
          </p:cNvSpPr>
          <p:nvPr/>
        </p:nvSpPr>
        <p:spPr bwMode="auto">
          <a:xfrm>
            <a:off x="1062658" y="3624263"/>
            <a:ext cx="33162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a:p>
        </p:txBody>
      </p:sp>
      <p:sp>
        <p:nvSpPr>
          <p:cNvPr id="5127" name="Line 7"/>
          <p:cNvSpPr>
            <a:spLocks noChangeShapeType="1"/>
          </p:cNvSpPr>
          <p:nvPr/>
        </p:nvSpPr>
        <p:spPr bwMode="auto">
          <a:xfrm>
            <a:off x="1062658" y="4467225"/>
            <a:ext cx="33162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a:p>
        </p:txBody>
      </p:sp>
      <p:sp>
        <p:nvSpPr>
          <p:cNvPr id="5128" name="Line 8"/>
          <p:cNvSpPr>
            <a:spLocks noChangeShapeType="1"/>
          </p:cNvSpPr>
          <p:nvPr/>
        </p:nvSpPr>
        <p:spPr bwMode="auto">
          <a:xfrm>
            <a:off x="1034083" y="5310188"/>
            <a:ext cx="33448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a:p>
        </p:txBody>
      </p:sp>
      <p:sp>
        <p:nvSpPr>
          <p:cNvPr id="5129" name="Text Box 9"/>
          <p:cNvSpPr txBox="1">
            <a:spLocks noChangeArrowheads="1"/>
          </p:cNvSpPr>
          <p:nvPr/>
        </p:nvSpPr>
        <p:spPr bwMode="auto">
          <a:xfrm>
            <a:off x="1061070" y="2114550"/>
            <a:ext cx="328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IE" sz="2400">
                <a:cs typeface="Arial" charset="0"/>
              </a:rPr>
              <a:t>Application</a:t>
            </a:r>
            <a:endParaRPr lang="en-GB" sz="2400">
              <a:cs typeface="Arial" charset="0"/>
            </a:endParaRPr>
          </a:p>
        </p:txBody>
      </p:sp>
      <p:sp>
        <p:nvSpPr>
          <p:cNvPr id="5130" name="Text Box 10"/>
          <p:cNvSpPr txBox="1">
            <a:spLocks noChangeArrowheads="1"/>
          </p:cNvSpPr>
          <p:nvPr/>
        </p:nvSpPr>
        <p:spPr bwMode="auto">
          <a:xfrm>
            <a:off x="1086470" y="3000375"/>
            <a:ext cx="328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IE" sz="2400">
                <a:cs typeface="Arial" charset="0"/>
              </a:rPr>
              <a:t>Transport</a:t>
            </a:r>
            <a:endParaRPr lang="en-GB" sz="2400">
              <a:cs typeface="Arial" charset="0"/>
            </a:endParaRPr>
          </a:p>
        </p:txBody>
      </p:sp>
      <p:sp>
        <p:nvSpPr>
          <p:cNvPr id="5131" name="Text Box 11"/>
          <p:cNvSpPr txBox="1">
            <a:spLocks noChangeArrowheads="1"/>
          </p:cNvSpPr>
          <p:nvPr/>
        </p:nvSpPr>
        <p:spPr bwMode="auto">
          <a:xfrm>
            <a:off x="1084883" y="3844925"/>
            <a:ext cx="328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IE" sz="2400">
                <a:cs typeface="Arial" charset="0"/>
              </a:rPr>
              <a:t>Internetwork</a:t>
            </a:r>
            <a:endParaRPr lang="en-GB" sz="2400">
              <a:cs typeface="Arial" charset="0"/>
            </a:endParaRPr>
          </a:p>
        </p:txBody>
      </p:sp>
      <p:sp>
        <p:nvSpPr>
          <p:cNvPr id="5132" name="Text Box 12"/>
          <p:cNvSpPr txBox="1">
            <a:spLocks noChangeArrowheads="1"/>
          </p:cNvSpPr>
          <p:nvPr/>
        </p:nvSpPr>
        <p:spPr bwMode="auto">
          <a:xfrm>
            <a:off x="1067420" y="4675188"/>
            <a:ext cx="328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IE" sz="2400">
                <a:cs typeface="Arial" charset="0"/>
              </a:rPr>
              <a:t>Network Access (link)</a:t>
            </a:r>
            <a:endParaRPr lang="en-GB" sz="2400">
              <a:cs typeface="Arial" charset="0"/>
            </a:endParaRPr>
          </a:p>
        </p:txBody>
      </p:sp>
      <p:sp>
        <p:nvSpPr>
          <p:cNvPr id="5133" name="Text Box 13"/>
          <p:cNvSpPr txBox="1">
            <a:spLocks noChangeArrowheads="1"/>
          </p:cNvSpPr>
          <p:nvPr/>
        </p:nvSpPr>
        <p:spPr bwMode="auto">
          <a:xfrm>
            <a:off x="1078533" y="5545138"/>
            <a:ext cx="328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IE" sz="2400">
                <a:cs typeface="Arial" charset="0"/>
              </a:rPr>
              <a:t>Physical</a:t>
            </a:r>
            <a:endParaRPr lang="en-GB" sz="2400">
              <a:cs typeface="Arial" charset="0"/>
            </a:endParaRPr>
          </a:p>
        </p:txBody>
      </p:sp>
      <p:sp>
        <p:nvSpPr>
          <p:cNvPr id="5134" name="Text Box 14"/>
          <p:cNvSpPr txBox="1">
            <a:spLocks noChangeArrowheads="1"/>
          </p:cNvSpPr>
          <p:nvPr/>
        </p:nvSpPr>
        <p:spPr bwMode="auto">
          <a:xfrm>
            <a:off x="1043608" y="1470025"/>
            <a:ext cx="3289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IE" sz="2000">
                <a:cs typeface="Arial" charset="0"/>
              </a:rPr>
              <a:t>User</a:t>
            </a:r>
            <a:endParaRPr lang="en-GB" sz="2000">
              <a:cs typeface="Arial" charset="0"/>
            </a:endParaRPr>
          </a:p>
        </p:txBody>
      </p:sp>
      <p:sp>
        <p:nvSpPr>
          <p:cNvPr id="5135" name="Text Box 15"/>
          <p:cNvSpPr txBox="1">
            <a:spLocks noChangeArrowheads="1"/>
          </p:cNvSpPr>
          <p:nvPr/>
        </p:nvSpPr>
        <p:spPr bwMode="auto">
          <a:xfrm>
            <a:off x="4355133" y="2159000"/>
            <a:ext cx="35671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IE" dirty="0">
                <a:cs typeface="Arial" charset="0"/>
              </a:rPr>
              <a:t>e.g. HTTP, FTP, Email</a:t>
            </a:r>
            <a:endParaRPr lang="en-GB" dirty="0">
              <a:cs typeface="Arial" charset="0"/>
            </a:endParaRPr>
          </a:p>
        </p:txBody>
      </p:sp>
      <p:sp>
        <p:nvSpPr>
          <p:cNvPr id="5136" name="Text Box 16"/>
          <p:cNvSpPr txBox="1">
            <a:spLocks noChangeArrowheads="1"/>
          </p:cNvSpPr>
          <p:nvPr/>
        </p:nvSpPr>
        <p:spPr bwMode="auto">
          <a:xfrm>
            <a:off x="4380533" y="3044825"/>
            <a:ext cx="2430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IE">
                <a:cs typeface="Arial" charset="0"/>
              </a:rPr>
              <a:t>e.g. TCP, UDP</a:t>
            </a:r>
            <a:endParaRPr lang="en-GB">
              <a:cs typeface="Arial" charset="0"/>
            </a:endParaRPr>
          </a:p>
        </p:txBody>
      </p:sp>
      <p:sp>
        <p:nvSpPr>
          <p:cNvPr id="5137" name="Text Box 17"/>
          <p:cNvSpPr txBox="1">
            <a:spLocks noChangeArrowheads="1"/>
          </p:cNvSpPr>
          <p:nvPr/>
        </p:nvSpPr>
        <p:spPr bwMode="auto">
          <a:xfrm>
            <a:off x="4378945" y="3889375"/>
            <a:ext cx="24304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IE">
                <a:cs typeface="Arial" charset="0"/>
              </a:rPr>
              <a:t>e.g. IP</a:t>
            </a:r>
            <a:endParaRPr lang="en-GB">
              <a:cs typeface="Arial" charset="0"/>
            </a:endParaRPr>
          </a:p>
        </p:txBody>
      </p:sp>
      <p:sp>
        <p:nvSpPr>
          <p:cNvPr id="5138" name="Text Box 18"/>
          <p:cNvSpPr txBox="1">
            <a:spLocks noChangeArrowheads="1"/>
          </p:cNvSpPr>
          <p:nvPr/>
        </p:nvSpPr>
        <p:spPr bwMode="auto">
          <a:xfrm>
            <a:off x="4361483" y="4719638"/>
            <a:ext cx="36750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IE">
                <a:cs typeface="Arial" charset="0"/>
              </a:rPr>
              <a:t>e.g. Ethernet, WiFi, PPP (modem)</a:t>
            </a:r>
            <a:endParaRPr lang="en-GB">
              <a:cs typeface="Arial" charset="0"/>
            </a:endParaRPr>
          </a:p>
        </p:txBody>
      </p:sp>
      <p:sp>
        <p:nvSpPr>
          <p:cNvPr id="5139" name="Text Box 19"/>
          <p:cNvSpPr txBox="1">
            <a:spLocks noChangeArrowheads="1"/>
          </p:cNvSpPr>
          <p:nvPr/>
        </p:nvSpPr>
        <p:spPr bwMode="auto">
          <a:xfrm>
            <a:off x="4372595" y="5589588"/>
            <a:ext cx="3663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IE">
                <a:cs typeface="Arial" charset="0"/>
              </a:rPr>
              <a:t>e.g. copper cable, radio spectrum</a:t>
            </a:r>
            <a:endParaRPr lang="en-GB">
              <a:cs typeface="Arial" charset="0"/>
            </a:endParaRPr>
          </a:p>
        </p:txBody>
      </p:sp>
    </p:spTree>
    <p:extLst>
      <p:ext uri="{BB962C8B-B14F-4D97-AF65-F5344CB8AC3E}">
        <p14:creationId xmlns:p14="http://schemas.microsoft.com/office/powerpoint/2010/main" val="3574842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963877"/>
            <a:ext cx="2620771" cy="4930246"/>
          </a:xfrm>
        </p:spPr>
        <p:txBody>
          <a:bodyPr>
            <a:normAutofit/>
          </a:bodyPr>
          <a:lstStyle/>
          <a:p>
            <a:pPr algn="r"/>
            <a:r>
              <a:rPr lang="en-US">
                <a:solidFill>
                  <a:schemeClr val="accent1"/>
                </a:solidFill>
              </a:rPr>
              <a:t>Secure Shell (SSH)</a:t>
            </a:r>
            <a:endParaRPr lang="en-IE">
              <a:solidFill>
                <a:schemeClr val="accent1"/>
              </a:solidFill>
            </a:endParaRP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3" y="963877"/>
            <a:ext cx="4783327" cy="4930246"/>
          </a:xfrm>
        </p:spPr>
        <p:txBody>
          <a:bodyPr anchor="ctr">
            <a:normAutofit/>
          </a:bodyPr>
          <a:lstStyle/>
          <a:p>
            <a:r>
              <a:rPr lang="en-US" dirty="0"/>
              <a:t>SSH commands are encrypted and secure in several ways. </a:t>
            </a:r>
          </a:p>
          <a:p>
            <a:pPr lvl="1"/>
            <a:r>
              <a:rPr lang="en-US" sz="2100"/>
              <a:t>Both ends of the client/server connection are authenticated using a digital certificate.</a:t>
            </a:r>
          </a:p>
          <a:p>
            <a:pPr lvl="1"/>
            <a:r>
              <a:rPr lang="en-US" sz="2100"/>
              <a:t>Passwords are protected through encryption.</a:t>
            </a:r>
          </a:p>
          <a:p>
            <a:r>
              <a:rPr lang="en-US" dirty="0"/>
              <a:t>SSH uses RSA public key cryptography for both connection and authentication. </a:t>
            </a:r>
          </a:p>
          <a:p>
            <a:r>
              <a:rPr lang="en-US" dirty="0"/>
              <a:t>Encryption algorithms include Blowfish, DES, and IDEA(default).</a:t>
            </a:r>
          </a:p>
          <a:p>
            <a:endParaRPr lang="en-US"/>
          </a:p>
          <a:p>
            <a:endParaRPr lang="en-IE"/>
          </a:p>
        </p:txBody>
      </p:sp>
      <p:sp>
        <p:nvSpPr>
          <p:cNvPr id="4" name="Slide Number Placeholder 3"/>
          <p:cNvSpPr>
            <a:spLocks noGrp="1"/>
          </p:cNvSpPr>
          <p:nvPr>
            <p:ph type="sldNum" sz="quarter" idx="12"/>
          </p:nvPr>
        </p:nvSpPr>
        <p:spPr>
          <a:xfrm>
            <a:off x="7928637" y="6033479"/>
            <a:ext cx="586712" cy="365125"/>
          </a:xfrm>
        </p:spPr>
        <p:txBody>
          <a:bodyPr>
            <a:normAutofit/>
          </a:bodyPr>
          <a:lstStyle/>
          <a:p>
            <a:pPr>
              <a:spcAft>
                <a:spcPts val="600"/>
              </a:spcAft>
            </a:pPr>
            <a:fld id="{B6F15528-21DE-4FAA-801E-634DDDAF4B2B}" type="slidenum">
              <a:rPr lang="en-US">
                <a:solidFill>
                  <a:schemeClr val="tx1">
                    <a:alpha val="80000"/>
                  </a:schemeClr>
                </a:solidFill>
              </a:rPr>
              <a:pPr>
                <a:spcAft>
                  <a:spcPts val="600"/>
                </a:spcAft>
              </a:pPr>
              <a:t>40</a:t>
            </a:fld>
            <a:endParaRPr lang="en-US">
              <a:solidFill>
                <a:schemeClr val="tx1">
                  <a:alpha val="80000"/>
                </a:schemeClr>
              </a:solidFill>
            </a:endParaRPr>
          </a:p>
        </p:txBody>
      </p:sp>
    </p:spTree>
    <p:extLst>
      <p:ext uri="{BB962C8B-B14F-4D97-AF65-F5344CB8AC3E}">
        <p14:creationId xmlns:p14="http://schemas.microsoft.com/office/powerpoint/2010/main" val="685977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963877"/>
            <a:ext cx="2620771" cy="4930246"/>
          </a:xfrm>
        </p:spPr>
        <p:txBody>
          <a:bodyPr>
            <a:normAutofit/>
          </a:bodyPr>
          <a:lstStyle/>
          <a:p>
            <a:pPr algn="r"/>
            <a:r>
              <a:rPr lang="en-IE">
                <a:solidFill>
                  <a:schemeClr val="accent1"/>
                </a:solidFill>
              </a:rPr>
              <a:t>SSH</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3" y="963877"/>
            <a:ext cx="4783327" cy="4930246"/>
          </a:xfrm>
        </p:spPr>
        <p:txBody>
          <a:bodyPr anchor="ctr">
            <a:normAutofit/>
          </a:bodyPr>
          <a:lstStyle/>
          <a:p>
            <a:r>
              <a:rPr lang="en-IE"/>
              <a:t>Allows for:</a:t>
            </a:r>
          </a:p>
          <a:p>
            <a:pPr marL="822960" lvl="1" indent="-457200">
              <a:buFont typeface="+mj-lt"/>
              <a:buAutoNum type="arabicPeriod"/>
            </a:pPr>
            <a:r>
              <a:rPr lang="en-IE" sz="2100"/>
              <a:t>Remote command execution</a:t>
            </a:r>
          </a:p>
          <a:p>
            <a:pPr marL="822960" lvl="1" indent="-457200">
              <a:buFont typeface="+mj-lt"/>
              <a:buAutoNum type="arabicPeriod"/>
            </a:pPr>
            <a:r>
              <a:rPr lang="en-IE" sz="2100"/>
              <a:t>File Transfer (SCP – Secure Copy)</a:t>
            </a:r>
          </a:p>
          <a:p>
            <a:pPr marL="822960" lvl="1" indent="-457200">
              <a:buFont typeface="+mj-lt"/>
              <a:buAutoNum type="arabicPeriod"/>
            </a:pPr>
            <a:r>
              <a:rPr lang="en-IE" sz="2100"/>
              <a:t>Port Forwarding</a:t>
            </a:r>
          </a:p>
          <a:p>
            <a:pPr lvl="2"/>
            <a:r>
              <a:rPr lang="en-IE" sz="2100"/>
              <a:t>To provide transport for insecure TCP/IP applications  (email, DB access etc.)</a:t>
            </a:r>
          </a:p>
          <a:p>
            <a:pPr lvl="2"/>
            <a:r>
              <a:rPr lang="en-IE" sz="2100"/>
              <a:t>To bypass firewalls</a:t>
            </a:r>
          </a:p>
        </p:txBody>
      </p:sp>
      <p:sp>
        <p:nvSpPr>
          <p:cNvPr id="4" name="Slide Number Placeholder 3"/>
          <p:cNvSpPr>
            <a:spLocks noGrp="1"/>
          </p:cNvSpPr>
          <p:nvPr>
            <p:ph type="sldNum" sz="quarter" idx="12"/>
          </p:nvPr>
        </p:nvSpPr>
        <p:spPr>
          <a:xfrm>
            <a:off x="7928637" y="6033479"/>
            <a:ext cx="586712" cy="365125"/>
          </a:xfrm>
        </p:spPr>
        <p:txBody>
          <a:bodyPr>
            <a:normAutofit/>
          </a:bodyPr>
          <a:lstStyle/>
          <a:p>
            <a:pPr>
              <a:spcAft>
                <a:spcPts val="600"/>
              </a:spcAft>
            </a:pPr>
            <a:fld id="{B6F15528-21DE-4FAA-801E-634DDDAF4B2B}" type="slidenum">
              <a:rPr lang="en-US">
                <a:solidFill>
                  <a:schemeClr val="tx1">
                    <a:alpha val="80000"/>
                  </a:schemeClr>
                </a:solidFill>
              </a:rPr>
              <a:pPr>
                <a:spcAft>
                  <a:spcPts val="600"/>
                </a:spcAft>
              </a:pPr>
              <a:t>41</a:t>
            </a:fld>
            <a:endParaRPr lang="en-US">
              <a:solidFill>
                <a:schemeClr val="tx1">
                  <a:alpha val="80000"/>
                </a:schemeClr>
              </a:solidFill>
            </a:endParaRPr>
          </a:p>
        </p:txBody>
      </p:sp>
    </p:spTree>
    <p:extLst>
      <p:ext uri="{BB962C8B-B14F-4D97-AF65-F5344CB8AC3E}">
        <p14:creationId xmlns:p14="http://schemas.microsoft.com/office/powerpoint/2010/main" val="1490408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5677" y="914400"/>
            <a:ext cx="2743200" cy="2887579"/>
          </a:xfrm>
        </p:spPr>
        <p:txBody>
          <a:bodyPr vert="horz" lIns="91440" tIns="45720" rIns="91440" bIns="45720" rtlCol="0" anchor="b">
            <a:normAutofit/>
          </a:bodyPr>
          <a:lstStyle/>
          <a:p>
            <a:pPr algn="ctr" defTabSz="914400">
              <a:defRPr/>
            </a:pPr>
            <a:r>
              <a:rPr lang="en-US" sz="4200" kern="1200" cap="all">
                <a:solidFill>
                  <a:srgbClr val="FFFFFF"/>
                </a:solidFill>
                <a:latin typeface="+mj-lt"/>
                <a:ea typeface="+mj-ea"/>
                <a:cs typeface="+mj-cs"/>
              </a:rPr>
              <a:t>SSH Protocol Stack</a:t>
            </a:r>
          </a:p>
        </p:txBody>
      </p:sp>
      <p:cxnSp>
        <p:nvCxnSpPr>
          <p:cNvPr id="74" name="Straight Connector 7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2227"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865366" y="957711"/>
            <a:ext cx="4915159" cy="4950519"/>
          </a:xfrm>
          <a:prstGeom prst="rect">
            <a:avLst/>
          </a:prstGeom>
          <a:noFill/>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a:xfrm>
            <a:off x="7493266" y="6356350"/>
            <a:ext cx="1022083" cy="365125"/>
          </a:xfrm>
        </p:spPr>
        <p:txBody>
          <a:bodyPr vert="horz" lIns="91440" tIns="45720" rIns="91440" bIns="45720" rtlCol="0" anchor="ctr">
            <a:normAutofit/>
          </a:bodyPr>
          <a:lstStyle/>
          <a:p>
            <a:pPr>
              <a:spcAft>
                <a:spcPts val="600"/>
              </a:spcAft>
            </a:pPr>
            <a:fld id="{B6F15528-21DE-4FAA-801E-634DDDAF4B2B}" type="slidenum">
              <a:rPr lang="en-US" sz="1200">
                <a:solidFill>
                  <a:srgbClr val="595959"/>
                </a:solidFill>
              </a:rPr>
              <a:pPr>
                <a:spcAft>
                  <a:spcPts val="600"/>
                </a:spcAft>
              </a:pPr>
              <a:t>42</a:t>
            </a:fld>
            <a:endParaRPr lang="en-US" sz="1200">
              <a:solidFill>
                <a:srgbClr val="595959"/>
              </a:solidFill>
            </a:endParaRPr>
          </a:p>
        </p:txBody>
      </p:sp>
    </p:spTree>
    <p:extLst>
      <p:ext uri="{BB962C8B-B14F-4D97-AF65-F5344CB8AC3E}">
        <p14:creationId xmlns:p14="http://schemas.microsoft.com/office/powerpoint/2010/main" val="4079920487"/>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963877"/>
            <a:ext cx="2620771" cy="4930246"/>
          </a:xfrm>
        </p:spPr>
        <p:txBody>
          <a:bodyPr>
            <a:normAutofit/>
          </a:bodyPr>
          <a:lstStyle/>
          <a:p>
            <a:pPr algn="r"/>
            <a:r>
              <a:rPr lang="en-US">
                <a:solidFill>
                  <a:schemeClr val="accent1"/>
                </a:solidFill>
              </a:rPr>
              <a:t>Port Forwarding</a:t>
            </a:r>
          </a:p>
        </p:txBody>
      </p:sp>
      <p:cxnSp>
        <p:nvCxnSpPr>
          <p:cNvPr id="32" name="Straight Connector 3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8"/>
          <p:cNvSpPr>
            <a:spLocks noGrp="1"/>
          </p:cNvSpPr>
          <p:nvPr>
            <p:ph idx="1"/>
          </p:nvPr>
        </p:nvSpPr>
        <p:spPr>
          <a:xfrm>
            <a:off x="3732023" y="963877"/>
            <a:ext cx="4783327" cy="4930246"/>
          </a:xfrm>
        </p:spPr>
        <p:txBody>
          <a:bodyPr anchor="ctr">
            <a:normAutofit/>
          </a:bodyPr>
          <a:lstStyle/>
          <a:p>
            <a:r>
              <a:rPr lang="en-US"/>
              <a:t>One of the most useful features of SSH</a:t>
            </a:r>
          </a:p>
          <a:p>
            <a:r>
              <a:rPr lang="en-US"/>
              <a:t>Provides the ability to convert any insecure TCP connection into a secure SSH connection (also referred to as SSH tunneling)</a:t>
            </a:r>
          </a:p>
          <a:p>
            <a:r>
              <a:rPr lang="en-US"/>
              <a:t>Incoming TCP traffic is delivered to the appropriate application on the basis of the port number (a port is an identifier of a user of TCP)</a:t>
            </a:r>
          </a:p>
          <a:p>
            <a:r>
              <a:rPr lang="en-US"/>
              <a:t>An application may employ multiple port numbers</a:t>
            </a:r>
          </a:p>
        </p:txBody>
      </p:sp>
      <p:sp>
        <p:nvSpPr>
          <p:cNvPr id="5" name="Footer Placeholder 4"/>
          <p:cNvSpPr>
            <a:spLocks noGrp="1"/>
          </p:cNvSpPr>
          <p:nvPr>
            <p:ph type="ftr" sz="quarter" idx="11"/>
          </p:nvPr>
        </p:nvSpPr>
        <p:spPr>
          <a:xfrm>
            <a:off x="3732023" y="6033479"/>
            <a:ext cx="3944989" cy="365125"/>
          </a:xfrm>
        </p:spPr>
        <p:txBody>
          <a:bodyPr>
            <a:normAutofit/>
          </a:bodyPr>
          <a:lstStyle/>
          <a:p>
            <a:pPr algn="l">
              <a:spcAft>
                <a:spcPts val="600"/>
              </a:spcAft>
              <a:defRPr/>
            </a:pPr>
            <a:r>
              <a:rPr lang="en-US">
                <a:solidFill>
                  <a:schemeClr val="tx1">
                    <a:alpha val="80000"/>
                  </a:schemeClr>
                </a:solidFill>
              </a:rPr>
              <a:t>© 2017 Pearson Education, Ltd., All rights reserved.              </a:t>
            </a:r>
          </a:p>
        </p:txBody>
      </p:sp>
    </p:spTree>
    <p:extLst>
      <p:ext uri="{BB962C8B-B14F-4D97-AF65-F5344CB8AC3E}">
        <p14:creationId xmlns:p14="http://schemas.microsoft.com/office/powerpoint/2010/main" val="3782412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95" name="Rectangle 2"/>
          <p:cNvSpPr>
            <a:spLocks noGrp="1" noChangeArrowheads="1"/>
          </p:cNvSpPr>
          <p:nvPr>
            <p:ph type="title"/>
          </p:nvPr>
        </p:nvSpPr>
        <p:spPr>
          <a:xfrm>
            <a:off x="628650" y="963877"/>
            <a:ext cx="2620771" cy="4930246"/>
          </a:xfrm>
        </p:spPr>
        <p:txBody>
          <a:bodyPr>
            <a:normAutofit/>
          </a:bodyPr>
          <a:lstStyle/>
          <a:p>
            <a:pPr algn="r"/>
            <a:r>
              <a:rPr lang="en-GB">
                <a:solidFill>
                  <a:schemeClr val="accent1"/>
                </a:solidFill>
                <a:ea typeface="ＭＳ Ｐゴシック" pitchFamily="34" charset="-128"/>
              </a:rPr>
              <a:t>SSH Port Forwarding – the problem</a:t>
            </a:r>
          </a:p>
        </p:txBody>
      </p:sp>
      <p:cxnSp>
        <p:nvCxnSpPr>
          <p:cNvPr id="75" name="Straight Connector 7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9396" name="Rectangle 3"/>
          <p:cNvSpPr>
            <a:spLocks noGrp="1" noChangeArrowheads="1"/>
          </p:cNvSpPr>
          <p:nvPr>
            <p:ph idx="1"/>
          </p:nvPr>
        </p:nvSpPr>
        <p:spPr>
          <a:xfrm>
            <a:off x="3732023" y="963877"/>
            <a:ext cx="4783327" cy="4930246"/>
          </a:xfrm>
        </p:spPr>
        <p:txBody>
          <a:bodyPr anchor="ctr">
            <a:normAutofit/>
          </a:bodyPr>
          <a:lstStyle/>
          <a:p>
            <a:r>
              <a:rPr lang="en-IE">
                <a:ea typeface="ＭＳ Ｐゴシック" pitchFamily="34" charset="-128"/>
              </a:rPr>
              <a:t>Consider the following problem:</a:t>
            </a:r>
          </a:p>
          <a:p>
            <a:pPr lvl="1"/>
            <a:r>
              <a:rPr lang="en-IE" sz="2100">
                <a:ea typeface="ＭＳ Ｐゴシック" pitchFamily="34" charset="-128"/>
              </a:rPr>
              <a:t>You work for a company but you are currently away from the office</a:t>
            </a:r>
          </a:p>
          <a:p>
            <a:pPr lvl="1"/>
            <a:r>
              <a:rPr lang="en-IE" sz="2100">
                <a:ea typeface="ＭＳ Ｐゴシック" pitchFamily="34" charset="-128"/>
              </a:rPr>
              <a:t>You want to connect from outside to an internal host on the corporate network to access IMAP email</a:t>
            </a:r>
          </a:p>
          <a:p>
            <a:pPr lvl="1"/>
            <a:r>
              <a:rPr lang="en-IE" sz="2100">
                <a:ea typeface="ＭＳ Ｐゴシック" pitchFamily="34" charset="-128"/>
              </a:rPr>
              <a:t>The IMAP port (143) is blocked by the corporate firewall</a:t>
            </a:r>
          </a:p>
          <a:p>
            <a:pPr lvl="1"/>
            <a:endParaRPr lang="en-IE" sz="2100">
              <a:ea typeface="ＭＳ Ｐゴシック" pitchFamily="34" charset="-128"/>
            </a:endParaRPr>
          </a:p>
          <a:p>
            <a:r>
              <a:rPr lang="en-IE">
                <a:ea typeface="ＭＳ Ｐゴシック" pitchFamily="34" charset="-128"/>
              </a:rPr>
              <a:t>Normally, attempts to read your email would be blocked</a:t>
            </a:r>
          </a:p>
          <a:p>
            <a:pPr>
              <a:buFont typeface="Times New Roman" pitchFamily="18" charset="0"/>
              <a:buNone/>
            </a:pPr>
            <a:endParaRPr lang="en-IE">
              <a:ea typeface="ＭＳ Ｐゴシック" pitchFamily="34" charset="-128"/>
            </a:endParaRPr>
          </a:p>
        </p:txBody>
      </p:sp>
      <p:sp>
        <p:nvSpPr>
          <p:cNvPr id="4" name="Slide Number Placeholder 5"/>
          <p:cNvSpPr>
            <a:spLocks noGrp="1"/>
          </p:cNvSpPr>
          <p:nvPr>
            <p:ph type="sldNum" sz="quarter" idx="12"/>
          </p:nvPr>
        </p:nvSpPr>
        <p:spPr>
          <a:xfrm>
            <a:off x="7928637" y="6033479"/>
            <a:ext cx="586712" cy="365125"/>
          </a:xfrm>
        </p:spPr>
        <p:txBody>
          <a:bodyPr>
            <a:normAutofit/>
          </a:bodyPr>
          <a:lstStyle>
            <a:lvl1pPr>
              <a:defRPr sz="1600" b="1">
                <a:solidFill>
                  <a:schemeClr val="tx1"/>
                </a:solidFill>
                <a:latin typeface="Times New Roman" pitchFamily="18" charset="0"/>
                <a:ea typeface="ＭＳ Ｐゴシック" pitchFamily="34" charset="-128"/>
              </a:defRPr>
            </a:lvl1pPr>
            <a:lvl2pPr marL="37931725" indent="-37474525">
              <a:defRPr sz="1600" b="1">
                <a:solidFill>
                  <a:schemeClr val="tx1"/>
                </a:solidFill>
                <a:latin typeface="Times New Roman" pitchFamily="18" charset="0"/>
                <a:ea typeface="ＭＳ Ｐゴシック" pitchFamily="34" charset="-128"/>
              </a:defRPr>
            </a:lvl2pPr>
            <a:lvl3pPr>
              <a:defRPr sz="1600" b="1">
                <a:solidFill>
                  <a:schemeClr val="tx1"/>
                </a:solidFill>
                <a:latin typeface="Times New Roman" pitchFamily="18" charset="0"/>
                <a:ea typeface="ＭＳ Ｐゴシック" pitchFamily="34" charset="-128"/>
              </a:defRPr>
            </a:lvl3pPr>
            <a:lvl4pPr>
              <a:defRPr sz="1600" b="1">
                <a:solidFill>
                  <a:schemeClr val="tx1"/>
                </a:solidFill>
                <a:latin typeface="Times New Roman" pitchFamily="18" charset="0"/>
                <a:ea typeface="ＭＳ Ｐゴシック" pitchFamily="34" charset="-128"/>
              </a:defRPr>
            </a:lvl4pPr>
            <a:lvl5pPr>
              <a:defRPr sz="1600" b="1">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1600" b="1">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1600" b="1">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1600" b="1">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1600" b="1">
                <a:solidFill>
                  <a:schemeClr val="tx1"/>
                </a:solidFill>
                <a:latin typeface="Times New Roman" pitchFamily="18" charset="0"/>
                <a:ea typeface="ＭＳ Ｐゴシック" pitchFamily="34" charset="-128"/>
              </a:defRPr>
            </a:lvl9pPr>
          </a:lstStyle>
          <a:p>
            <a:pPr>
              <a:spcAft>
                <a:spcPts val="600"/>
              </a:spcAft>
            </a:pPr>
            <a:fld id="{B599B8AA-F74A-459D-BF46-28B3CF20411E}" type="slidenum">
              <a:rPr lang="en-US" sz="900" b="0">
                <a:solidFill>
                  <a:schemeClr val="tx1">
                    <a:alpha val="80000"/>
                  </a:schemeClr>
                </a:solidFill>
                <a:latin typeface="Arial" pitchFamily="34" charset="0"/>
              </a:rPr>
              <a:pPr>
                <a:spcAft>
                  <a:spcPts val="600"/>
                </a:spcAft>
              </a:pPr>
              <a:t>44</a:t>
            </a:fld>
            <a:endParaRPr lang="en-US" sz="900" b="0">
              <a:solidFill>
                <a:schemeClr val="tx1">
                  <a:alpha val="80000"/>
                </a:schemeClr>
              </a:solidFill>
              <a:latin typeface="Arial" pitchFamily="34" charset="0"/>
            </a:endParaRPr>
          </a:p>
        </p:txBody>
      </p:sp>
    </p:spTree>
    <p:extLst>
      <p:ext uri="{BB962C8B-B14F-4D97-AF65-F5344CB8AC3E}">
        <p14:creationId xmlns:p14="http://schemas.microsoft.com/office/powerpoint/2010/main" val="1083616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43" name="Rectangle 2"/>
          <p:cNvSpPr>
            <a:spLocks noGrp="1" noChangeArrowheads="1"/>
          </p:cNvSpPr>
          <p:nvPr>
            <p:ph type="title"/>
          </p:nvPr>
        </p:nvSpPr>
        <p:spPr>
          <a:xfrm>
            <a:off x="628650" y="963877"/>
            <a:ext cx="2620771" cy="4930246"/>
          </a:xfrm>
        </p:spPr>
        <p:txBody>
          <a:bodyPr>
            <a:normAutofit/>
          </a:bodyPr>
          <a:lstStyle/>
          <a:p>
            <a:pPr algn="r"/>
            <a:r>
              <a:rPr lang="en-GB">
                <a:solidFill>
                  <a:schemeClr val="accent1"/>
                </a:solidFill>
                <a:ea typeface="ＭＳ Ｐゴシック" pitchFamily="34" charset="-128"/>
              </a:rPr>
              <a:t>SSH Port Forwarding – the solution</a:t>
            </a:r>
          </a:p>
        </p:txBody>
      </p:sp>
      <p:cxnSp>
        <p:nvCxnSpPr>
          <p:cNvPr id="75" name="Straight Connector 7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1444" name="Rectangle 3"/>
          <p:cNvSpPr>
            <a:spLocks noGrp="1" noChangeArrowheads="1"/>
          </p:cNvSpPr>
          <p:nvPr>
            <p:ph idx="1"/>
          </p:nvPr>
        </p:nvSpPr>
        <p:spPr>
          <a:xfrm>
            <a:off x="3732023" y="963877"/>
            <a:ext cx="4783327" cy="4930246"/>
          </a:xfrm>
        </p:spPr>
        <p:txBody>
          <a:bodyPr anchor="ctr">
            <a:normAutofit/>
          </a:bodyPr>
          <a:lstStyle/>
          <a:p>
            <a:r>
              <a:rPr lang="en-IE" sz="1800" dirty="0">
                <a:ea typeface="ＭＳ Ｐゴシック" pitchFamily="34" charset="-128"/>
              </a:rPr>
              <a:t>But say the following is the case:</a:t>
            </a:r>
          </a:p>
          <a:p>
            <a:pPr lvl="1"/>
            <a:r>
              <a:rPr lang="en-IE">
                <a:ea typeface="ＭＳ Ｐゴシック" pitchFamily="34" charset="-128"/>
              </a:rPr>
              <a:t>The SSH port (22) is open on the firewall</a:t>
            </a:r>
          </a:p>
          <a:p>
            <a:pPr lvl="1"/>
            <a:r>
              <a:rPr lang="en-IE">
                <a:ea typeface="ＭＳ Ｐゴシック" pitchFamily="34" charset="-128"/>
              </a:rPr>
              <a:t>You have an account on some machine (not necessarily the mail server) inside the network that runs an SSH server</a:t>
            </a:r>
          </a:p>
          <a:p>
            <a:pPr>
              <a:buFont typeface="Times New Roman" pitchFamily="18" charset="0"/>
              <a:buNone/>
            </a:pPr>
            <a:endParaRPr lang="en-IE" sz="1800" dirty="0">
              <a:ea typeface="ＭＳ Ｐゴシック" pitchFamily="34" charset="-128"/>
            </a:endParaRPr>
          </a:p>
          <a:p>
            <a:r>
              <a:rPr lang="en-IE" sz="1800" dirty="0">
                <a:ea typeface="ＭＳ Ｐゴシック" pitchFamily="34" charset="-128"/>
              </a:rPr>
              <a:t>With SSH, you can set up a “SSH tunnel” from a local port on your client PC, through the SSH server within the company network, and on to the desired application (in this case the mail server, port 143).</a:t>
            </a:r>
          </a:p>
          <a:p>
            <a:endParaRPr lang="en-IE" sz="1800" dirty="0">
              <a:ea typeface="ＭＳ Ｐゴシック" pitchFamily="34" charset="-128"/>
            </a:endParaRPr>
          </a:p>
          <a:p>
            <a:r>
              <a:rPr lang="en-IE" sz="1800" dirty="0">
                <a:ea typeface="ＭＳ Ｐゴシック" pitchFamily="34" charset="-128"/>
              </a:rPr>
              <a:t>Then you get your mail client to connect to the local port on your client (from which you have set up an SSH tunnel to port 22) and that connection is forwarded to the desired application (the mail server)</a:t>
            </a:r>
          </a:p>
        </p:txBody>
      </p:sp>
      <p:sp>
        <p:nvSpPr>
          <p:cNvPr id="4" name="Slide Number Placeholder 5"/>
          <p:cNvSpPr>
            <a:spLocks noGrp="1"/>
          </p:cNvSpPr>
          <p:nvPr>
            <p:ph type="sldNum" sz="quarter" idx="12"/>
          </p:nvPr>
        </p:nvSpPr>
        <p:spPr>
          <a:xfrm>
            <a:off x="7928637" y="6033479"/>
            <a:ext cx="586712" cy="365125"/>
          </a:xfrm>
        </p:spPr>
        <p:txBody>
          <a:bodyPr>
            <a:normAutofit/>
          </a:bodyPr>
          <a:lstStyle>
            <a:lvl1pPr>
              <a:defRPr sz="1600" b="1">
                <a:solidFill>
                  <a:schemeClr val="tx1"/>
                </a:solidFill>
                <a:latin typeface="Times New Roman" pitchFamily="18" charset="0"/>
                <a:ea typeface="ＭＳ Ｐゴシック" pitchFamily="34" charset="-128"/>
              </a:defRPr>
            </a:lvl1pPr>
            <a:lvl2pPr marL="37931725" indent="-37474525">
              <a:defRPr sz="1600" b="1">
                <a:solidFill>
                  <a:schemeClr val="tx1"/>
                </a:solidFill>
                <a:latin typeface="Times New Roman" pitchFamily="18" charset="0"/>
                <a:ea typeface="ＭＳ Ｐゴシック" pitchFamily="34" charset="-128"/>
              </a:defRPr>
            </a:lvl2pPr>
            <a:lvl3pPr>
              <a:defRPr sz="1600" b="1">
                <a:solidFill>
                  <a:schemeClr val="tx1"/>
                </a:solidFill>
                <a:latin typeface="Times New Roman" pitchFamily="18" charset="0"/>
                <a:ea typeface="ＭＳ Ｐゴシック" pitchFamily="34" charset="-128"/>
              </a:defRPr>
            </a:lvl3pPr>
            <a:lvl4pPr>
              <a:defRPr sz="1600" b="1">
                <a:solidFill>
                  <a:schemeClr val="tx1"/>
                </a:solidFill>
                <a:latin typeface="Times New Roman" pitchFamily="18" charset="0"/>
                <a:ea typeface="ＭＳ Ｐゴシック" pitchFamily="34" charset="-128"/>
              </a:defRPr>
            </a:lvl4pPr>
            <a:lvl5pPr>
              <a:defRPr sz="1600" b="1">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1600" b="1">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1600" b="1">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1600" b="1">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1600" b="1">
                <a:solidFill>
                  <a:schemeClr val="tx1"/>
                </a:solidFill>
                <a:latin typeface="Times New Roman" pitchFamily="18" charset="0"/>
                <a:ea typeface="ＭＳ Ｐゴシック" pitchFamily="34" charset="-128"/>
              </a:defRPr>
            </a:lvl9pPr>
          </a:lstStyle>
          <a:p>
            <a:pPr>
              <a:spcAft>
                <a:spcPts val="600"/>
              </a:spcAft>
            </a:pPr>
            <a:fld id="{35BCF282-EE46-4F6A-93EA-82A5D3A93E38}" type="slidenum">
              <a:rPr lang="en-US" sz="900" b="0">
                <a:solidFill>
                  <a:schemeClr val="tx1">
                    <a:alpha val="80000"/>
                  </a:schemeClr>
                </a:solidFill>
                <a:latin typeface="Arial" pitchFamily="34" charset="0"/>
              </a:rPr>
              <a:pPr>
                <a:spcAft>
                  <a:spcPts val="600"/>
                </a:spcAft>
              </a:pPr>
              <a:t>45</a:t>
            </a:fld>
            <a:endParaRPr lang="en-US" sz="900" b="0">
              <a:solidFill>
                <a:schemeClr val="tx1">
                  <a:alpha val="80000"/>
                </a:schemeClr>
              </a:solidFill>
              <a:latin typeface="Arial" pitchFamily="34" charset="0"/>
            </a:endParaRPr>
          </a:p>
        </p:txBody>
      </p:sp>
    </p:spTree>
    <p:extLst>
      <p:ext uri="{BB962C8B-B14F-4D97-AF65-F5344CB8AC3E}">
        <p14:creationId xmlns:p14="http://schemas.microsoft.com/office/powerpoint/2010/main" val="2283458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IE">
                <a:ea typeface="ＭＳ Ｐゴシック" pitchFamily="34" charset="-128"/>
              </a:rPr>
              <a:t>SSH Port Forwarding</a:t>
            </a:r>
            <a:endParaRPr lang="en-GB">
              <a:ea typeface="ＭＳ Ｐゴシック" pitchFamily="34" charset="-128"/>
            </a:endParaRPr>
          </a:p>
        </p:txBody>
      </p:sp>
      <p:pic>
        <p:nvPicPr>
          <p:cNvPr id="63492" name="Picture 3" descr="port_forward_vnc"/>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838200" y="1428750"/>
            <a:ext cx="7696200" cy="3884613"/>
          </a:xfrm>
        </p:spPr>
      </p:pic>
      <p:sp>
        <p:nvSpPr>
          <p:cNvPr id="5" name="Slide Number Placeholder 5"/>
          <p:cNvSpPr>
            <a:spLocks noGrp="1"/>
          </p:cNvSpPr>
          <p:nvPr>
            <p:ph type="sldNum" sz="quarter" idx="12"/>
          </p:nvPr>
        </p:nvSpPr>
        <p:spPr/>
        <p:txBody>
          <a:bodyPr/>
          <a:lstStyle>
            <a:lvl1pPr>
              <a:defRPr sz="1600" b="1">
                <a:solidFill>
                  <a:schemeClr val="tx1"/>
                </a:solidFill>
                <a:latin typeface="Times New Roman" pitchFamily="18" charset="0"/>
                <a:ea typeface="ＭＳ Ｐゴシック" pitchFamily="34" charset="-128"/>
              </a:defRPr>
            </a:lvl1pPr>
            <a:lvl2pPr marL="37931725" indent="-37474525">
              <a:defRPr sz="1600" b="1">
                <a:solidFill>
                  <a:schemeClr val="tx1"/>
                </a:solidFill>
                <a:latin typeface="Times New Roman" pitchFamily="18" charset="0"/>
                <a:ea typeface="ＭＳ Ｐゴシック" pitchFamily="34" charset="-128"/>
              </a:defRPr>
            </a:lvl2pPr>
            <a:lvl3pPr>
              <a:defRPr sz="1600" b="1">
                <a:solidFill>
                  <a:schemeClr val="tx1"/>
                </a:solidFill>
                <a:latin typeface="Times New Roman" pitchFamily="18" charset="0"/>
                <a:ea typeface="ＭＳ Ｐゴシック" pitchFamily="34" charset="-128"/>
              </a:defRPr>
            </a:lvl3pPr>
            <a:lvl4pPr>
              <a:defRPr sz="1600" b="1">
                <a:solidFill>
                  <a:schemeClr val="tx1"/>
                </a:solidFill>
                <a:latin typeface="Times New Roman" pitchFamily="18" charset="0"/>
                <a:ea typeface="ＭＳ Ｐゴシック" pitchFamily="34" charset="-128"/>
              </a:defRPr>
            </a:lvl4pPr>
            <a:lvl5pPr>
              <a:defRPr sz="1600" b="1">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1600" b="1">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1600" b="1">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1600" b="1">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1600" b="1">
                <a:solidFill>
                  <a:schemeClr val="tx1"/>
                </a:solidFill>
                <a:latin typeface="Times New Roman" pitchFamily="18" charset="0"/>
                <a:ea typeface="ＭＳ Ｐゴシック" pitchFamily="34" charset="-128"/>
              </a:defRPr>
            </a:lvl9pPr>
          </a:lstStyle>
          <a:p>
            <a:fld id="{2B3EAA03-B345-45C7-A8DF-D699CAF94A61}" type="slidenum">
              <a:rPr lang="en-US" sz="1200" b="0">
                <a:latin typeface="Arial" pitchFamily="34" charset="0"/>
              </a:rPr>
              <a:pPr/>
              <a:t>46</a:t>
            </a:fld>
            <a:endParaRPr lang="en-US" sz="1200" b="0">
              <a:latin typeface="Arial" pitchFamily="34" charset="0"/>
            </a:endParaRPr>
          </a:p>
        </p:txBody>
      </p:sp>
      <p:sp>
        <p:nvSpPr>
          <p:cNvPr id="63493" name="Rectangle 4"/>
          <p:cNvSpPr>
            <a:spLocks noChangeArrowheads="1"/>
          </p:cNvSpPr>
          <p:nvPr/>
        </p:nvSpPr>
        <p:spPr bwMode="auto">
          <a:xfrm>
            <a:off x="457200" y="5868195"/>
            <a:ext cx="8243888"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1"/>
              </a:buClr>
              <a:buSzPct val="105000"/>
              <a:buFont typeface="Times New Roman" pitchFamily="18" charset="0"/>
              <a:buChar char="•"/>
            </a:pPr>
            <a:r>
              <a:rPr lang="en-IE" b="0" dirty="0">
                <a:solidFill>
                  <a:srgbClr val="006600"/>
                </a:solidFill>
                <a:latin typeface="Arial" pitchFamily="34" charset="0"/>
              </a:rPr>
              <a:t>In the diagram shown, the SSH server is on the same machine as other application servers, though this need not necessarily be the case.</a:t>
            </a:r>
            <a:endParaRPr lang="en-IE" sz="1600" b="0" dirty="0">
              <a:solidFill>
                <a:srgbClr val="006600"/>
              </a:solidFill>
              <a:latin typeface="Arial" pitchFamily="34" charset="0"/>
            </a:endParaRPr>
          </a:p>
        </p:txBody>
      </p:sp>
    </p:spTree>
    <p:extLst>
      <p:ext uri="{BB962C8B-B14F-4D97-AF65-F5344CB8AC3E}">
        <p14:creationId xmlns:p14="http://schemas.microsoft.com/office/powerpoint/2010/main" val="106312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80060" y="639704"/>
            <a:ext cx="2474684" cy="5577840"/>
          </a:xfrm>
        </p:spPr>
        <p:txBody>
          <a:bodyPr anchor="ctr">
            <a:normAutofit/>
          </a:bodyPr>
          <a:lstStyle/>
          <a:p>
            <a:pPr algn="ctr" eaLnBrk="1" hangingPunct="1"/>
            <a:r>
              <a:rPr lang="en-GB" dirty="0">
                <a:latin typeface="Comic Sans MS" pitchFamily="1" charset="0"/>
              </a:rPr>
              <a:t>So do you secure network traffic</a:t>
            </a:r>
          </a:p>
        </p:txBody>
      </p:sp>
      <p:graphicFrame>
        <p:nvGraphicFramePr>
          <p:cNvPr id="6148" name="Content Placeholder 1">
            <a:extLst>
              <a:ext uri="{FF2B5EF4-FFF2-40B4-BE49-F238E27FC236}">
                <a16:creationId xmlns:a16="http://schemas.microsoft.com/office/drawing/2014/main" id="{8E0FF78F-CB4F-4AC7-A510-CEE72E1D43CC}"/>
              </a:ext>
            </a:extLst>
          </p:cNvPr>
          <p:cNvGraphicFramePr>
            <a:graphicFrameLocks noGrp="1"/>
          </p:cNvGraphicFramePr>
          <p:nvPr>
            <p:ph idx="1"/>
            <p:extLst>
              <p:ext uri="{D42A27DB-BD31-4B8C-83A1-F6EECF244321}">
                <p14:modId xmlns:p14="http://schemas.microsoft.com/office/powerpoint/2010/main" val="3123153934"/>
              </p:ext>
            </p:extLst>
          </p:nvPr>
        </p:nvGraphicFramePr>
        <p:xfrm>
          <a:off x="3676104" y="639705"/>
          <a:ext cx="4879728"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normAutofit/>
          </a:bodyPr>
          <a:lstStyle/>
          <a:p>
            <a:pPr>
              <a:spcAft>
                <a:spcPts val="600"/>
              </a:spcAft>
            </a:pPr>
            <a:fld id="{651FC063-5EA9-49AF-AFAF-D68C9E82B23B}" type="slidenum">
              <a:rPr lang="en-US" smtClean="0"/>
              <a:pPr>
                <a:spcAft>
                  <a:spcPts val="600"/>
                </a:spcAft>
              </a:pPr>
              <a:t>5</a:t>
            </a:fld>
            <a:endParaRPr lang="en-US"/>
          </a:p>
        </p:txBody>
      </p:sp>
    </p:spTree>
    <p:extLst>
      <p:ext uri="{BB962C8B-B14F-4D97-AF65-F5344CB8AC3E}">
        <p14:creationId xmlns:p14="http://schemas.microsoft.com/office/powerpoint/2010/main" val="45575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80060" y="639704"/>
            <a:ext cx="2474684" cy="5577840"/>
          </a:xfrm>
        </p:spPr>
        <p:txBody>
          <a:bodyPr anchor="ctr">
            <a:normAutofit/>
          </a:bodyPr>
          <a:lstStyle/>
          <a:p>
            <a:pPr algn="ctr" eaLnBrk="1" hangingPunct="1"/>
            <a:r>
              <a:rPr lang="en-GB" sz="3700">
                <a:latin typeface="Comic Sans MS" pitchFamily="1" charset="0"/>
              </a:rPr>
              <a:t>It depends…</a:t>
            </a:r>
          </a:p>
        </p:txBody>
      </p:sp>
      <p:graphicFrame>
        <p:nvGraphicFramePr>
          <p:cNvPr id="7173" name="Rectangle 3">
            <a:extLst>
              <a:ext uri="{FF2B5EF4-FFF2-40B4-BE49-F238E27FC236}">
                <a16:creationId xmlns:a16="http://schemas.microsoft.com/office/drawing/2014/main" id="{6AC9D9BD-EBD9-4530-9E76-B2DC6AB30C42}"/>
              </a:ext>
            </a:extLst>
          </p:cNvPr>
          <p:cNvGraphicFramePr>
            <a:graphicFrameLocks noGrp="1"/>
          </p:cNvGraphicFramePr>
          <p:nvPr>
            <p:ph idx="1"/>
            <p:extLst>
              <p:ext uri="{D42A27DB-BD31-4B8C-83A1-F6EECF244321}">
                <p14:modId xmlns:p14="http://schemas.microsoft.com/office/powerpoint/2010/main" val="4033323039"/>
              </p:ext>
            </p:extLst>
          </p:nvPr>
        </p:nvGraphicFramePr>
        <p:xfrm>
          <a:off x="3676104" y="639705"/>
          <a:ext cx="4879728"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normAutofit/>
          </a:bodyPr>
          <a:lstStyle/>
          <a:p>
            <a:pPr>
              <a:spcAft>
                <a:spcPts val="600"/>
              </a:spcAft>
            </a:pPr>
            <a:fld id="{651FC063-5EA9-49AF-AFAF-D68C9E82B23B}" type="slidenum">
              <a:rPr lang="en-US" smtClean="0"/>
              <a:pPr>
                <a:spcAft>
                  <a:spcPts val="600"/>
                </a:spcAft>
              </a:pPr>
              <a:t>6</a:t>
            </a:fld>
            <a:endParaRPr lang="en-US"/>
          </a:p>
        </p:txBody>
      </p:sp>
    </p:spTree>
    <p:extLst>
      <p:ext uri="{BB962C8B-B14F-4D97-AF65-F5344CB8AC3E}">
        <p14:creationId xmlns:p14="http://schemas.microsoft.com/office/powerpoint/2010/main" val="43908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24579" name="Rectangle 2">
            <a:extLst>
              <a:ext uri="{FF2B5EF4-FFF2-40B4-BE49-F238E27FC236}">
                <a16:creationId xmlns:a16="http://schemas.microsoft.com/office/drawing/2014/main" id="{24B7FD90-AFBB-7744-B7AE-13BF92375045}"/>
              </a:ext>
            </a:extLst>
          </p:cNvPr>
          <p:cNvSpPr>
            <a:spLocks noGrp="1" noChangeArrowheads="1"/>
          </p:cNvSpPr>
          <p:nvPr>
            <p:ph type="subTitle" idx="4294967295"/>
          </p:nvPr>
        </p:nvSpPr>
        <p:spPr>
          <a:xfrm>
            <a:off x="6156968" y="4555055"/>
            <a:ext cx="2537450" cy="1723125"/>
          </a:xfrm>
        </p:spPr>
        <p:txBody>
          <a:bodyPr lIns="92075" tIns="46038" rIns="92075" bIns="46038" anchor="ctr">
            <a:normAutofit/>
          </a:bodyPr>
          <a:lstStyle/>
          <a:p>
            <a:pPr marL="450850" indent="-450850">
              <a:buFont typeface="Times New Roman" panose="02020603050405020304" pitchFamily="18" charset="0"/>
              <a:buNone/>
            </a:pPr>
            <a:r>
              <a:rPr lang="en-GB" altLang="en-US">
                <a:latin typeface="Comic Sans MS" panose="030F0702030302020204" pitchFamily="66" charset="0"/>
                <a:ea typeface="ＭＳ Ｐゴシック" panose="020B0600070205080204" pitchFamily="34" charset="-128"/>
              </a:rPr>
              <a:t>IPSec</a:t>
            </a:r>
          </a:p>
          <a:p>
            <a:pPr marL="450850" indent="-450850">
              <a:buFont typeface="Times New Roman" panose="02020603050405020304" pitchFamily="18" charset="0"/>
              <a:buNone/>
            </a:pPr>
            <a:endParaRPr lang="en-IE" altLang="en-US">
              <a:ea typeface="ＭＳ Ｐゴシック" panose="020B0600070205080204" pitchFamily="34" charset="-128"/>
            </a:endParaRPr>
          </a:p>
        </p:txBody>
      </p:sp>
      <p:sp>
        <p:nvSpPr>
          <p:cNvPr id="74" name="Oval 7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76" name="Oval 7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78" name="Oval 7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80" name="Freeform: Shape 7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82" name="Straight Connector 8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578" name="Rectangle 5">
            <a:extLst>
              <a:ext uri="{FF2B5EF4-FFF2-40B4-BE49-F238E27FC236}">
                <a16:creationId xmlns:a16="http://schemas.microsoft.com/office/drawing/2014/main" id="{5DAE9A6E-96D0-D44F-BD7D-08B6F2895A43}"/>
              </a:ext>
            </a:extLst>
          </p:cNvPr>
          <p:cNvSpPr>
            <a:spLocks noGrp="1" noChangeArrowheads="1"/>
          </p:cNvSpPr>
          <p:nvPr>
            <p:ph type="sldNum" sz="quarter" idx="12"/>
          </p:nvPr>
        </p:nvSpPr>
        <p:spPr>
          <a:xfrm>
            <a:off x="8311896" y="6455093"/>
            <a:ext cx="274320" cy="273844"/>
          </a:xfrm>
          <a:prstGeom prst="ellipse">
            <a:avLst/>
          </a:prstGeom>
          <a:solidFill>
            <a:srgbClr val="7F7F7F"/>
          </a:solid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 anchorCtr="0" compatLnSpc="1">
            <a:prstTxWarp prst="textNoShape">
              <a:avLst/>
            </a:prstTxWarp>
            <a:normAutofit/>
          </a:bodyPr>
          <a:lstStyle>
            <a:lvl1pPr>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37931725" indent="-37474525">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algn="ctr" fontAlgn="base">
              <a:lnSpc>
                <a:spcPct val="90000"/>
              </a:lnSpc>
              <a:spcBef>
                <a:spcPct val="0"/>
              </a:spcBef>
              <a:spcAft>
                <a:spcPts val="600"/>
              </a:spcAft>
              <a:buClrTx/>
              <a:buFontTx/>
              <a:buNone/>
            </a:pPr>
            <a:fld id="{00CAEF2B-F497-C549-8EB4-3B714F658524}" type="slidenum">
              <a:rPr lang="en-US" altLang="en-US" sz="700">
                <a:solidFill>
                  <a:srgbClr val="FFFFFF"/>
                </a:solidFill>
                <a:latin typeface="Times New Roman" panose="02020603050405020304" pitchFamily="18" charset="0"/>
                <a:ea typeface="ＭＳ Ｐゴシック" panose="020B0600070205080204" pitchFamily="34" charset="-128"/>
              </a:rPr>
              <a:pPr algn="ctr" fontAlgn="base">
                <a:lnSpc>
                  <a:spcPct val="90000"/>
                </a:lnSpc>
                <a:spcBef>
                  <a:spcPct val="0"/>
                </a:spcBef>
                <a:spcAft>
                  <a:spcPts val="600"/>
                </a:spcAft>
                <a:buClrTx/>
                <a:buFontTx/>
                <a:buNone/>
              </a:pPr>
              <a:t>7</a:t>
            </a:fld>
            <a:endParaRPr lang="en-US" altLang="en-US" sz="700">
              <a:solidFill>
                <a:srgbClr val="FFFFFF"/>
              </a:solidFill>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6250864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28650" y="365125"/>
            <a:ext cx="7886700" cy="1325563"/>
          </a:xfrm>
        </p:spPr>
        <p:txBody>
          <a:bodyPr>
            <a:normAutofit/>
          </a:bodyPr>
          <a:lstStyle/>
          <a:p>
            <a:pPr eaLnBrk="1" hangingPunct="1"/>
            <a:r>
              <a:rPr lang="en-GB"/>
              <a:t>Why secure at the IP layer?</a:t>
            </a:r>
          </a:p>
        </p:txBody>
      </p:sp>
      <p:sp>
        <p:nvSpPr>
          <p:cNvPr id="2" name="Slide Number Placeholder 1"/>
          <p:cNvSpPr>
            <a:spLocks noGrp="1"/>
          </p:cNvSpPr>
          <p:nvPr>
            <p:ph type="sldNum" sz="quarter" idx="12"/>
          </p:nvPr>
        </p:nvSpPr>
        <p:spPr>
          <a:xfrm>
            <a:off x="6457950" y="6356350"/>
            <a:ext cx="2057400" cy="365125"/>
          </a:xfrm>
        </p:spPr>
        <p:txBody>
          <a:bodyPr>
            <a:normAutofit/>
          </a:bodyPr>
          <a:lstStyle/>
          <a:p>
            <a:pPr>
              <a:spcAft>
                <a:spcPts val="600"/>
              </a:spcAft>
            </a:pPr>
            <a:fld id="{651FC063-5EA9-49AF-AFAF-D68C9E82B23B}" type="slidenum">
              <a:rPr lang="en-US" smtClean="0"/>
              <a:pPr>
                <a:spcAft>
                  <a:spcPts val="600"/>
                </a:spcAft>
              </a:pPr>
              <a:t>8</a:t>
            </a:fld>
            <a:endParaRPr lang="en-US"/>
          </a:p>
        </p:txBody>
      </p:sp>
      <p:graphicFrame>
        <p:nvGraphicFramePr>
          <p:cNvPr id="8197" name="Rectangle 3">
            <a:extLst>
              <a:ext uri="{FF2B5EF4-FFF2-40B4-BE49-F238E27FC236}">
                <a16:creationId xmlns:a16="http://schemas.microsoft.com/office/drawing/2014/main" id="{3CEBDF08-7EC7-4934-B272-CED3EAD54CBE}"/>
              </a:ext>
            </a:extLst>
          </p:cNvPr>
          <p:cNvGraphicFramePr>
            <a:graphicFrameLocks noGrp="1"/>
          </p:cNvGraphicFramePr>
          <p:nvPr>
            <p:ph idx="1"/>
            <p:extLst>
              <p:ext uri="{D42A27DB-BD31-4B8C-83A1-F6EECF244321}">
                <p14:modId xmlns:p14="http://schemas.microsoft.com/office/powerpoint/2010/main" val="129625102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943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7" name="Title 6"/>
          <p:cNvSpPr>
            <a:spLocks noGrp="1"/>
          </p:cNvSpPr>
          <p:nvPr>
            <p:ph type="title"/>
          </p:nvPr>
        </p:nvSpPr>
        <p:spPr>
          <a:xfrm>
            <a:off x="480060" y="4610687"/>
            <a:ext cx="5558011" cy="1303020"/>
          </a:xfrm>
        </p:spPr>
        <p:txBody>
          <a:bodyPr>
            <a:normAutofit/>
          </a:bodyPr>
          <a:lstStyle/>
          <a:p>
            <a:r>
              <a:rPr lang="en-IE" sz="3600"/>
              <a:t>IPv4  IPv6</a:t>
            </a:r>
          </a:p>
        </p:txBody>
      </p:sp>
      <p:sp>
        <p:nvSpPr>
          <p:cNvPr id="21" name="Content Placeholder 7"/>
          <p:cNvSpPr>
            <a:spLocks noGrp="1"/>
          </p:cNvSpPr>
          <p:nvPr>
            <p:ph idx="1"/>
          </p:nvPr>
        </p:nvSpPr>
        <p:spPr>
          <a:xfrm>
            <a:off x="480060" y="838201"/>
            <a:ext cx="4257478" cy="3434725"/>
          </a:xfrm>
        </p:spPr>
        <p:txBody>
          <a:bodyPr anchor="ctr">
            <a:normAutofit lnSpcReduction="10000"/>
          </a:bodyPr>
          <a:lstStyle/>
          <a:p>
            <a:r>
              <a:rPr lang="en-IE" sz="2000" dirty="0"/>
              <a:t>IPv4 – packets transmitted in the clear</a:t>
            </a:r>
          </a:p>
          <a:p>
            <a:r>
              <a:rPr lang="en-IE" sz="2000" dirty="0"/>
              <a:t>IPv6 – allows for security (but not deployed yet)</a:t>
            </a:r>
          </a:p>
          <a:p>
            <a:r>
              <a:rPr lang="en-IE" sz="2000" dirty="0"/>
              <a:t>IPSec - </a:t>
            </a:r>
            <a:r>
              <a:rPr lang="en-GB" sz="2000" dirty="0"/>
              <a:t>Suite of protocols from Internet Engineering Task Force (IETF) providing encryption and authentication at the IP layer</a:t>
            </a:r>
          </a:p>
          <a:p>
            <a:r>
              <a:rPr lang="en-IE" sz="2000" dirty="0">
                <a:hlinkClick r:id="rId2"/>
              </a:rPr>
              <a:t>http://datatracker.ietf.org/wg/ipsecme/charter/</a:t>
            </a:r>
            <a:endParaRPr lang="en-IE" sz="2000" dirty="0"/>
          </a:p>
          <a:p>
            <a:r>
              <a:rPr lang="en-IE" sz="2000" dirty="0"/>
              <a:t>IPv4 plus IPsec = IPv6</a:t>
            </a:r>
          </a:p>
        </p:txBody>
      </p:sp>
      <p:sp>
        <p:nvSpPr>
          <p:cNvPr id="28" name="Freeform: Shape 27">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7341" y="0"/>
            <a:ext cx="4716660" cy="3359027"/>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30" name="Straight Connector 29">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131570" y="3621417"/>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7460" y="4610687"/>
            <a:ext cx="1411691" cy="14116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34" name="Oval 33">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40" y="4506726"/>
            <a:ext cx="430807" cy="4308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2" name="Slide Number Placeholder 1"/>
          <p:cNvSpPr>
            <a:spLocks noGrp="1"/>
          </p:cNvSpPr>
          <p:nvPr>
            <p:ph type="sldNum" sz="quarter" idx="12"/>
          </p:nvPr>
        </p:nvSpPr>
        <p:spPr>
          <a:xfrm>
            <a:off x="8313575" y="6404789"/>
            <a:ext cx="274320" cy="273844"/>
          </a:xfrm>
          <a:prstGeom prst="ellipse">
            <a:avLst/>
          </a:prstGeom>
          <a:solidFill>
            <a:srgbClr val="595959"/>
          </a:solidFill>
        </p:spPr>
        <p:txBody>
          <a:bodyPr anchor="ctr">
            <a:normAutofit/>
          </a:bodyPr>
          <a:lstStyle/>
          <a:p>
            <a:pPr algn="ctr">
              <a:lnSpc>
                <a:spcPct val="90000"/>
              </a:lnSpc>
              <a:spcAft>
                <a:spcPts val="600"/>
              </a:spcAft>
            </a:pPr>
            <a:fld id="{651FC063-5EA9-49AF-AFAF-D68C9E82B23B}" type="slidenum">
              <a:rPr lang="en-US" sz="700">
                <a:solidFill>
                  <a:srgbClr val="FFFFFF"/>
                </a:solidFill>
              </a:rPr>
              <a:pPr algn="ctr">
                <a:lnSpc>
                  <a:spcPct val="90000"/>
                </a:lnSpc>
                <a:spcAft>
                  <a:spcPts val="600"/>
                </a:spcAft>
              </a:pPr>
              <a:t>9</a:t>
            </a:fld>
            <a:endParaRPr lang="en-US" sz="700">
              <a:solidFill>
                <a:srgbClr val="FFFFFF"/>
              </a:solidFill>
            </a:endParaRPr>
          </a:p>
        </p:txBody>
      </p:sp>
    </p:spTree>
    <p:extLst>
      <p:ext uri="{BB962C8B-B14F-4D97-AF65-F5344CB8AC3E}">
        <p14:creationId xmlns:p14="http://schemas.microsoft.com/office/powerpoint/2010/main" val="3813562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2001</Words>
  <Application>Microsoft Office PowerPoint</Application>
  <PresentationFormat>On-screen Show (4:3)</PresentationFormat>
  <Paragraphs>334</Paragraphs>
  <Slides>46</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Calibri Light</vt:lpstr>
      <vt:lpstr>Century Gothic</vt:lpstr>
      <vt:lpstr>Comic Sans MS</vt:lpstr>
      <vt:lpstr>Times New Roman</vt:lpstr>
      <vt:lpstr>Wingdings 3</vt:lpstr>
      <vt:lpstr>Office Theme</vt:lpstr>
      <vt:lpstr>6.1 Network Security</vt:lpstr>
      <vt:lpstr>Contents</vt:lpstr>
      <vt:lpstr>PowerPoint Presentation</vt:lpstr>
      <vt:lpstr>Reminder: TCP/IP (Internet) Protocol Stack</vt:lpstr>
      <vt:lpstr>So do you secure network traffic</vt:lpstr>
      <vt:lpstr>It depends…</vt:lpstr>
      <vt:lpstr>PowerPoint Presentation</vt:lpstr>
      <vt:lpstr>Why secure at the IP layer?</vt:lpstr>
      <vt:lpstr>IPv4  IPv6</vt:lpstr>
      <vt:lpstr>IPsec</vt:lpstr>
      <vt:lpstr>VPN</vt:lpstr>
      <vt:lpstr>PowerPoint Presentation</vt:lpstr>
      <vt:lpstr>IPSec</vt:lpstr>
      <vt:lpstr>Confidentiality</vt:lpstr>
      <vt:lpstr>Confidentiality</vt:lpstr>
      <vt:lpstr>Source Authentication</vt:lpstr>
      <vt:lpstr>Data Integrity </vt:lpstr>
      <vt:lpstr>Replay-attack Prevention</vt:lpstr>
      <vt:lpstr>PowerPoint Presentation</vt:lpstr>
      <vt:lpstr>Securing Web content</vt:lpstr>
      <vt:lpstr>Securing Web content</vt:lpstr>
      <vt:lpstr>Reminder: TCP/IP (Internet) Protocol Stack</vt:lpstr>
      <vt:lpstr>Uses of TLS</vt:lpstr>
      <vt:lpstr>Recognising a TLS (SSL) page</vt:lpstr>
      <vt:lpstr>TLS (SSL) Protocol Overview</vt:lpstr>
      <vt:lpstr>TLS Architecture</vt:lpstr>
      <vt:lpstr>TLS (SSL) Handshake Protocol – summary</vt:lpstr>
      <vt:lpstr>TLS Record Protocol</vt:lpstr>
      <vt:lpstr>PowerPoint Presentation</vt:lpstr>
      <vt:lpstr>PowerPoint Presentation</vt:lpstr>
      <vt:lpstr>PowerPoint Presentation</vt:lpstr>
      <vt:lpstr>PowerPoint Presentation</vt:lpstr>
      <vt:lpstr>PowerPoint Presentation</vt:lpstr>
      <vt:lpstr>HTTPS</vt:lpstr>
      <vt:lpstr>HTTPS</vt:lpstr>
      <vt:lpstr>Wireshark Demo</vt:lpstr>
      <vt:lpstr>PowerPoint Presentation</vt:lpstr>
      <vt:lpstr>Secure Shell (SSH)</vt:lpstr>
      <vt:lpstr>Secure Shell (SSH)</vt:lpstr>
      <vt:lpstr>Secure Shell (SSH)</vt:lpstr>
      <vt:lpstr>SSH</vt:lpstr>
      <vt:lpstr>SSH Protocol Stack</vt:lpstr>
      <vt:lpstr>Port Forwarding</vt:lpstr>
      <vt:lpstr>SSH Port Forwarding – the problem</vt:lpstr>
      <vt:lpstr>SSH Port Forwarding – the solution</vt:lpstr>
      <vt:lpstr>SSH Port Forwarding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6.1 Network Security</dc:title>
  <dc:creator>Clodagh Power</dc:creator>
  <cp:lastModifiedBy>Clodagh Power</cp:lastModifiedBy>
  <cp:revision>1</cp:revision>
  <dcterms:created xsi:type="dcterms:W3CDTF">2019-09-17T12:50:01Z</dcterms:created>
  <dcterms:modified xsi:type="dcterms:W3CDTF">2019-09-17T12:50:08Z</dcterms:modified>
</cp:coreProperties>
</file>