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2"/>
  </p:notesMasterIdLst>
  <p:sldIdLst>
    <p:sldId id="508" r:id="rId2"/>
    <p:sldId id="319" r:id="rId3"/>
    <p:sldId id="276" r:id="rId4"/>
    <p:sldId id="512" r:id="rId5"/>
    <p:sldId id="314" r:id="rId6"/>
    <p:sldId id="315" r:id="rId7"/>
    <p:sldId id="509" r:id="rId8"/>
    <p:sldId id="316" r:id="rId9"/>
    <p:sldId id="279" r:id="rId10"/>
    <p:sldId id="317" r:id="rId11"/>
    <p:sldId id="280" r:id="rId12"/>
    <p:sldId id="283" r:id="rId13"/>
    <p:sldId id="287" r:id="rId14"/>
    <p:sldId id="318" r:id="rId15"/>
    <p:sldId id="304" r:id="rId16"/>
    <p:sldId id="305" r:id="rId17"/>
    <p:sldId id="306" r:id="rId18"/>
    <p:sldId id="510" r:id="rId19"/>
    <p:sldId id="309" r:id="rId20"/>
    <p:sldId id="51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4" autoAdjust="0"/>
    <p:restoredTop sz="85681" autoAdjust="0"/>
  </p:normalViewPr>
  <p:slideViewPr>
    <p:cSldViewPr>
      <p:cViewPr varScale="1">
        <p:scale>
          <a:sx n="77" d="100"/>
          <a:sy n="77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C7795-7C6B-4CAD-9B1A-26975B8EA2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DB995C-FC64-4F65-952D-3F4C5D9EB586}">
      <dgm:prSet/>
      <dgm:spPr/>
      <dgm:t>
        <a:bodyPr/>
        <a:lstStyle/>
        <a:p>
          <a:r>
            <a:rPr lang="en-US"/>
            <a:t>An alternative, or at least complement, to host-based security services</a:t>
          </a:r>
        </a:p>
      </dgm:t>
    </dgm:pt>
    <dgm:pt modelId="{E5269507-3367-4215-B26B-6BEF7E05DDDB}" type="parTrans" cxnId="{A6B70F16-42B4-45C5-A73B-B073568FCC6E}">
      <dgm:prSet/>
      <dgm:spPr/>
      <dgm:t>
        <a:bodyPr/>
        <a:lstStyle/>
        <a:p>
          <a:endParaRPr lang="en-US"/>
        </a:p>
      </dgm:t>
    </dgm:pt>
    <dgm:pt modelId="{C4E9BE38-2533-4DE8-91DA-A8B7BF0865B9}" type="sibTrans" cxnId="{A6B70F16-42B4-45C5-A73B-B073568FCC6E}">
      <dgm:prSet/>
      <dgm:spPr/>
      <dgm:t>
        <a:bodyPr/>
        <a:lstStyle/>
        <a:p>
          <a:endParaRPr lang="en-US"/>
        </a:p>
      </dgm:t>
    </dgm:pt>
    <dgm:pt modelId="{F4409A27-9D1D-49C7-8021-C7685DF0828E}">
      <dgm:prSet/>
      <dgm:spPr/>
      <dgm:t>
        <a:bodyPr/>
        <a:lstStyle/>
        <a:p>
          <a:r>
            <a:rPr lang="en-US"/>
            <a:t>Is inserted between the premises network and the Internet to establish a controlled link and to erect an outer security wall or perimeter</a:t>
          </a:r>
        </a:p>
      </dgm:t>
    </dgm:pt>
    <dgm:pt modelId="{20E76918-66D9-4003-A90C-AD0E80BAA69C}" type="parTrans" cxnId="{FFBC2732-C981-43D6-8590-E27C6D6DFC94}">
      <dgm:prSet/>
      <dgm:spPr/>
      <dgm:t>
        <a:bodyPr/>
        <a:lstStyle/>
        <a:p>
          <a:endParaRPr lang="en-US"/>
        </a:p>
      </dgm:t>
    </dgm:pt>
    <dgm:pt modelId="{8F8B9073-73A3-4B9A-85CD-52561817758D}" type="sibTrans" cxnId="{FFBC2732-C981-43D6-8590-E27C6D6DFC94}">
      <dgm:prSet/>
      <dgm:spPr/>
      <dgm:t>
        <a:bodyPr/>
        <a:lstStyle/>
        <a:p>
          <a:endParaRPr lang="en-US"/>
        </a:p>
      </dgm:t>
    </dgm:pt>
    <dgm:pt modelId="{CA3418BA-1461-4590-AF37-D0007DEEBBA5}">
      <dgm:prSet/>
      <dgm:spPr/>
      <dgm:t>
        <a:bodyPr/>
        <a:lstStyle/>
        <a:p>
          <a:r>
            <a:rPr lang="en-US"/>
            <a:t>The aim of this perimeter is to protect the premises network from Internet-based attacks and to provide a single choke point where security and auditing can be imposed</a:t>
          </a:r>
        </a:p>
      </dgm:t>
    </dgm:pt>
    <dgm:pt modelId="{F0855710-E7C0-4635-B63D-C06DC4E4E19D}" type="parTrans" cxnId="{BCB4162C-3437-49B7-938D-BD8E4C316CD3}">
      <dgm:prSet/>
      <dgm:spPr/>
      <dgm:t>
        <a:bodyPr/>
        <a:lstStyle/>
        <a:p>
          <a:endParaRPr lang="en-US"/>
        </a:p>
      </dgm:t>
    </dgm:pt>
    <dgm:pt modelId="{254CCAED-2477-405B-ADA5-C6429C097A9F}" type="sibTrans" cxnId="{BCB4162C-3437-49B7-938D-BD8E4C316CD3}">
      <dgm:prSet/>
      <dgm:spPr/>
      <dgm:t>
        <a:bodyPr/>
        <a:lstStyle/>
        <a:p>
          <a:endParaRPr lang="en-US"/>
        </a:p>
      </dgm:t>
    </dgm:pt>
    <dgm:pt modelId="{C3021682-FE12-428E-8E8E-E383A995AF14}">
      <dgm:prSet/>
      <dgm:spPr/>
      <dgm:t>
        <a:bodyPr/>
        <a:lstStyle/>
        <a:p>
          <a:r>
            <a:rPr lang="en-US"/>
            <a:t>May be a single computer system or a set of two or more systems that cooperate to perform the firewall function</a:t>
          </a:r>
        </a:p>
      </dgm:t>
    </dgm:pt>
    <dgm:pt modelId="{69134860-FFB6-41E8-890E-BA93A274C804}" type="parTrans" cxnId="{5C8E5135-7F44-4343-8BEB-CCA924D41DC9}">
      <dgm:prSet/>
      <dgm:spPr/>
      <dgm:t>
        <a:bodyPr/>
        <a:lstStyle/>
        <a:p>
          <a:endParaRPr lang="en-US"/>
        </a:p>
      </dgm:t>
    </dgm:pt>
    <dgm:pt modelId="{C2FFBF4F-9DFD-424A-BCAE-3D8559477AE4}" type="sibTrans" cxnId="{5C8E5135-7F44-4343-8BEB-CCA924D41DC9}">
      <dgm:prSet/>
      <dgm:spPr/>
      <dgm:t>
        <a:bodyPr/>
        <a:lstStyle/>
        <a:p>
          <a:endParaRPr lang="en-US"/>
        </a:p>
      </dgm:t>
    </dgm:pt>
    <dgm:pt modelId="{A5EE387B-FC2B-B24D-AA2F-7290A543DB42}" type="pres">
      <dgm:prSet presAssocID="{8FFC7795-7C6B-4CAD-9B1A-26975B8EA2DC}" presName="linear" presStyleCnt="0">
        <dgm:presLayoutVars>
          <dgm:animLvl val="lvl"/>
          <dgm:resizeHandles val="exact"/>
        </dgm:presLayoutVars>
      </dgm:prSet>
      <dgm:spPr/>
    </dgm:pt>
    <dgm:pt modelId="{DC69A7BD-C788-D34B-A327-E12C7AF418D1}" type="pres">
      <dgm:prSet presAssocID="{E4DB995C-FC64-4F65-952D-3F4C5D9EB5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30E866-1D37-E94D-918A-ACBDB2EC40B4}" type="pres">
      <dgm:prSet presAssocID="{C4E9BE38-2533-4DE8-91DA-A8B7BF0865B9}" presName="spacer" presStyleCnt="0"/>
      <dgm:spPr/>
    </dgm:pt>
    <dgm:pt modelId="{34528343-D8FC-BC4D-ACD0-E02717700D53}" type="pres">
      <dgm:prSet presAssocID="{F4409A27-9D1D-49C7-8021-C7685DF082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1E041A-BFD3-6F40-8E26-31894EAD638A}" type="pres">
      <dgm:prSet presAssocID="{8F8B9073-73A3-4B9A-85CD-52561817758D}" presName="spacer" presStyleCnt="0"/>
      <dgm:spPr/>
    </dgm:pt>
    <dgm:pt modelId="{DF7F1830-106F-6246-84B8-9FFE70EED4E4}" type="pres">
      <dgm:prSet presAssocID="{CA3418BA-1461-4590-AF37-D0007DEEBB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0381A5-792E-BF46-B9D5-1F20A51CCF28}" type="pres">
      <dgm:prSet presAssocID="{254CCAED-2477-405B-ADA5-C6429C097A9F}" presName="spacer" presStyleCnt="0"/>
      <dgm:spPr/>
    </dgm:pt>
    <dgm:pt modelId="{D2447246-D09B-1B41-8E10-9F69C17ED721}" type="pres">
      <dgm:prSet presAssocID="{C3021682-FE12-428E-8E8E-E383A995AF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B70F16-42B4-45C5-A73B-B073568FCC6E}" srcId="{8FFC7795-7C6B-4CAD-9B1A-26975B8EA2DC}" destId="{E4DB995C-FC64-4F65-952D-3F4C5D9EB586}" srcOrd="0" destOrd="0" parTransId="{E5269507-3367-4215-B26B-6BEF7E05DDDB}" sibTransId="{C4E9BE38-2533-4DE8-91DA-A8B7BF0865B9}"/>
    <dgm:cxn modelId="{BCB4162C-3437-49B7-938D-BD8E4C316CD3}" srcId="{8FFC7795-7C6B-4CAD-9B1A-26975B8EA2DC}" destId="{CA3418BA-1461-4590-AF37-D0007DEEBBA5}" srcOrd="2" destOrd="0" parTransId="{F0855710-E7C0-4635-B63D-C06DC4E4E19D}" sibTransId="{254CCAED-2477-405B-ADA5-C6429C097A9F}"/>
    <dgm:cxn modelId="{FFBC2732-C981-43D6-8590-E27C6D6DFC94}" srcId="{8FFC7795-7C6B-4CAD-9B1A-26975B8EA2DC}" destId="{F4409A27-9D1D-49C7-8021-C7685DF0828E}" srcOrd="1" destOrd="0" parTransId="{20E76918-66D9-4003-A90C-AD0E80BAA69C}" sibTransId="{8F8B9073-73A3-4B9A-85CD-52561817758D}"/>
    <dgm:cxn modelId="{5C8E5135-7F44-4343-8BEB-CCA924D41DC9}" srcId="{8FFC7795-7C6B-4CAD-9B1A-26975B8EA2DC}" destId="{C3021682-FE12-428E-8E8E-E383A995AF14}" srcOrd="3" destOrd="0" parTransId="{69134860-FFB6-41E8-890E-BA93A274C804}" sibTransId="{C2FFBF4F-9DFD-424A-BCAE-3D8559477AE4}"/>
    <dgm:cxn modelId="{4CF4173C-7D4B-7D49-91D3-AE83C37FF9FF}" type="presOf" srcId="{C3021682-FE12-428E-8E8E-E383A995AF14}" destId="{D2447246-D09B-1B41-8E10-9F69C17ED721}" srcOrd="0" destOrd="0" presId="urn:microsoft.com/office/officeart/2005/8/layout/vList2"/>
    <dgm:cxn modelId="{0B3F5164-3FB0-BE42-9076-07EB7DCCE403}" type="presOf" srcId="{CA3418BA-1461-4590-AF37-D0007DEEBBA5}" destId="{DF7F1830-106F-6246-84B8-9FFE70EED4E4}" srcOrd="0" destOrd="0" presId="urn:microsoft.com/office/officeart/2005/8/layout/vList2"/>
    <dgm:cxn modelId="{C8C2864D-5768-9646-9FFA-393FF1C765C2}" type="presOf" srcId="{F4409A27-9D1D-49C7-8021-C7685DF0828E}" destId="{34528343-D8FC-BC4D-ACD0-E02717700D53}" srcOrd="0" destOrd="0" presId="urn:microsoft.com/office/officeart/2005/8/layout/vList2"/>
    <dgm:cxn modelId="{B9943C87-DB80-6C4B-8FA6-A208B48A9FCD}" type="presOf" srcId="{8FFC7795-7C6B-4CAD-9B1A-26975B8EA2DC}" destId="{A5EE387B-FC2B-B24D-AA2F-7290A543DB42}" srcOrd="0" destOrd="0" presId="urn:microsoft.com/office/officeart/2005/8/layout/vList2"/>
    <dgm:cxn modelId="{41F041BF-C567-0C41-A9FD-634AB5C002B5}" type="presOf" srcId="{E4DB995C-FC64-4F65-952D-3F4C5D9EB586}" destId="{DC69A7BD-C788-D34B-A327-E12C7AF418D1}" srcOrd="0" destOrd="0" presId="urn:microsoft.com/office/officeart/2005/8/layout/vList2"/>
    <dgm:cxn modelId="{54EB492D-336F-1E4E-AA35-7BCC0229F451}" type="presParOf" srcId="{A5EE387B-FC2B-B24D-AA2F-7290A543DB42}" destId="{DC69A7BD-C788-D34B-A327-E12C7AF418D1}" srcOrd="0" destOrd="0" presId="urn:microsoft.com/office/officeart/2005/8/layout/vList2"/>
    <dgm:cxn modelId="{11C78AA7-71A6-294E-A601-D9F116F0D2B3}" type="presParOf" srcId="{A5EE387B-FC2B-B24D-AA2F-7290A543DB42}" destId="{DC30E866-1D37-E94D-918A-ACBDB2EC40B4}" srcOrd="1" destOrd="0" presId="urn:microsoft.com/office/officeart/2005/8/layout/vList2"/>
    <dgm:cxn modelId="{8BD3467C-7857-CC44-870B-D7AD57C47853}" type="presParOf" srcId="{A5EE387B-FC2B-B24D-AA2F-7290A543DB42}" destId="{34528343-D8FC-BC4D-ACD0-E02717700D53}" srcOrd="2" destOrd="0" presId="urn:microsoft.com/office/officeart/2005/8/layout/vList2"/>
    <dgm:cxn modelId="{44815B2D-452B-7E40-A82F-BEA867EDB4F0}" type="presParOf" srcId="{A5EE387B-FC2B-B24D-AA2F-7290A543DB42}" destId="{001E041A-BFD3-6F40-8E26-31894EAD638A}" srcOrd="3" destOrd="0" presId="urn:microsoft.com/office/officeart/2005/8/layout/vList2"/>
    <dgm:cxn modelId="{702B5FA3-A6B9-D049-8B60-DAF8ABB7C3CE}" type="presParOf" srcId="{A5EE387B-FC2B-B24D-AA2F-7290A543DB42}" destId="{DF7F1830-106F-6246-84B8-9FFE70EED4E4}" srcOrd="4" destOrd="0" presId="urn:microsoft.com/office/officeart/2005/8/layout/vList2"/>
    <dgm:cxn modelId="{4D4CAB12-E278-1449-A9D4-4EB55612A734}" type="presParOf" srcId="{A5EE387B-FC2B-B24D-AA2F-7290A543DB42}" destId="{E60381A5-792E-BF46-B9D5-1F20A51CCF28}" srcOrd="5" destOrd="0" presId="urn:microsoft.com/office/officeart/2005/8/layout/vList2"/>
    <dgm:cxn modelId="{49298BE8-DD85-5F48-AB8E-D3F49F71D43F}" type="presParOf" srcId="{A5EE387B-FC2B-B24D-AA2F-7290A543DB42}" destId="{D2447246-D09B-1B41-8E10-9F69C17ED7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75B2-63DC-8042-B2FF-27404EB2229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04B0D9-FD2E-6242-B3B6-247810730327}">
      <dgm:prSet phldrT="[Text]"/>
      <dgm:spPr/>
      <dgm:t>
        <a:bodyPr/>
        <a:lstStyle/>
        <a:p>
          <a:r>
            <a:rPr lang="en-AU"/>
            <a:t>IP Address and Protocol Values</a:t>
          </a:r>
          <a:endParaRPr lang="en-US"/>
        </a:p>
      </dgm:t>
    </dgm:pt>
    <dgm:pt modelId="{932E05C8-B255-AA4F-96AF-F2DE7FB40F13}" type="parTrans" cxnId="{EF36E002-2E61-0D40-A47D-B7AD27F0AAD0}">
      <dgm:prSet/>
      <dgm:spPr/>
      <dgm:t>
        <a:bodyPr/>
        <a:lstStyle/>
        <a:p>
          <a:endParaRPr lang="en-US"/>
        </a:p>
      </dgm:t>
    </dgm:pt>
    <dgm:pt modelId="{FD321654-EBB4-BD4D-B644-F47E4A5EB7FC}" type="sibTrans" cxnId="{EF36E002-2E61-0D40-A47D-B7AD27F0AAD0}">
      <dgm:prSet/>
      <dgm:spPr/>
      <dgm:t>
        <a:bodyPr/>
        <a:lstStyle/>
        <a:p>
          <a:endParaRPr lang="en-US"/>
        </a:p>
      </dgm:t>
    </dgm:pt>
    <dgm:pt modelId="{BBD5D0E9-FB4B-1D4B-8F9A-BEEC3129979A}">
      <dgm:prSet/>
      <dgm:spPr/>
      <dgm:t>
        <a:bodyPr/>
        <a:lstStyle/>
        <a:p>
          <a:r>
            <a:rPr lang="en-AU"/>
            <a:t>Controls access based on the source or destination addresses and port numbers, direction of flow being inbound or outbound, and other network and transport layer characteristics	</a:t>
          </a:r>
        </a:p>
      </dgm:t>
    </dgm:pt>
    <dgm:pt modelId="{1471C6D3-DF4C-4241-A9B0-E3EF24EC7E2D}" type="parTrans" cxnId="{AFFB1247-07BC-D948-9F16-5602039C4684}">
      <dgm:prSet/>
      <dgm:spPr/>
      <dgm:t>
        <a:bodyPr/>
        <a:lstStyle/>
        <a:p>
          <a:endParaRPr lang="en-US"/>
        </a:p>
      </dgm:t>
    </dgm:pt>
    <dgm:pt modelId="{EF5AF608-E8ED-5B48-8571-3B857289E883}" type="sibTrans" cxnId="{AFFB1247-07BC-D948-9F16-5602039C4684}">
      <dgm:prSet/>
      <dgm:spPr/>
      <dgm:t>
        <a:bodyPr/>
        <a:lstStyle/>
        <a:p>
          <a:endParaRPr lang="en-US"/>
        </a:p>
      </dgm:t>
    </dgm:pt>
    <dgm:pt modelId="{EDB9D8D7-D975-4A49-AA2B-2D369D4A83E5}">
      <dgm:prSet/>
      <dgm:spPr/>
      <dgm:t>
        <a:bodyPr/>
        <a:lstStyle/>
        <a:p>
          <a:r>
            <a:rPr lang="en-AU"/>
            <a:t>Application Protocol</a:t>
          </a:r>
        </a:p>
      </dgm:t>
    </dgm:pt>
    <dgm:pt modelId="{766C1669-F50F-6448-B998-D270D505452B}" type="parTrans" cxnId="{3B272F23-7141-BC48-8BBB-3DAD730A93FA}">
      <dgm:prSet/>
      <dgm:spPr/>
      <dgm:t>
        <a:bodyPr/>
        <a:lstStyle/>
        <a:p>
          <a:endParaRPr lang="en-US"/>
        </a:p>
      </dgm:t>
    </dgm:pt>
    <dgm:pt modelId="{BF49B435-079A-7C4F-A9F0-4E4336C62976}" type="sibTrans" cxnId="{3B272F23-7141-BC48-8BBB-3DAD730A93FA}">
      <dgm:prSet/>
      <dgm:spPr/>
      <dgm:t>
        <a:bodyPr/>
        <a:lstStyle/>
        <a:p>
          <a:endParaRPr lang="en-US"/>
        </a:p>
      </dgm:t>
    </dgm:pt>
    <dgm:pt modelId="{009722D7-506B-F444-B4DE-2A827F1363B5}">
      <dgm:prSet/>
      <dgm:spPr/>
      <dgm:t>
        <a:bodyPr/>
        <a:lstStyle/>
        <a:p>
          <a:r>
            <a:rPr lang="en-AU"/>
            <a:t>Controls access on the basis of authorized application protocol data</a:t>
          </a:r>
        </a:p>
      </dgm:t>
    </dgm:pt>
    <dgm:pt modelId="{613E9497-3638-144D-876C-54793880A2A5}" type="parTrans" cxnId="{D9D82A67-1C72-054C-885E-DD2D4A483755}">
      <dgm:prSet/>
      <dgm:spPr/>
      <dgm:t>
        <a:bodyPr/>
        <a:lstStyle/>
        <a:p>
          <a:endParaRPr lang="en-US"/>
        </a:p>
      </dgm:t>
    </dgm:pt>
    <dgm:pt modelId="{93BE146B-06FB-5E4B-B510-823D030DCC23}" type="sibTrans" cxnId="{D9D82A67-1C72-054C-885E-DD2D4A483755}">
      <dgm:prSet/>
      <dgm:spPr/>
      <dgm:t>
        <a:bodyPr/>
        <a:lstStyle/>
        <a:p>
          <a:endParaRPr lang="en-US"/>
        </a:p>
      </dgm:t>
    </dgm:pt>
    <dgm:pt modelId="{47F00A83-5BC9-AD4E-8341-EECABF11D031}">
      <dgm:prSet/>
      <dgm:spPr/>
      <dgm:t>
        <a:bodyPr/>
        <a:lstStyle/>
        <a:p>
          <a:r>
            <a:rPr lang="en-AU"/>
            <a:t>User Identity</a:t>
          </a:r>
        </a:p>
      </dgm:t>
    </dgm:pt>
    <dgm:pt modelId="{86813A54-0EE2-1D4F-BB07-7C268D78377D}" type="parTrans" cxnId="{96F2AA81-B778-8E41-81D2-A011D351D275}">
      <dgm:prSet/>
      <dgm:spPr/>
      <dgm:t>
        <a:bodyPr/>
        <a:lstStyle/>
        <a:p>
          <a:endParaRPr lang="en-US"/>
        </a:p>
      </dgm:t>
    </dgm:pt>
    <dgm:pt modelId="{C822825D-F00C-2345-9317-0608653D0943}" type="sibTrans" cxnId="{96F2AA81-B778-8E41-81D2-A011D351D275}">
      <dgm:prSet/>
      <dgm:spPr/>
      <dgm:t>
        <a:bodyPr/>
        <a:lstStyle/>
        <a:p>
          <a:endParaRPr lang="en-US"/>
        </a:p>
      </dgm:t>
    </dgm:pt>
    <dgm:pt modelId="{F0B3EF52-C390-A44C-9006-8F1D9A95810B}">
      <dgm:prSet/>
      <dgm:spPr/>
      <dgm:t>
        <a:bodyPr/>
        <a:lstStyle/>
        <a:p>
          <a:r>
            <a:rPr lang="en-AU"/>
            <a:t>Controls access based on the user’s identity, typically for inside users who identify themselves using some form of secure authentication technology, such as IPSec</a:t>
          </a:r>
        </a:p>
      </dgm:t>
    </dgm:pt>
    <dgm:pt modelId="{0F241E6A-07E5-3248-8DFF-C13965A89012}" type="parTrans" cxnId="{D7FC6A2A-C6DF-094A-87FE-952DD0D446D7}">
      <dgm:prSet/>
      <dgm:spPr/>
      <dgm:t>
        <a:bodyPr/>
        <a:lstStyle/>
        <a:p>
          <a:endParaRPr lang="en-US"/>
        </a:p>
      </dgm:t>
    </dgm:pt>
    <dgm:pt modelId="{5A9C6871-9F1B-114F-BDF9-E8EA2D4DDE34}" type="sibTrans" cxnId="{D7FC6A2A-C6DF-094A-87FE-952DD0D446D7}">
      <dgm:prSet/>
      <dgm:spPr/>
      <dgm:t>
        <a:bodyPr/>
        <a:lstStyle/>
        <a:p>
          <a:endParaRPr lang="en-US"/>
        </a:p>
      </dgm:t>
    </dgm:pt>
    <dgm:pt modelId="{AEE86410-C143-7E4C-BBD9-652ED3C3EC92}">
      <dgm:prSet/>
      <dgm:spPr/>
      <dgm:t>
        <a:bodyPr/>
        <a:lstStyle/>
        <a:p>
          <a:r>
            <a:rPr lang="en-AU"/>
            <a:t>Network Activity</a:t>
          </a:r>
        </a:p>
      </dgm:t>
    </dgm:pt>
    <dgm:pt modelId="{D67D5CAC-B83B-094B-8110-8E274129876C}" type="parTrans" cxnId="{E1B84016-BF10-F54D-9679-7CB96293DF56}">
      <dgm:prSet/>
      <dgm:spPr/>
      <dgm:t>
        <a:bodyPr/>
        <a:lstStyle/>
        <a:p>
          <a:endParaRPr lang="en-US"/>
        </a:p>
      </dgm:t>
    </dgm:pt>
    <dgm:pt modelId="{FCB5772E-9190-AB40-8E74-8ACFC45D7E9B}" type="sibTrans" cxnId="{E1B84016-BF10-F54D-9679-7CB96293DF56}">
      <dgm:prSet/>
      <dgm:spPr/>
      <dgm:t>
        <a:bodyPr/>
        <a:lstStyle/>
        <a:p>
          <a:endParaRPr lang="en-US"/>
        </a:p>
      </dgm:t>
    </dgm:pt>
    <dgm:pt modelId="{4FB2E699-7A71-4040-99CE-81180A55FE4B}">
      <dgm:prSet/>
      <dgm:spPr/>
      <dgm:t>
        <a:bodyPr/>
        <a:lstStyle/>
        <a:p>
          <a:r>
            <a:rPr lang="en-AU" dirty="0"/>
            <a:t>Controls access based on considerations such as the time or request</a:t>
          </a:r>
        </a:p>
      </dgm:t>
    </dgm:pt>
    <dgm:pt modelId="{DAFF2DC1-2DDF-CF42-9ECE-473E7293676F}" type="parTrans" cxnId="{077E6C49-D713-E34C-A156-2FC5CF65522B}">
      <dgm:prSet/>
      <dgm:spPr/>
      <dgm:t>
        <a:bodyPr/>
        <a:lstStyle/>
        <a:p>
          <a:endParaRPr lang="en-US"/>
        </a:p>
      </dgm:t>
    </dgm:pt>
    <dgm:pt modelId="{195F8B32-78C9-224D-91D8-E46058777751}" type="sibTrans" cxnId="{077E6C49-D713-E34C-A156-2FC5CF65522B}">
      <dgm:prSet/>
      <dgm:spPr/>
      <dgm:t>
        <a:bodyPr/>
        <a:lstStyle/>
        <a:p>
          <a:endParaRPr lang="en-US"/>
        </a:p>
      </dgm:t>
    </dgm:pt>
    <dgm:pt modelId="{85233671-7A90-1C45-96F1-F41BA5F78AB9}" type="pres">
      <dgm:prSet presAssocID="{8A4175B2-63DC-8042-B2FF-27404EB22296}" presName="linear" presStyleCnt="0">
        <dgm:presLayoutVars>
          <dgm:dir/>
          <dgm:animLvl val="lvl"/>
          <dgm:resizeHandles val="exact"/>
        </dgm:presLayoutVars>
      </dgm:prSet>
      <dgm:spPr/>
    </dgm:pt>
    <dgm:pt modelId="{7D245A81-5666-244E-B7B3-67B9A4DBCF5D}" type="pres">
      <dgm:prSet presAssocID="{1804B0D9-FD2E-6242-B3B6-247810730327}" presName="parentLin" presStyleCnt="0"/>
      <dgm:spPr/>
    </dgm:pt>
    <dgm:pt modelId="{278B60C0-BBC4-8C41-A3A5-A4EA0C40619D}" type="pres">
      <dgm:prSet presAssocID="{1804B0D9-FD2E-6242-B3B6-247810730327}" presName="parentLeftMargin" presStyleLbl="node1" presStyleIdx="0" presStyleCnt="4"/>
      <dgm:spPr/>
    </dgm:pt>
    <dgm:pt modelId="{F7519B6C-83BF-434B-AEF6-529ABA9401AF}" type="pres">
      <dgm:prSet presAssocID="{1804B0D9-FD2E-6242-B3B6-2478107303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A8BDD3-1A80-264D-B74B-9C91376F8C92}" type="pres">
      <dgm:prSet presAssocID="{1804B0D9-FD2E-6242-B3B6-247810730327}" presName="negativeSpace" presStyleCnt="0"/>
      <dgm:spPr/>
    </dgm:pt>
    <dgm:pt modelId="{F7F5A700-4F44-0E42-A4A2-99936C4181C5}" type="pres">
      <dgm:prSet presAssocID="{1804B0D9-FD2E-6242-B3B6-247810730327}" presName="childText" presStyleLbl="conFgAcc1" presStyleIdx="0" presStyleCnt="4">
        <dgm:presLayoutVars>
          <dgm:bulletEnabled val="1"/>
        </dgm:presLayoutVars>
      </dgm:prSet>
      <dgm:spPr/>
    </dgm:pt>
    <dgm:pt modelId="{7E7B9971-3BCB-5348-86F4-6AA6F79769A2}" type="pres">
      <dgm:prSet presAssocID="{FD321654-EBB4-BD4D-B644-F47E4A5EB7FC}" presName="spaceBetweenRectangles" presStyleCnt="0"/>
      <dgm:spPr/>
    </dgm:pt>
    <dgm:pt modelId="{D0A16759-17FC-7349-9009-EB26727D3E7B}" type="pres">
      <dgm:prSet presAssocID="{EDB9D8D7-D975-4A49-AA2B-2D369D4A83E5}" presName="parentLin" presStyleCnt="0"/>
      <dgm:spPr/>
    </dgm:pt>
    <dgm:pt modelId="{AF13FB37-3243-7441-8310-D8B63489AD90}" type="pres">
      <dgm:prSet presAssocID="{EDB9D8D7-D975-4A49-AA2B-2D369D4A83E5}" presName="parentLeftMargin" presStyleLbl="node1" presStyleIdx="0" presStyleCnt="4"/>
      <dgm:spPr/>
    </dgm:pt>
    <dgm:pt modelId="{F57D4F59-34D2-BB48-A73C-9FECC0605E3B}" type="pres">
      <dgm:prSet presAssocID="{EDB9D8D7-D975-4A49-AA2B-2D369D4A83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EC770B-12C7-7A48-945A-C8CD622E6EC5}" type="pres">
      <dgm:prSet presAssocID="{EDB9D8D7-D975-4A49-AA2B-2D369D4A83E5}" presName="negativeSpace" presStyleCnt="0"/>
      <dgm:spPr/>
    </dgm:pt>
    <dgm:pt modelId="{335EEABE-CE7C-C749-A029-6F83BD4C0D35}" type="pres">
      <dgm:prSet presAssocID="{EDB9D8D7-D975-4A49-AA2B-2D369D4A83E5}" presName="childText" presStyleLbl="conFgAcc1" presStyleIdx="1" presStyleCnt="4">
        <dgm:presLayoutVars>
          <dgm:bulletEnabled val="1"/>
        </dgm:presLayoutVars>
      </dgm:prSet>
      <dgm:spPr/>
    </dgm:pt>
    <dgm:pt modelId="{76D58EBC-8C89-9C42-90A9-8ABBEAF049AB}" type="pres">
      <dgm:prSet presAssocID="{BF49B435-079A-7C4F-A9F0-4E4336C62976}" presName="spaceBetweenRectangles" presStyleCnt="0"/>
      <dgm:spPr/>
    </dgm:pt>
    <dgm:pt modelId="{49C768AF-0C28-8847-8DA2-54ECE5A98839}" type="pres">
      <dgm:prSet presAssocID="{47F00A83-5BC9-AD4E-8341-EECABF11D031}" presName="parentLin" presStyleCnt="0"/>
      <dgm:spPr/>
    </dgm:pt>
    <dgm:pt modelId="{8BFB9B26-9316-CD46-8902-E30A2F1228D2}" type="pres">
      <dgm:prSet presAssocID="{47F00A83-5BC9-AD4E-8341-EECABF11D031}" presName="parentLeftMargin" presStyleLbl="node1" presStyleIdx="1" presStyleCnt="4"/>
      <dgm:spPr/>
    </dgm:pt>
    <dgm:pt modelId="{7F621B74-3B4E-CC49-9D1F-690987495790}" type="pres">
      <dgm:prSet presAssocID="{47F00A83-5BC9-AD4E-8341-EECABF11D0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FC3C06-0503-F440-998C-A749FD61D563}" type="pres">
      <dgm:prSet presAssocID="{47F00A83-5BC9-AD4E-8341-EECABF11D031}" presName="negativeSpace" presStyleCnt="0"/>
      <dgm:spPr/>
    </dgm:pt>
    <dgm:pt modelId="{DFE5662E-21EE-6E4F-88CB-80A69C9F77DA}" type="pres">
      <dgm:prSet presAssocID="{47F00A83-5BC9-AD4E-8341-EECABF11D031}" presName="childText" presStyleLbl="conFgAcc1" presStyleIdx="2" presStyleCnt="4">
        <dgm:presLayoutVars>
          <dgm:bulletEnabled val="1"/>
        </dgm:presLayoutVars>
      </dgm:prSet>
      <dgm:spPr/>
    </dgm:pt>
    <dgm:pt modelId="{85DD2172-D0D3-6840-82D8-559C052C3E56}" type="pres">
      <dgm:prSet presAssocID="{C822825D-F00C-2345-9317-0608653D0943}" presName="spaceBetweenRectangles" presStyleCnt="0"/>
      <dgm:spPr/>
    </dgm:pt>
    <dgm:pt modelId="{1915A0F3-CA9B-AD47-B08E-96821582D26D}" type="pres">
      <dgm:prSet presAssocID="{AEE86410-C143-7E4C-BBD9-652ED3C3EC92}" presName="parentLin" presStyleCnt="0"/>
      <dgm:spPr/>
    </dgm:pt>
    <dgm:pt modelId="{2A6E6458-5714-C144-B62B-B1A19CAADF50}" type="pres">
      <dgm:prSet presAssocID="{AEE86410-C143-7E4C-BBD9-652ED3C3EC92}" presName="parentLeftMargin" presStyleLbl="node1" presStyleIdx="2" presStyleCnt="4"/>
      <dgm:spPr/>
    </dgm:pt>
    <dgm:pt modelId="{5DA54474-C510-4940-AAF4-E5F2327E986D}" type="pres">
      <dgm:prSet presAssocID="{AEE86410-C143-7E4C-BBD9-652ED3C3E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8033BF2-94C4-F643-ADB1-C75A5D6E82DA}" type="pres">
      <dgm:prSet presAssocID="{AEE86410-C143-7E4C-BBD9-652ED3C3EC92}" presName="negativeSpace" presStyleCnt="0"/>
      <dgm:spPr/>
    </dgm:pt>
    <dgm:pt modelId="{742CED3E-CDF6-4746-86BA-09D4704DF179}" type="pres">
      <dgm:prSet presAssocID="{AEE86410-C143-7E4C-BBD9-652ED3C3E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F851C00-BD80-6E4C-91E2-AF4FBC754879}" type="presOf" srcId="{8A4175B2-63DC-8042-B2FF-27404EB22296}" destId="{85233671-7A90-1C45-96F1-F41BA5F78AB9}" srcOrd="0" destOrd="0" presId="urn:microsoft.com/office/officeart/2005/8/layout/list1"/>
    <dgm:cxn modelId="{EF36E002-2E61-0D40-A47D-B7AD27F0AAD0}" srcId="{8A4175B2-63DC-8042-B2FF-27404EB22296}" destId="{1804B0D9-FD2E-6242-B3B6-247810730327}" srcOrd="0" destOrd="0" parTransId="{932E05C8-B255-AA4F-96AF-F2DE7FB40F13}" sibTransId="{FD321654-EBB4-BD4D-B644-F47E4A5EB7FC}"/>
    <dgm:cxn modelId="{E1B84016-BF10-F54D-9679-7CB96293DF56}" srcId="{8A4175B2-63DC-8042-B2FF-27404EB22296}" destId="{AEE86410-C143-7E4C-BBD9-652ED3C3EC92}" srcOrd="3" destOrd="0" parTransId="{D67D5CAC-B83B-094B-8110-8E274129876C}" sibTransId="{FCB5772E-9190-AB40-8E74-8ACFC45D7E9B}"/>
    <dgm:cxn modelId="{3B272F23-7141-BC48-8BBB-3DAD730A93FA}" srcId="{8A4175B2-63DC-8042-B2FF-27404EB22296}" destId="{EDB9D8D7-D975-4A49-AA2B-2D369D4A83E5}" srcOrd="1" destOrd="0" parTransId="{766C1669-F50F-6448-B998-D270D505452B}" sibTransId="{BF49B435-079A-7C4F-A9F0-4E4336C62976}"/>
    <dgm:cxn modelId="{D7FC6A2A-C6DF-094A-87FE-952DD0D446D7}" srcId="{47F00A83-5BC9-AD4E-8341-EECABF11D031}" destId="{F0B3EF52-C390-A44C-9006-8F1D9A95810B}" srcOrd="0" destOrd="0" parTransId="{0F241E6A-07E5-3248-8DFF-C13965A89012}" sibTransId="{5A9C6871-9F1B-114F-BDF9-E8EA2D4DDE34}"/>
    <dgm:cxn modelId="{A6641037-2A7A-0C4E-8899-0ED0ED6C233D}" type="presOf" srcId="{47F00A83-5BC9-AD4E-8341-EECABF11D031}" destId="{8BFB9B26-9316-CD46-8902-E30A2F1228D2}" srcOrd="0" destOrd="0" presId="urn:microsoft.com/office/officeart/2005/8/layout/list1"/>
    <dgm:cxn modelId="{E1A7F65E-7480-5740-9AAB-1600C21C327F}" type="presOf" srcId="{F0B3EF52-C390-A44C-9006-8F1D9A95810B}" destId="{DFE5662E-21EE-6E4F-88CB-80A69C9F77DA}" srcOrd="0" destOrd="0" presId="urn:microsoft.com/office/officeart/2005/8/layout/list1"/>
    <dgm:cxn modelId="{AFFB1247-07BC-D948-9F16-5602039C4684}" srcId="{1804B0D9-FD2E-6242-B3B6-247810730327}" destId="{BBD5D0E9-FB4B-1D4B-8F9A-BEEC3129979A}" srcOrd="0" destOrd="0" parTransId="{1471C6D3-DF4C-4241-A9B0-E3EF24EC7E2D}" sibTransId="{EF5AF608-E8ED-5B48-8571-3B857289E883}"/>
    <dgm:cxn modelId="{D9D82A67-1C72-054C-885E-DD2D4A483755}" srcId="{EDB9D8D7-D975-4A49-AA2B-2D369D4A83E5}" destId="{009722D7-506B-F444-B4DE-2A827F1363B5}" srcOrd="0" destOrd="0" parTransId="{613E9497-3638-144D-876C-54793880A2A5}" sibTransId="{93BE146B-06FB-5E4B-B510-823D030DCC23}"/>
    <dgm:cxn modelId="{F28F4C47-7BEA-E040-A4C1-26E6D452BD40}" type="presOf" srcId="{47F00A83-5BC9-AD4E-8341-EECABF11D031}" destId="{7F621B74-3B4E-CC49-9D1F-690987495790}" srcOrd="1" destOrd="0" presId="urn:microsoft.com/office/officeart/2005/8/layout/list1"/>
    <dgm:cxn modelId="{077E6C49-D713-E34C-A156-2FC5CF65522B}" srcId="{AEE86410-C143-7E4C-BBD9-652ED3C3EC92}" destId="{4FB2E699-7A71-4040-99CE-81180A55FE4B}" srcOrd="0" destOrd="0" parTransId="{DAFF2DC1-2DDF-CF42-9ECE-473E7293676F}" sibTransId="{195F8B32-78C9-224D-91D8-E46058777751}"/>
    <dgm:cxn modelId="{37AEA156-ADAA-E946-8CDE-C5DB2D9793E0}" type="presOf" srcId="{009722D7-506B-F444-B4DE-2A827F1363B5}" destId="{335EEABE-CE7C-C749-A029-6F83BD4C0D35}" srcOrd="0" destOrd="0" presId="urn:microsoft.com/office/officeart/2005/8/layout/list1"/>
    <dgm:cxn modelId="{96F2AA81-B778-8E41-81D2-A011D351D275}" srcId="{8A4175B2-63DC-8042-B2FF-27404EB22296}" destId="{47F00A83-5BC9-AD4E-8341-EECABF11D031}" srcOrd="2" destOrd="0" parTransId="{86813A54-0EE2-1D4F-BB07-7C268D78377D}" sibTransId="{C822825D-F00C-2345-9317-0608653D0943}"/>
    <dgm:cxn modelId="{A3C59C84-EB7D-104F-8ACB-97036F085DC8}" type="presOf" srcId="{EDB9D8D7-D975-4A49-AA2B-2D369D4A83E5}" destId="{F57D4F59-34D2-BB48-A73C-9FECC0605E3B}" srcOrd="1" destOrd="0" presId="urn:microsoft.com/office/officeart/2005/8/layout/list1"/>
    <dgm:cxn modelId="{8C53149A-B753-A34D-8F71-2DDB7FD333DE}" type="presOf" srcId="{1804B0D9-FD2E-6242-B3B6-247810730327}" destId="{F7519B6C-83BF-434B-AEF6-529ABA9401AF}" srcOrd="1" destOrd="0" presId="urn:microsoft.com/office/officeart/2005/8/layout/list1"/>
    <dgm:cxn modelId="{1D88A3A1-0C04-EE4A-92D1-820F19C6B594}" type="presOf" srcId="{BBD5D0E9-FB4B-1D4B-8F9A-BEEC3129979A}" destId="{F7F5A700-4F44-0E42-A4A2-99936C4181C5}" srcOrd="0" destOrd="0" presId="urn:microsoft.com/office/officeart/2005/8/layout/list1"/>
    <dgm:cxn modelId="{3B9DB3BF-2F65-4D4A-945C-FF9A861A0410}" type="presOf" srcId="{4FB2E699-7A71-4040-99CE-81180A55FE4B}" destId="{742CED3E-CDF6-4746-86BA-09D4704DF179}" srcOrd="0" destOrd="0" presId="urn:microsoft.com/office/officeart/2005/8/layout/list1"/>
    <dgm:cxn modelId="{C0F198C5-2131-344D-A4F3-AD7D8F6AC4C8}" type="presOf" srcId="{AEE86410-C143-7E4C-BBD9-652ED3C3EC92}" destId="{2A6E6458-5714-C144-B62B-B1A19CAADF50}" srcOrd="0" destOrd="0" presId="urn:microsoft.com/office/officeart/2005/8/layout/list1"/>
    <dgm:cxn modelId="{55F2A8ED-952A-0746-8015-95655A8F3EB5}" type="presOf" srcId="{1804B0D9-FD2E-6242-B3B6-247810730327}" destId="{278B60C0-BBC4-8C41-A3A5-A4EA0C40619D}" srcOrd="0" destOrd="0" presId="urn:microsoft.com/office/officeart/2005/8/layout/list1"/>
    <dgm:cxn modelId="{045B5BFA-FBE6-4246-90AD-678D8D9766BF}" type="presOf" srcId="{AEE86410-C143-7E4C-BBD9-652ED3C3EC92}" destId="{5DA54474-C510-4940-AAF4-E5F2327E986D}" srcOrd="1" destOrd="0" presId="urn:microsoft.com/office/officeart/2005/8/layout/list1"/>
    <dgm:cxn modelId="{803FB8FD-C616-C545-AC34-5CE10AD4B8DD}" type="presOf" srcId="{EDB9D8D7-D975-4A49-AA2B-2D369D4A83E5}" destId="{AF13FB37-3243-7441-8310-D8B63489AD90}" srcOrd="0" destOrd="0" presId="urn:microsoft.com/office/officeart/2005/8/layout/list1"/>
    <dgm:cxn modelId="{DA66ABAA-ADF8-7141-AF53-1F9241024B31}" type="presParOf" srcId="{85233671-7A90-1C45-96F1-F41BA5F78AB9}" destId="{7D245A81-5666-244E-B7B3-67B9A4DBCF5D}" srcOrd="0" destOrd="0" presId="urn:microsoft.com/office/officeart/2005/8/layout/list1"/>
    <dgm:cxn modelId="{F5B1A9B4-E9A4-E340-BEEE-F4B5E8DBADF7}" type="presParOf" srcId="{7D245A81-5666-244E-B7B3-67B9A4DBCF5D}" destId="{278B60C0-BBC4-8C41-A3A5-A4EA0C40619D}" srcOrd="0" destOrd="0" presId="urn:microsoft.com/office/officeart/2005/8/layout/list1"/>
    <dgm:cxn modelId="{0A1D5FFD-A56A-284B-AF31-24A1141F7408}" type="presParOf" srcId="{7D245A81-5666-244E-B7B3-67B9A4DBCF5D}" destId="{F7519B6C-83BF-434B-AEF6-529ABA9401AF}" srcOrd="1" destOrd="0" presId="urn:microsoft.com/office/officeart/2005/8/layout/list1"/>
    <dgm:cxn modelId="{096F7869-9A03-4E40-A726-5795D6D7E0AB}" type="presParOf" srcId="{85233671-7A90-1C45-96F1-F41BA5F78AB9}" destId="{8EA8BDD3-1A80-264D-B74B-9C91376F8C92}" srcOrd="1" destOrd="0" presId="urn:microsoft.com/office/officeart/2005/8/layout/list1"/>
    <dgm:cxn modelId="{CA634A87-18D3-484D-A0BC-20207DBFBE7C}" type="presParOf" srcId="{85233671-7A90-1C45-96F1-F41BA5F78AB9}" destId="{F7F5A700-4F44-0E42-A4A2-99936C4181C5}" srcOrd="2" destOrd="0" presId="urn:microsoft.com/office/officeart/2005/8/layout/list1"/>
    <dgm:cxn modelId="{05ED18AD-9F4F-E14E-906C-8A24A539DCAA}" type="presParOf" srcId="{85233671-7A90-1C45-96F1-F41BA5F78AB9}" destId="{7E7B9971-3BCB-5348-86F4-6AA6F79769A2}" srcOrd="3" destOrd="0" presId="urn:microsoft.com/office/officeart/2005/8/layout/list1"/>
    <dgm:cxn modelId="{A0719E50-9EA1-DB4F-9DA0-D3FDD76D3DDD}" type="presParOf" srcId="{85233671-7A90-1C45-96F1-F41BA5F78AB9}" destId="{D0A16759-17FC-7349-9009-EB26727D3E7B}" srcOrd="4" destOrd="0" presId="urn:microsoft.com/office/officeart/2005/8/layout/list1"/>
    <dgm:cxn modelId="{3C1B0650-99FD-BB47-8E49-1BFAD80ED1BE}" type="presParOf" srcId="{D0A16759-17FC-7349-9009-EB26727D3E7B}" destId="{AF13FB37-3243-7441-8310-D8B63489AD90}" srcOrd="0" destOrd="0" presId="urn:microsoft.com/office/officeart/2005/8/layout/list1"/>
    <dgm:cxn modelId="{7808B921-37CE-D74C-B1F5-CD4A0E1497F5}" type="presParOf" srcId="{D0A16759-17FC-7349-9009-EB26727D3E7B}" destId="{F57D4F59-34D2-BB48-A73C-9FECC0605E3B}" srcOrd="1" destOrd="0" presId="urn:microsoft.com/office/officeart/2005/8/layout/list1"/>
    <dgm:cxn modelId="{C88299EB-5F82-F34C-8759-CDD7290B21A8}" type="presParOf" srcId="{85233671-7A90-1C45-96F1-F41BA5F78AB9}" destId="{41EC770B-12C7-7A48-945A-C8CD622E6EC5}" srcOrd="5" destOrd="0" presId="urn:microsoft.com/office/officeart/2005/8/layout/list1"/>
    <dgm:cxn modelId="{91C1FFA8-5210-CC4E-9A7E-16886D48054B}" type="presParOf" srcId="{85233671-7A90-1C45-96F1-F41BA5F78AB9}" destId="{335EEABE-CE7C-C749-A029-6F83BD4C0D35}" srcOrd="6" destOrd="0" presId="urn:microsoft.com/office/officeart/2005/8/layout/list1"/>
    <dgm:cxn modelId="{D270A61E-128F-634E-AD52-16272F4D79D0}" type="presParOf" srcId="{85233671-7A90-1C45-96F1-F41BA5F78AB9}" destId="{76D58EBC-8C89-9C42-90A9-8ABBEAF049AB}" srcOrd="7" destOrd="0" presId="urn:microsoft.com/office/officeart/2005/8/layout/list1"/>
    <dgm:cxn modelId="{C1C98116-410E-E542-B1AA-43DDCCE936C8}" type="presParOf" srcId="{85233671-7A90-1C45-96F1-F41BA5F78AB9}" destId="{49C768AF-0C28-8847-8DA2-54ECE5A98839}" srcOrd="8" destOrd="0" presId="urn:microsoft.com/office/officeart/2005/8/layout/list1"/>
    <dgm:cxn modelId="{7CF2C14C-F7A8-6741-9D36-653F10668447}" type="presParOf" srcId="{49C768AF-0C28-8847-8DA2-54ECE5A98839}" destId="{8BFB9B26-9316-CD46-8902-E30A2F1228D2}" srcOrd="0" destOrd="0" presId="urn:microsoft.com/office/officeart/2005/8/layout/list1"/>
    <dgm:cxn modelId="{EC60F433-6AF0-2545-924D-6B7BA74D433D}" type="presParOf" srcId="{49C768AF-0C28-8847-8DA2-54ECE5A98839}" destId="{7F621B74-3B4E-CC49-9D1F-690987495790}" srcOrd="1" destOrd="0" presId="urn:microsoft.com/office/officeart/2005/8/layout/list1"/>
    <dgm:cxn modelId="{AFF08DE5-8A01-3943-8F4C-1DE5EB7DBE05}" type="presParOf" srcId="{85233671-7A90-1C45-96F1-F41BA5F78AB9}" destId="{31FC3C06-0503-F440-998C-A749FD61D563}" srcOrd="9" destOrd="0" presId="urn:microsoft.com/office/officeart/2005/8/layout/list1"/>
    <dgm:cxn modelId="{132E425F-9797-3F4B-BA29-F1BB99E86B08}" type="presParOf" srcId="{85233671-7A90-1C45-96F1-F41BA5F78AB9}" destId="{DFE5662E-21EE-6E4F-88CB-80A69C9F77DA}" srcOrd="10" destOrd="0" presId="urn:microsoft.com/office/officeart/2005/8/layout/list1"/>
    <dgm:cxn modelId="{9F9EC9E0-B623-414A-8BE5-F4EDEAACE734}" type="presParOf" srcId="{85233671-7A90-1C45-96F1-F41BA5F78AB9}" destId="{85DD2172-D0D3-6840-82D8-559C052C3E56}" srcOrd="11" destOrd="0" presId="urn:microsoft.com/office/officeart/2005/8/layout/list1"/>
    <dgm:cxn modelId="{66618914-FBB0-8641-B463-9C09270E4A0D}" type="presParOf" srcId="{85233671-7A90-1C45-96F1-F41BA5F78AB9}" destId="{1915A0F3-CA9B-AD47-B08E-96821582D26D}" srcOrd="12" destOrd="0" presId="urn:microsoft.com/office/officeart/2005/8/layout/list1"/>
    <dgm:cxn modelId="{1E5E5C84-D93A-004B-A79A-3E487682F952}" type="presParOf" srcId="{1915A0F3-CA9B-AD47-B08E-96821582D26D}" destId="{2A6E6458-5714-C144-B62B-B1A19CAADF50}" srcOrd="0" destOrd="0" presId="urn:microsoft.com/office/officeart/2005/8/layout/list1"/>
    <dgm:cxn modelId="{4A15673F-48D9-7E45-ABEB-1060AABABC24}" type="presParOf" srcId="{1915A0F3-CA9B-AD47-B08E-96821582D26D}" destId="{5DA54474-C510-4940-AAF4-E5F2327E986D}" srcOrd="1" destOrd="0" presId="urn:microsoft.com/office/officeart/2005/8/layout/list1"/>
    <dgm:cxn modelId="{4C0BBEA4-2DFD-8A4B-82B0-69B102527A44}" type="presParOf" srcId="{85233671-7A90-1C45-96F1-F41BA5F78AB9}" destId="{88033BF2-94C4-F643-ADB1-C75A5D6E82DA}" srcOrd="13" destOrd="0" presId="urn:microsoft.com/office/officeart/2005/8/layout/list1"/>
    <dgm:cxn modelId="{F991D00E-B45D-3948-95F5-488D6830ADE0}" type="presParOf" srcId="{85233671-7A90-1C45-96F1-F41BA5F78AB9}" destId="{742CED3E-CDF6-4746-86BA-09D4704DF17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6B9AA8-3F79-B945-86A9-5FB9A198EE2F}" type="doc">
      <dgm:prSet loTypeId="urn:microsoft.com/office/officeart/2005/8/layout/matrix1" loCatId="matri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B4C698-B8F4-5E4F-BD12-10EDF328883E}">
      <dgm:prSet custT="1"/>
      <dgm:spPr>
        <a:blipFill rotWithShape="1">
          <a:blip xmlns:r="http://schemas.openxmlformats.org/officeDocument/2006/relationships" r:embed="rId1">
            <a:extLst/>
          </a:blip>
          <a:tile tx="0" ty="0" sx="100000" sy="100000" flip="none" algn="tl"/>
        </a:blipFill>
      </dgm:spPr>
      <dgm:t>
        <a:bodyPr/>
        <a:lstStyle/>
        <a:p>
          <a:pPr rtl="0"/>
          <a:r>
            <a:rPr lang="en-US" sz="3600" dirty="0"/>
            <a:t>A firewall </a:t>
          </a:r>
        </a:p>
      </dgm:t>
    </dgm:pt>
    <dgm:pt modelId="{3F5171DD-3706-B346-97F1-BBCA2543B5B6}" type="parTrans" cxnId="{47B28CC6-F74E-DA48-A21D-05DA10FB8545}">
      <dgm:prSet/>
      <dgm:spPr/>
      <dgm:t>
        <a:bodyPr/>
        <a:lstStyle/>
        <a:p>
          <a:endParaRPr lang="en-US"/>
        </a:p>
      </dgm:t>
    </dgm:pt>
    <dgm:pt modelId="{347AA156-68F0-2947-ABFB-822D9912FB8A}" type="sibTrans" cxnId="{47B28CC6-F74E-DA48-A21D-05DA10FB8545}">
      <dgm:prSet/>
      <dgm:spPr/>
      <dgm:t>
        <a:bodyPr/>
        <a:lstStyle/>
        <a:p>
          <a:endParaRPr lang="en-US"/>
        </a:p>
      </dgm:t>
    </dgm:pt>
    <dgm:pt modelId="{64282084-EE7C-3D4B-BC9E-F0C2719CBE6D}">
      <dgm:prSet custT="1"/>
      <dgm:spPr/>
      <dgm:t>
        <a:bodyPr/>
        <a:lstStyle/>
        <a:p>
          <a:pPr rtl="0">
            <a:buNone/>
          </a:pPr>
          <a:r>
            <a:rPr lang="en-US" sz="2400" dirty="0">
              <a:solidFill>
                <a:schemeClr val="tx1"/>
              </a:solidFill>
            </a:rPr>
            <a:t>Single choke point that :</a:t>
          </a:r>
        </a:p>
        <a:p>
          <a:pPr rtl="0"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tx1"/>
              </a:solidFill>
            </a:rPr>
            <a:t>1. keeps unauthorized users out of the network</a:t>
          </a:r>
        </a:p>
        <a:p>
          <a:pPr rtl="0"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tx1"/>
              </a:solidFill>
            </a:rPr>
            <a:t>2. prohibits vulnerable services from entering/leaving the network</a:t>
          </a:r>
        </a:p>
        <a:p>
          <a:pPr rtl="0"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tx1"/>
              </a:solidFill>
            </a:rPr>
            <a:t>3.  provides protection from various kinds of IP spoofing &amp; routing attacks</a:t>
          </a:r>
        </a:p>
      </dgm:t>
    </dgm:pt>
    <dgm:pt modelId="{0F9F6FDF-81ED-DF4C-85A0-0DE0AF3E0B7D}" type="parTrans" cxnId="{CF575EA5-74E9-AD41-9227-312FB16B5522}">
      <dgm:prSet/>
      <dgm:spPr/>
      <dgm:t>
        <a:bodyPr/>
        <a:lstStyle/>
        <a:p>
          <a:endParaRPr lang="en-US"/>
        </a:p>
      </dgm:t>
    </dgm:pt>
    <dgm:pt modelId="{6C15FC8C-0DF9-9443-A3A8-28638F34DE50}" type="sibTrans" cxnId="{CF575EA5-74E9-AD41-9227-312FB16B5522}">
      <dgm:prSet/>
      <dgm:spPr/>
      <dgm:t>
        <a:bodyPr/>
        <a:lstStyle/>
        <a:p>
          <a:endParaRPr lang="en-US"/>
        </a:p>
      </dgm:t>
    </dgm:pt>
    <dgm:pt modelId="{722BBBEB-A4AA-BA43-AC25-2529E1D2F574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Provides a location for monitoring </a:t>
          </a:r>
        </a:p>
        <a:p>
          <a:pPr rtl="0"/>
          <a:r>
            <a:rPr lang="en-US" dirty="0">
              <a:solidFill>
                <a:schemeClr val="tx1"/>
              </a:solidFill>
            </a:rPr>
            <a:t>security-related events</a:t>
          </a:r>
        </a:p>
      </dgm:t>
    </dgm:pt>
    <dgm:pt modelId="{C37DE13A-E121-1647-A3A2-40F20F408DD1}" type="parTrans" cxnId="{B51D574B-4631-E742-9710-6D1CE91B74B3}">
      <dgm:prSet/>
      <dgm:spPr/>
      <dgm:t>
        <a:bodyPr/>
        <a:lstStyle/>
        <a:p>
          <a:endParaRPr lang="en-US"/>
        </a:p>
      </dgm:t>
    </dgm:pt>
    <dgm:pt modelId="{8F2A7300-31E8-494A-9C48-185799313D51}" type="sibTrans" cxnId="{B51D574B-4631-E742-9710-6D1CE91B74B3}">
      <dgm:prSet/>
      <dgm:spPr/>
      <dgm:t>
        <a:bodyPr/>
        <a:lstStyle/>
        <a:p>
          <a:endParaRPr lang="en-US"/>
        </a:p>
      </dgm:t>
    </dgm:pt>
    <dgm:pt modelId="{2B069059-321E-744E-BB2A-7F40DBCCC512}">
      <dgm:prSet custT="1"/>
      <dgm:spPr/>
      <dgm:t>
        <a:bodyPr/>
        <a:lstStyle/>
        <a:p>
          <a:pPr rtl="0"/>
          <a:r>
            <a:rPr lang="en-US" sz="2800" dirty="0">
              <a:solidFill>
                <a:schemeClr val="tx1"/>
              </a:solidFill>
            </a:rPr>
            <a:t>Convenient platform for several Internet functions that are not security </a:t>
          </a:r>
          <a:r>
            <a:rPr lang="en-US" sz="3200" dirty="0">
              <a:solidFill>
                <a:schemeClr val="tx1"/>
              </a:solidFill>
            </a:rPr>
            <a:t>related</a:t>
          </a:r>
        </a:p>
      </dgm:t>
    </dgm:pt>
    <dgm:pt modelId="{45F30DF5-4E3E-0248-B857-B105F3E190E1}" type="parTrans" cxnId="{A02CA956-4009-AA45-89AD-C262B64C03C3}">
      <dgm:prSet/>
      <dgm:spPr/>
      <dgm:t>
        <a:bodyPr/>
        <a:lstStyle/>
        <a:p>
          <a:endParaRPr lang="en-US"/>
        </a:p>
      </dgm:t>
    </dgm:pt>
    <dgm:pt modelId="{08D8CFD1-641A-0745-BF4C-4C03BD31E872}" type="sibTrans" cxnId="{A02CA956-4009-AA45-89AD-C262B64C03C3}">
      <dgm:prSet/>
      <dgm:spPr/>
      <dgm:t>
        <a:bodyPr/>
        <a:lstStyle/>
        <a:p>
          <a:endParaRPr lang="en-US"/>
        </a:p>
      </dgm:t>
    </dgm:pt>
    <dgm:pt modelId="{E064EEAD-8F45-C64C-A512-CC513BBAF105}">
      <dgm:prSet custT="1"/>
      <dgm:spPr/>
      <dgm:t>
        <a:bodyPr/>
        <a:lstStyle/>
        <a:p>
          <a:pPr rtl="0"/>
          <a:r>
            <a:rPr lang="en-US" sz="3600" dirty="0">
              <a:solidFill>
                <a:schemeClr val="tx1"/>
              </a:solidFill>
            </a:rPr>
            <a:t>Can serve as the platform for IPsec</a:t>
          </a:r>
        </a:p>
      </dgm:t>
    </dgm:pt>
    <dgm:pt modelId="{DA2C8360-5AB6-4147-B3E0-2E833A1F9FA1}" type="parTrans" cxnId="{AD2F3ED2-90BA-4840-B6F4-8F43BD251EB1}">
      <dgm:prSet/>
      <dgm:spPr/>
      <dgm:t>
        <a:bodyPr/>
        <a:lstStyle/>
        <a:p>
          <a:endParaRPr lang="en-US"/>
        </a:p>
      </dgm:t>
    </dgm:pt>
    <dgm:pt modelId="{CD8A36B1-0420-6C4D-9534-6408972D99B9}" type="sibTrans" cxnId="{AD2F3ED2-90BA-4840-B6F4-8F43BD251EB1}">
      <dgm:prSet/>
      <dgm:spPr/>
      <dgm:t>
        <a:bodyPr/>
        <a:lstStyle/>
        <a:p>
          <a:endParaRPr lang="en-US"/>
        </a:p>
      </dgm:t>
    </dgm:pt>
    <dgm:pt modelId="{11290E74-3FFE-774F-9024-B6F364C61599}" type="pres">
      <dgm:prSet presAssocID="{DE6B9AA8-3F79-B945-86A9-5FB9A198EE2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E6430B-9657-0645-B534-055B1BF472FC}" type="pres">
      <dgm:prSet presAssocID="{DE6B9AA8-3F79-B945-86A9-5FB9A198EE2F}" presName="matrix" presStyleCnt="0"/>
      <dgm:spPr/>
    </dgm:pt>
    <dgm:pt modelId="{EC440686-062C-6841-9843-C61AC2C89BDB}" type="pres">
      <dgm:prSet presAssocID="{DE6B9AA8-3F79-B945-86A9-5FB9A198EE2F}" presName="tile1" presStyleLbl="node1" presStyleIdx="0" presStyleCnt="4" custScaleY="200000"/>
      <dgm:spPr/>
    </dgm:pt>
    <dgm:pt modelId="{0615FB35-690C-C149-8803-C9223FF1F721}" type="pres">
      <dgm:prSet presAssocID="{DE6B9AA8-3F79-B945-86A9-5FB9A198EE2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54AB35-06B9-E040-8F4D-5783B5AC888B}" type="pres">
      <dgm:prSet presAssocID="{DE6B9AA8-3F79-B945-86A9-5FB9A198EE2F}" presName="tile2" presStyleLbl="node1" presStyleIdx="1" presStyleCnt="4" custScaleY="199274"/>
      <dgm:spPr/>
    </dgm:pt>
    <dgm:pt modelId="{DCFDA147-A995-614D-B4C2-2EB5A0744B19}" type="pres">
      <dgm:prSet presAssocID="{DE6B9AA8-3F79-B945-86A9-5FB9A198EE2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1CDA40-5FAE-684C-8FA2-EC3D64EDF3E0}" type="pres">
      <dgm:prSet presAssocID="{DE6B9AA8-3F79-B945-86A9-5FB9A198EE2F}" presName="tile3" presStyleLbl="node1" presStyleIdx="2" presStyleCnt="4" custScaleY="131527" custLinFactNeighborY="2687"/>
      <dgm:spPr/>
    </dgm:pt>
    <dgm:pt modelId="{2BC53C65-B5BE-554A-A30D-0B2D1246D53E}" type="pres">
      <dgm:prSet presAssocID="{DE6B9AA8-3F79-B945-86A9-5FB9A198EE2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74AEFC-6B8C-6242-BA05-572326C3A277}" type="pres">
      <dgm:prSet presAssocID="{DE6B9AA8-3F79-B945-86A9-5FB9A198EE2F}" presName="tile4" presStyleLbl="node1" presStyleIdx="3" presStyleCnt="4" custScaleY="131206"/>
      <dgm:spPr/>
    </dgm:pt>
    <dgm:pt modelId="{6AFEEA47-3367-E74A-AF0B-F6017336CB25}" type="pres">
      <dgm:prSet presAssocID="{DE6B9AA8-3F79-B945-86A9-5FB9A198EE2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2675B13-4EDA-484C-8E19-95A95030AE67}" type="pres">
      <dgm:prSet presAssocID="{DE6B9AA8-3F79-B945-86A9-5FB9A198EE2F}" presName="centerTile" presStyleLbl="fgShp" presStyleIdx="0" presStyleCnt="1" custLinFactNeighborX="8607" custLinFactNeighborY="33957">
        <dgm:presLayoutVars>
          <dgm:chMax val="0"/>
          <dgm:chPref val="0"/>
        </dgm:presLayoutVars>
      </dgm:prSet>
      <dgm:spPr/>
    </dgm:pt>
  </dgm:ptLst>
  <dgm:cxnLst>
    <dgm:cxn modelId="{8DBACB1D-D598-274B-976A-9E6B544F5717}" type="presOf" srcId="{2B069059-321E-744E-BB2A-7F40DBCCC512}" destId="{2BC53C65-B5BE-554A-A30D-0B2D1246D53E}" srcOrd="1" destOrd="0" presId="urn:microsoft.com/office/officeart/2005/8/layout/matrix1"/>
    <dgm:cxn modelId="{55163C22-4758-144D-AA58-2061A49AACF7}" type="presOf" srcId="{E064EEAD-8F45-C64C-A512-CC513BBAF105}" destId="{6574AEFC-6B8C-6242-BA05-572326C3A277}" srcOrd="0" destOrd="0" presId="urn:microsoft.com/office/officeart/2005/8/layout/matrix1"/>
    <dgm:cxn modelId="{0570BC2A-E792-7444-9972-C258B4243EAC}" type="presOf" srcId="{EEB4C698-B8F4-5E4F-BD12-10EDF328883E}" destId="{B2675B13-4EDA-484C-8E19-95A95030AE67}" srcOrd="0" destOrd="0" presId="urn:microsoft.com/office/officeart/2005/8/layout/matrix1"/>
    <dgm:cxn modelId="{BC9F885F-99F5-5446-A84F-881480017801}" type="presOf" srcId="{64282084-EE7C-3D4B-BC9E-F0C2719CBE6D}" destId="{0615FB35-690C-C149-8803-C9223FF1F721}" srcOrd="1" destOrd="0" presId="urn:microsoft.com/office/officeart/2005/8/layout/matrix1"/>
    <dgm:cxn modelId="{B51D574B-4631-E742-9710-6D1CE91B74B3}" srcId="{EEB4C698-B8F4-5E4F-BD12-10EDF328883E}" destId="{722BBBEB-A4AA-BA43-AC25-2529E1D2F574}" srcOrd="1" destOrd="0" parTransId="{C37DE13A-E121-1647-A3A2-40F20F408DD1}" sibTransId="{8F2A7300-31E8-494A-9C48-185799313D51}"/>
    <dgm:cxn modelId="{7CE3BF4E-650D-FB42-9A4C-BAC7E9F7E595}" type="presOf" srcId="{DE6B9AA8-3F79-B945-86A9-5FB9A198EE2F}" destId="{11290E74-3FFE-774F-9024-B6F364C61599}" srcOrd="0" destOrd="0" presId="urn:microsoft.com/office/officeart/2005/8/layout/matrix1"/>
    <dgm:cxn modelId="{A02CA956-4009-AA45-89AD-C262B64C03C3}" srcId="{EEB4C698-B8F4-5E4F-BD12-10EDF328883E}" destId="{2B069059-321E-744E-BB2A-7F40DBCCC512}" srcOrd="2" destOrd="0" parTransId="{45F30DF5-4E3E-0248-B857-B105F3E190E1}" sibTransId="{08D8CFD1-641A-0745-BF4C-4C03BD31E872}"/>
    <dgm:cxn modelId="{8E1F1D7A-E56F-F34E-8186-B106579E81A9}" type="presOf" srcId="{2B069059-321E-744E-BB2A-7F40DBCCC512}" destId="{B21CDA40-5FAE-684C-8FA2-EC3D64EDF3E0}" srcOrd="0" destOrd="0" presId="urn:microsoft.com/office/officeart/2005/8/layout/matrix1"/>
    <dgm:cxn modelId="{CF575EA5-74E9-AD41-9227-312FB16B5522}" srcId="{EEB4C698-B8F4-5E4F-BD12-10EDF328883E}" destId="{64282084-EE7C-3D4B-BC9E-F0C2719CBE6D}" srcOrd="0" destOrd="0" parTransId="{0F9F6FDF-81ED-DF4C-85A0-0DE0AF3E0B7D}" sibTransId="{6C15FC8C-0DF9-9443-A3A8-28638F34DE50}"/>
    <dgm:cxn modelId="{47B28CC6-F74E-DA48-A21D-05DA10FB8545}" srcId="{DE6B9AA8-3F79-B945-86A9-5FB9A198EE2F}" destId="{EEB4C698-B8F4-5E4F-BD12-10EDF328883E}" srcOrd="0" destOrd="0" parTransId="{3F5171DD-3706-B346-97F1-BBCA2543B5B6}" sibTransId="{347AA156-68F0-2947-ABFB-822D9912FB8A}"/>
    <dgm:cxn modelId="{AD2F3ED2-90BA-4840-B6F4-8F43BD251EB1}" srcId="{EEB4C698-B8F4-5E4F-BD12-10EDF328883E}" destId="{E064EEAD-8F45-C64C-A512-CC513BBAF105}" srcOrd="3" destOrd="0" parTransId="{DA2C8360-5AB6-4147-B3E0-2E833A1F9FA1}" sibTransId="{CD8A36B1-0420-6C4D-9534-6408972D99B9}"/>
    <dgm:cxn modelId="{46A5AAD3-A894-E34B-ACC7-8EEAF15355D5}" type="presOf" srcId="{722BBBEB-A4AA-BA43-AC25-2529E1D2F574}" destId="{DCFDA147-A995-614D-B4C2-2EB5A0744B19}" srcOrd="1" destOrd="0" presId="urn:microsoft.com/office/officeart/2005/8/layout/matrix1"/>
    <dgm:cxn modelId="{5CF64ADE-49D0-D54B-A084-E340DB38BA8F}" type="presOf" srcId="{E064EEAD-8F45-C64C-A512-CC513BBAF105}" destId="{6AFEEA47-3367-E74A-AF0B-F6017336CB25}" srcOrd="1" destOrd="0" presId="urn:microsoft.com/office/officeart/2005/8/layout/matrix1"/>
    <dgm:cxn modelId="{26E31CED-970C-A143-8CF9-BFECDA4C4E95}" type="presOf" srcId="{722BBBEB-A4AA-BA43-AC25-2529E1D2F574}" destId="{5B54AB35-06B9-E040-8F4D-5783B5AC888B}" srcOrd="0" destOrd="0" presId="urn:microsoft.com/office/officeart/2005/8/layout/matrix1"/>
    <dgm:cxn modelId="{252D8DFF-97BA-6A4B-9D51-322D9CAA1CA1}" type="presOf" srcId="{64282084-EE7C-3D4B-BC9E-F0C2719CBE6D}" destId="{EC440686-062C-6841-9843-C61AC2C89BDB}" srcOrd="0" destOrd="0" presId="urn:microsoft.com/office/officeart/2005/8/layout/matrix1"/>
    <dgm:cxn modelId="{76D5E450-5FBC-5C4E-9E8E-A347C6B3BA3C}" type="presParOf" srcId="{11290E74-3FFE-774F-9024-B6F364C61599}" destId="{72E6430B-9657-0645-B534-055B1BF472FC}" srcOrd="0" destOrd="0" presId="urn:microsoft.com/office/officeart/2005/8/layout/matrix1"/>
    <dgm:cxn modelId="{BBF925C4-4EF0-3540-9B86-B55D0A8B6A06}" type="presParOf" srcId="{72E6430B-9657-0645-B534-055B1BF472FC}" destId="{EC440686-062C-6841-9843-C61AC2C89BDB}" srcOrd="0" destOrd="0" presId="urn:microsoft.com/office/officeart/2005/8/layout/matrix1"/>
    <dgm:cxn modelId="{E1C333D5-27AA-5845-91FA-3693157A17B9}" type="presParOf" srcId="{72E6430B-9657-0645-B534-055B1BF472FC}" destId="{0615FB35-690C-C149-8803-C9223FF1F721}" srcOrd="1" destOrd="0" presId="urn:microsoft.com/office/officeart/2005/8/layout/matrix1"/>
    <dgm:cxn modelId="{FDFCC4E0-4176-4F48-952F-22D93634A274}" type="presParOf" srcId="{72E6430B-9657-0645-B534-055B1BF472FC}" destId="{5B54AB35-06B9-E040-8F4D-5783B5AC888B}" srcOrd="2" destOrd="0" presId="urn:microsoft.com/office/officeart/2005/8/layout/matrix1"/>
    <dgm:cxn modelId="{2BD5DD2E-DDB5-E14B-AB6A-DC9D8A125AA8}" type="presParOf" srcId="{72E6430B-9657-0645-B534-055B1BF472FC}" destId="{DCFDA147-A995-614D-B4C2-2EB5A0744B19}" srcOrd="3" destOrd="0" presId="urn:microsoft.com/office/officeart/2005/8/layout/matrix1"/>
    <dgm:cxn modelId="{5D9E2E1E-6BCF-2C4F-8CC3-4E2D1D67F5D7}" type="presParOf" srcId="{72E6430B-9657-0645-B534-055B1BF472FC}" destId="{B21CDA40-5FAE-684C-8FA2-EC3D64EDF3E0}" srcOrd="4" destOrd="0" presId="urn:microsoft.com/office/officeart/2005/8/layout/matrix1"/>
    <dgm:cxn modelId="{F795DCAC-148D-5948-BEA0-78B2AF269453}" type="presParOf" srcId="{72E6430B-9657-0645-B534-055B1BF472FC}" destId="{2BC53C65-B5BE-554A-A30D-0B2D1246D53E}" srcOrd="5" destOrd="0" presId="urn:microsoft.com/office/officeart/2005/8/layout/matrix1"/>
    <dgm:cxn modelId="{23FF65D7-7DC7-3243-8FC5-CB81E1671873}" type="presParOf" srcId="{72E6430B-9657-0645-B534-055B1BF472FC}" destId="{6574AEFC-6B8C-6242-BA05-572326C3A277}" srcOrd="6" destOrd="0" presId="urn:microsoft.com/office/officeart/2005/8/layout/matrix1"/>
    <dgm:cxn modelId="{E4DD9FF9-E9C0-C14D-9FFE-3F6BEE098BC3}" type="presParOf" srcId="{72E6430B-9657-0645-B534-055B1BF472FC}" destId="{6AFEEA47-3367-E74A-AF0B-F6017336CB25}" srcOrd="7" destOrd="0" presId="urn:microsoft.com/office/officeart/2005/8/layout/matrix1"/>
    <dgm:cxn modelId="{57C2F141-01A9-4D49-92C1-FADA6D338B2E}" type="presParOf" srcId="{11290E74-3FFE-774F-9024-B6F364C61599}" destId="{B2675B13-4EDA-484C-8E19-95A95030AE6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8B358-3FC0-6840-9047-E7E05B5C103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A4725-3680-4B48-97C8-69AC7E3EE163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Cannot protect against attacks that bypass the firewall</a:t>
          </a:r>
        </a:p>
      </dgm:t>
    </dgm:pt>
    <dgm:pt modelId="{E8D66615-B501-0E47-9A54-F778A1EF63F0}" type="parTrans" cxnId="{21138243-F009-2349-B7DF-FB7B5826495D}">
      <dgm:prSet/>
      <dgm:spPr/>
      <dgm:t>
        <a:bodyPr/>
        <a:lstStyle/>
        <a:p>
          <a:endParaRPr lang="en-US"/>
        </a:p>
      </dgm:t>
    </dgm:pt>
    <dgm:pt modelId="{EA251B64-DE2D-9142-B240-10DB709A4A42}" type="sibTrans" cxnId="{21138243-F009-2349-B7DF-FB7B5826495D}">
      <dgm:prSet/>
      <dgm:spPr/>
      <dgm:t>
        <a:bodyPr/>
        <a:lstStyle/>
        <a:p>
          <a:endParaRPr lang="en-US"/>
        </a:p>
      </dgm:t>
    </dgm:pt>
    <dgm:pt modelId="{DB739C9E-DD35-C247-849A-485F60FF432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May not protect fully against internal threats, such as a disgruntled employee or an employee who unwittingly cooperates with an external attacker</a:t>
          </a:r>
        </a:p>
      </dgm:t>
    </dgm:pt>
    <dgm:pt modelId="{D0387D71-CD4D-2E4B-BE8E-2F5AC7C3B92B}" type="parTrans" cxnId="{E807369C-3BC3-A44A-92AF-F7396DE6B129}">
      <dgm:prSet/>
      <dgm:spPr/>
      <dgm:t>
        <a:bodyPr/>
        <a:lstStyle/>
        <a:p>
          <a:endParaRPr lang="en-US"/>
        </a:p>
      </dgm:t>
    </dgm:pt>
    <dgm:pt modelId="{38E1FB96-3EAD-C141-A43D-A4B352D86289}" type="sibTrans" cxnId="{E807369C-3BC3-A44A-92AF-F7396DE6B129}">
      <dgm:prSet/>
      <dgm:spPr/>
      <dgm:t>
        <a:bodyPr/>
        <a:lstStyle/>
        <a:p>
          <a:endParaRPr lang="en-US"/>
        </a:p>
      </dgm:t>
    </dgm:pt>
    <dgm:pt modelId="{97B69845-2E89-4C4C-B284-3ABDD0DE0D1A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Cannot guard against wireless communications between local systems on different sides of the internal firewall</a:t>
          </a:r>
        </a:p>
      </dgm:t>
    </dgm:pt>
    <dgm:pt modelId="{0C7D971A-864B-6A44-8597-C45E185CEDD0}" type="parTrans" cxnId="{D7632952-91E1-364D-93B1-5A4ABE836804}">
      <dgm:prSet/>
      <dgm:spPr/>
      <dgm:t>
        <a:bodyPr/>
        <a:lstStyle/>
        <a:p>
          <a:endParaRPr lang="en-US"/>
        </a:p>
      </dgm:t>
    </dgm:pt>
    <dgm:pt modelId="{84A1856D-8872-E246-867F-B0F25D354F33}" type="sibTrans" cxnId="{D7632952-91E1-364D-93B1-5A4ABE836804}">
      <dgm:prSet/>
      <dgm:spPr/>
      <dgm:t>
        <a:bodyPr/>
        <a:lstStyle/>
        <a:p>
          <a:endParaRPr lang="en-US"/>
        </a:p>
      </dgm:t>
    </dgm:pt>
    <dgm:pt modelId="{97656DD1-D141-BF46-9B1F-1156CFEB8017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laptop, PDA, or portable storage device may be used and infected outside the corporate network, and then attached and used internally</a:t>
          </a:r>
        </a:p>
      </dgm:t>
    </dgm:pt>
    <dgm:pt modelId="{726A1F22-DF84-6542-852D-2F5ADB8A4BDA}" type="parTrans" cxnId="{0B176B4B-DAF2-3141-BC8D-263F5AD05C78}">
      <dgm:prSet/>
      <dgm:spPr/>
      <dgm:t>
        <a:bodyPr/>
        <a:lstStyle/>
        <a:p>
          <a:endParaRPr lang="en-US"/>
        </a:p>
      </dgm:t>
    </dgm:pt>
    <dgm:pt modelId="{04F098FB-D257-ED4D-AB10-0B2B48FE7EDF}" type="sibTrans" cxnId="{0B176B4B-DAF2-3141-BC8D-263F5AD05C78}">
      <dgm:prSet/>
      <dgm:spPr/>
      <dgm:t>
        <a:bodyPr/>
        <a:lstStyle/>
        <a:p>
          <a:endParaRPr lang="en-US"/>
        </a:p>
      </dgm:t>
    </dgm:pt>
    <dgm:pt modelId="{33BD97D1-9162-694D-9882-B737CD4153EE}" type="pres">
      <dgm:prSet presAssocID="{0E98B358-3FC0-6840-9047-E7E05B5C1036}" presName="cycle" presStyleCnt="0">
        <dgm:presLayoutVars>
          <dgm:dir/>
          <dgm:resizeHandles val="exact"/>
        </dgm:presLayoutVars>
      </dgm:prSet>
      <dgm:spPr/>
    </dgm:pt>
    <dgm:pt modelId="{CE302BE7-C826-6E49-893E-CBB6B2FBA3EE}" type="pres">
      <dgm:prSet presAssocID="{2DFA4725-3680-4B48-97C8-69AC7E3EE163}" presName="node" presStyleLbl="node1" presStyleIdx="0" presStyleCnt="4" custScaleX="141885" custScaleY="143477">
        <dgm:presLayoutVars>
          <dgm:bulletEnabled val="1"/>
        </dgm:presLayoutVars>
      </dgm:prSet>
      <dgm:spPr/>
    </dgm:pt>
    <dgm:pt modelId="{411323B0-C7B0-CF4D-9116-4F172E6AD0F8}" type="pres">
      <dgm:prSet presAssocID="{2DFA4725-3680-4B48-97C8-69AC7E3EE163}" presName="spNode" presStyleCnt="0"/>
      <dgm:spPr/>
    </dgm:pt>
    <dgm:pt modelId="{DA926544-7514-8444-AA05-228AF671AEF1}" type="pres">
      <dgm:prSet presAssocID="{EA251B64-DE2D-9142-B240-10DB709A4A42}" presName="sibTrans" presStyleLbl="sibTrans1D1" presStyleIdx="0" presStyleCnt="4"/>
      <dgm:spPr/>
    </dgm:pt>
    <dgm:pt modelId="{D6EE9D01-D26F-174A-9B14-BC36A050102D}" type="pres">
      <dgm:prSet presAssocID="{DB739C9E-DD35-C247-849A-485F60FF432B}" presName="node" presStyleLbl="node1" presStyleIdx="1" presStyleCnt="4" custScaleX="141885" custScaleY="143477" custRadScaleRad="129380" custRadScaleInc="2290">
        <dgm:presLayoutVars>
          <dgm:bulletEnabled val="1"/>
        </dgm:presLayoutVars>
      </dgm:prSet>
      <dgm:spPr/>
    </dgm:pt>
    <dgm:pt modelId="{B3EBCA3F-8625-DC44-8CF2-E52FBF0C5DF0}" type="pres">
      <dgm:prSet presAssocID="{DB739C9E-DD35-C247-849A-485F60FF432B}" presName="spNode" presStyleCnt="0"/>
      <dgm:spPr/>
    </dgm:pt>
    <dgm:pt modelId="{0160AC0F-10B8-7343-9652-9CB14C486DA7}" type="pres">
      <dgm:prSet presAssocID="{38E1FB96-3EAD-C141-A43D-A4B352D86289}" presName="sibTrans" presStyleLbl="sibTrans1D1" presStyleIdx="1" presStyleCnt="4"/>
      <dgm:spPr/>
    </dgm:pt>
    <dgm:pt modelId="{3ABA0B66-88C5-4D4E-AA95-D50408EC29F9}" type="pres">
      <dgm:prSet presAssocID="{97B69845-2E89-4C4C-B284-3ABDD0DE0D1A}" presName="node" presStyleLbl="node1" presStyleIdx="2" presStyleCnt="4" custScaleX="141885" custScaleY="143477">
        <dgm:presLayoutVars>
          <dgm:bulletEnabled val="1"/>
        </dgm:presLayoutVars>
      </dgm:prSet>
      <dgm:spPr/>
    </dgm:pt>
    <dgm:pt modelId="{CF9754EC-A111-0944-885F-FF5A76BF37B7}" type="pres">
      <dgm:prSet presAssocID="{97B69845-2E89-4C4C-B284-3ABDD0DE0D1A}" presName="spNode" presStyleCnt="0"/>
      <dgm:spPr/>
    </dgm:pt>
    <dgm:pt modelId="{215487BB-AF70-EF47-BE59-7C43987A6041}" type="pres">
      <dgm:prSet presAssocID="{84A1856D-8872-E246-867F-B0F25D354F33}" presName="sibTrans" presStyleLbl="sibTrans1D1" presStyleIdx="2" presStyleCnt="4"/>
      <dgm:spPr/>
    </dgm:pt>
    <dgm:pt modelId="{210ABE91-6EA1-274C-95E4-EA0BB85F02E6}" type="pres">
      <dgm:prSet presAssocID="{97656DD1-D141-BF46-9B1F-1156CFEB8017}" presName="node" presStyleLbl="node1" presStyleIdx="3" presStyleCnt="4" custScaleX="141885" custScaleY="143477" custRadScaleRad="126584" custRadScaleInc="-2340">
        <dgm:presLayoutVars>
          <dgm:bulletEnabled val="1"/>
        </dgm:presLayoutVars>
      </dgm:prSet>
      <dgm:spPr/>
    </dgm:pt>
    <dgm:pt modelId="{D785A89C-34AB-324E-B5EF-DD41F211D9B0}" type="pres">
      <dgm:prSet presAssocID="{97656DD1-D141-BF46-9B1F-1156CFEB8017}" presName="spNode" presStyleCnt="0"/>
      <dgm:spPr/>
    </dgm:pt>
    <dgm:pt modelId="{418103E9-A740-B740-85DA-E8DA0E4F50F2}" type="pres">
      <dgm:prSet presAssocID="{04F098FB-D257-ED4D-AB10-0B2B48FE7EDF}" presName="sibTrans" presStyleLbl="sibTrans1D1" presStyleIdx="3" presStyleCnt="4"/>
      <dgm:spPr/>
    </dgm:pt>
  </dgm:ptLst>
  <dgm:cxnLst>
    <dgm:cxn modelId="{266ED010-417F-9C4F-A8B1-9C535645808A}" type="presOf" srcId="{0E98B358-3FC0-6840-9047-E7E05B5C1036}" destId="{33BD97D1-9162-694D-9882-B737CD4153EE}" srcOrd="0" destOrd="0" presId="urn:microsoft.com/office/officeart/2005/8/layout/cycle6"/>
    <dgm:cxn modelId="{21138243-F009-2349-B7DF-FB7B5826495D}" srcId="{0E98B358-3FC0-6840-9047-E7E05B5C1036}" destId="{2DFA4725-3680-4B48-97C8-69AC7E3EE163}" srcOrd="0" destOrd="0" parTransId="{E8D66615-B501-0E47-9A54-F778A1EF63F0}" sibTransId="{EA251B64-DE2D-9142-B240-10DB709A4A42}"/>
    <dgm:cxn modelId="{971FCF48-837C-C143-9A3B-4F6DE6D35EA7}" type="presOf" srcId="{84A1856D-8872-E246-867F-B0F25D354F33}" destId="{215487BB-AF70-EF47-BE59-7C43987A6041}" srcOrd="0" destOrd="0" presId="urn:microsoft.com/office/officeart/2005/8/layout/cycle6"/>
    <dgm:cxn modelId="{0B176B4B-DAF2-3141-BC8D-263F5AD05C78}" srcId="{0E98B358-3FC0-6840-9047-E7E05B5C1036}" destId="{97656DD1-D141-BF46-9B1F-1156CFEB8017}" srcOrd="3" destOrd="0" parTransId="{726A1F22-DF84-6542-852D-2F5ADB8A4BDA}" sibTransId="{04F098FB-D257-ED4D-AB10-0B2B48FE7EDF}"/>
    <dgm:cxn modelId="{83BBF34B-25E6-4248-A19F-D12CCA4C1306}" type="presOf" srcId="{97B69845-2E89-4C4C-B284-3ABDD0DE0D1A}" destId="{3ABA0B66-88C5-4D4E-AA95-D50408EC29F9}" srcOrd="0" destOrd="0" presId="urn:microsoft.com/office/officeart/2005/8/layout/cycle6"/>
    <dgm:cxn modelId="{D7632952-91E1-364D-93B1-5A4ABE836804}" srcId="{0E98B358-3FC0-6840-9047-E7E05B5C1036}" destId="{97B69845-2E89-4C4C-B284-3ABDD0DE0D1A}" srcOrd="2" destOrd="0" parTransId="{0C7D971A-864B-6A44-8597-C45E185CEDD0}" sibTransId="{84A1856D-8872-E246-867F-B0F25D354F33}"/>
    <dgm:cxn modelId="{AC5BEB54-DA45-864E-80EA-82AB8E74989D}" type="presOf" srcId="{EA251B64-DE2D-9142-B240-10DB709A4A42}" destId="{DA926544-7514-8444-AA05-228AF671AEF1}" srcOrd="0" destOrd="0" presId="urn:microsoft.com/office/officeart/2005/8/layout/cycle6"/>
    <dgm:cxn modelId="{D9C5DC95-D918-5141-B584-F5FE6C1D74C8}" type="presOf" srcId="{2DFA4725-3680-4B48-97C8-69AC7E3EE163}" destId="{CE302BE7-C826-6E49-893E-CBB6B2FBA3EE}" srcOrd="0" destOrd="0" presId="urn:microsoft.com/office/officeart/2005/8/layout/cycle6"/>
    <dgm:cxn modelId="{E807369C-3BC3-A44A-92AF-F7396DE6B129}" srcId="{0E98B358-3FC0-6840-9047-E7E05B5C1036}" destId="{DB739C9E-DD35-C247-849A-485F60FF432B}" srcOrd="1" destOrd="0" parTransId="{D0387D71-CD4D-2E4B-BE8E-2F5AC7C3B92B}" sibTransId="{38E1FB96-3EAD-C141-A43D-A4B352D86289}"/>
    <dgm:cxn modelId="{63938CCE-BCBF-224B-A240-1B953843D4AD}" type="presOf" srcId="{DB739C9E-DD35-C247-849A-485F60FF432B}" destId="{D6EE9D01-D26F-174A-9B14-BC36A050102D}" srcOrd="0" destOrd="0" presId="urn:microsoft.com/office/officeart/2005/8/layout/cycle6"/>
    <dgm:cxn modelId="{0888DFDF-1E96-5049-BFA2-54A21964EE7E}" type="presOf" srcId="{04F098FB-D257-ED4D-AB10-0B2B48FE7EDF}" destId="{418103E9-A740-B740-85DA-E8DA0E4F50F2}" srcOrd="0" destOrd="0" presId="urn:microsoft.com/office/officeart/2005/8/layout/cycle6"/>
    <dgm:cxn modelId="{C6BCE5E2-E997-B748-9FC5-633053C5432A}" type="presOf" srcId="{97656DD1-D141-BF46-9B1F-1156CFEB8017}" destId="{210ABE91-6EA1-274C-95E4-EA0BB85F02E6}" srcOrd="0" destOrd="0" presId="urn:microsoft.com/office/officeart/2005/8/layout/cycle6"/>
    <dgm:cxn modelId="{455102F6-9F0A-304A-B284-33657BB33FD1}" type="presOf" srcId="{38E1FB96-3EAD-C141-A43D-A4B352D86289}" destId="{0160AC0F-10B8-7343-9652-9CB14C486DA7}" srcOrd="0" destOrd="0" presId="urn:microsoft.com/office/officeart/2005/8/layout/cycle6"/>
    <dgm:cxn modelId="{D320205C-2F40-C14F-9BBE-C972C5599CEE}" type="presParOf" srcId="{33BD97D1-9162-694D-9882-B737CD4153EE}" destId="{CE302BE7-C826-6E49-893E-CBB6B2FBA3EE}" srcOrd="0" destOrd="0" presId="urn:microsoft.com/office/officeart/2005/8/layout/cycle6"/>
    <dgm:cxn modelId="{A36B095C-1086-7D49-A1AD-6E7F56133850}" type="presParOf" srcId="{33BD97D1-9162-694D-9882-B737CD4153EE}" destId="{411323B0-C7B0-CF4D-9116-4F172E6AD0F8}" srcOrd="1" destOrd="0" presId="urn:microsoft.com/office/officeart/2005/8/layout/cycle6"/>
    <dgm:cxn modelId="{3525666E-3B0E-4440-973C-73900D38400C}" type="presParOf" srcId="{33BD97D1-9162-694D-9882-B737CD4153EE}" destId="{DA926544-7514-8444-AA05-228AF671AEF1}" srcOrd="2" destOrd="0" presId="urn:microsoft.com/office/officeart/2005/8/layout/cycle6"/>
    <dgm:cxn modelId="{018D3A90-B231-6E44-BB88-5B166C4E7987}" type="presParOf" srcId="{33BD97D1-9162-694D-9882-B737CD4153EE}" destId="{D6EE9D01-D26F-174A-9B14-BC36A050102D}" srcOrd="3" destOrd="0" presId="urn:microsoft.com/office/officeart/2005/8/layout/cycle6"/>
    <dgm:cxn modelId="{B4DB4590-36D2-6E44-9771-341ED523D063}" type="presParOf" srcId="{33BD97D1-9162-694D-9882-B737CD4153EE}" destId="{B3EBCA3F-8625-DC44-8CF2-E52FBF0C5DF0}" srcOrd="4" destOrd="0" presId="urn:microsoft.com/office/officeart/2005/8/layout/cycle6"/>
    <dgm:cxn modelId="{90CDC861-7BBE-1A49-A842-8372BF8695E8}" type="presParOf" srcId="{33BD97D1-9162-694D-9882-B737CD4153EE}" destId="{0160AC0F-10B8-7343-9652-9CB14C486DA7}" srcOrd="5" destOrd="0" presId="urn:microsoft.com/office/officeart/2005/8/layout/cycle6"/>
    <dgm:cxn modelId="{26F029BB-EE2D-A64F-ACB8-D6F02C5F3BF0}" type="presParOf" srcId="{33BD97D1-9162-694D-9882-B737CD4153EE}" destId="{3ABA0B66-88C5-4D4E-AA95-D50408EC29F9}" srcOrd="6" destOrd="0" presId="urn:microsoft.com/office/officeart/2005/8/layout/cycle6"/>
    <dgm:cxn modelId="{39E351B8-824C-A24A-BCC3-D6CCAB03C5EA}" type="presParOf" srcId="{33BD97D1-9162-694D-9882-B737CD4153EE}" destId="{CF9754EC-A111-0944-885F-FF5A76BF37B7}" srcOrd="7" destOrd="0" presId="urn:microsoft.com/office/officeart/2005/8/layout/cycle6"/>
    <dgm:cxn modelId="{F11276C7-515D-E846-B8C3-AF00CBB84023}" type="presParOf" srcId="{33BD97D1-9162-694D-9882-B737CD4153EE}" destId="{215487BB-AF70-EF47-BE59-7C43987A6041}" srcOrd="8" destOrd="0" presId="urn:microsoft.com/office/officeart/2005/8/layout/cycle6"/>
    <dgm:cxn modelId="{B100A5A4-FCE2-B443-8A6C-C954DE346EC8}" type="presParOf" srcId="{33BD97D1-9162-694D-9882-B737CD4153EE}" destId="{210ABE91-6EA1-274C-95E4-EA0BB85F02E6}" srcOrd="9" destOrd="0" presId="urn:microsoft.com/office/officeart/2005/8/layout/cycle6"/>
    <dgm:cxn modelId="{0793383A-01A4-5E4C-98C7-532AE24A154F}" type="presParOf" srcId="{33BD97D1-9162-694D-9882-B737CD4153EE}" destId="{D785A89C-34AB-324E-B5EF-DD41F211D9B0}" srcOrd="10" destOrd="0" presId="urn:microsoft.com/office/officeart/2005/8/layout/cycle6"/>
    <dgm:cxn modelId="{F626A044-850D-FA46-83FB-ED21C50CB395}" type="presParOf" srcId="{33BD97D1-9162-694D-9882-B737CD4153EE}" destId="{418103E9-A740-B740-85DA-E8DA0E4F50F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47D7BC-E01B-7E44-A162-BC05E0EFF7B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D4C829-3CA5-6B40-8867-72BD3DFE724F}">
      <dgm:prSet/>
      <dgm:spPr/>
      <dgm:t>
        <a:bodyPr/>
        <a:lstStyle/>
        <a:p>
          <a:pPr rtl="0"/>
          <a:r>
            <a:rPr lang="en-US"/>
            <a:t>Weaknesses</a:t>
          </a:r>
        </a:p>
      </dgm:t>
    </dgm:pt>
    <dgm:pt modelId="{06F31272-1699-7A41-BEEB-A7083AA3811B}" type="parTrans" cxnId="{8FC0A241-E65B-C441-B51A-CB75449B7A6E}">
      <dgm:prSet/>
      <dgm:spPr/>
      <dgm:t>
        <a:bodyPr/>
        <a:lstStyle/>
        <a:p>
          <a:endParaRPr lang="en-US"/>
        </a:p>
      </dgm:t>
    </dgm:pt>
    <dgm:pt modelId="{3E0B5372-B76F-9944-A6AC-38C23AB91ECD}" type="sibTrans" cxnId="{8FC0A241-E65B-C441-B51A-CB75449B7A6E}">
      <dgm:prSet/>
      <dgm:spPr/>
      <dgm:t>
        <a:bodyPr/>
        <a:lstStyle/>
        <a:p>
          <a:endParaRPr lang="en-US"/>
        </a:p>
      </dgm:t>
    </dgm:pt>
    <dgm:pt modelId="{B1C42752-B3B4-294A-9648-CA688D826DFA}">
      <dgm:prSet/>
      <dgm:spPr/>
      <dgm:t>
        <a:bodyPr/>
        <a:lstStyle/>
        <a:p>
          <a:pPr rtl="0"/>
          <a:r>
            <a:rPr lang="en-US"/>
            <a:t>Its simplicity</a:t>
          </a:r>
        </a:p>
      </dgm:t>
    </dgm:pt>
    <dgm:pt modelId="{962EC84E-3882-CD4F-9B4C-E7F39F325174}" type="parTrans" cxnId="{CD0F8F36-0F44-2343-B409-1DA1F16096C9}">
      <dgm:prSet/>
      <dgm:spPr/>
      <dgm:t>
        <a:bodyPr/>
        <a:lstStyle/>
        <a:p>
          <a:endParaRPr lang="en-US"/>
        </a:p>
      </dgm:t>
    </dgm:pt>
    <dgm:pt modelId="{FF2C568B-FE61-A74C-ABE9-E420482536A2}" type="sibTrans" cxnId="{CD0F8F36-0F44-2343-B409-1DA1F16096C9}">
      <dgm:prSet/>
      <dgm:spPr/>
      <dgm:t>
        <a:bodyPr/>
        <a:lstStyle/>
        <a:p>
          <a:endParaRPr lang="en-US"/>
        </a:p>
      </dgm:t>
    </dgm:pt>
    <dgm:pt modelId="{5280C613-D89D-8245-AC56-D63FF53BC3CE}">
      <dgm:prSet/>
      <dgm:spPr/>
      <dgm:t>
        <a:bodyPr/>
        <a:lstStyle/>
        <a:p>
          <a:pPr rtl="0"/>
          <a:r>
            <a:rPr lang="en-US"/>
            <a:t>Transparent to users and are very fast</a:t>
          </a:r>
        </a:p>
      </dgm:t>
    </dgm:pt>
    <dgm:pt modelId="{FAA69E59-3A41-1D42-AEB3-CF78893A62F1}" type="parTrans" cxnId="{82F38F03-D8D3-864E-A46D-28AF9A74F90E}">
      <dgm:prSet/>
      <dgm:spPr/>
      <dgm:t>
        <a:bodyPr/>
        <a:lstStyle/>
        <a:p>
          <a:endParaRPr lang="en-US"/>
        </a:p>
      </dgm:t>
    </dgm:pt>
    <dgm:pt modelId="{3D59758E-B738-9C44-852F-A95A2E3B8A02}" type="sibTrans" cxnId="{82F38F03-D8D3-864E-A46D-28AF9A74F90E}">
      <dgm:prSet/>
      <dgm:spPr/>
      <dgm:t>
        <a:bodyPr/>
        <a:lstStyle/>
        <a:p>
          <a:endParaRPr lang="en-US"/>
        </a:p>
      </dgm:t>
    </dgm:pt>
    <dgm:pt modelId="{05C4FD07-DE64-4545-88A7-625E1444BF20}">
      <dgm:prSet/>
      <dgm:spPr/>
      <dgm:t>
        <a:bodyPr/>
        <a:lstStyle/>
        <a:p>
          <a:pPr rtl="0"/>
          <a:r>
            <a:rPr lang="en-US"/>
            <a:t>Because packet filter firewalls do not examine upper-layer data, they cannot prevent attacks that employ application-specific vulnerabilities or functions</a:t>
          </a:r>
        </a:p>
      </dgm:t>
    </dgm:pt>
    <dgm:pt modelId="{6B62622A-FD3E-1347-AF40-72DE5C6DC1A0}" type="parTrans" cxnId="{34A58F9E-3EC5-8B49-BCF4-7C1F7F6FF067}">
      <dgm:prSet/>
      <dgm:spPr/>
      <dgm:t>
        <a:bodyPr/>
        <a:lstStyle/>
        <a:p>
          <a:endParaRPr lang="en-US"/>
        </a:p>
      </dgm:t>
    </dgm:pt>
    <dgm:pt modelId="{4C7F40E2-4DAD-1B42-B91F-4D85627BC6DD}" type="sibTrans" cxnId="{34A58F9E-3EC5-8B49-BCF4-7C1F7F6FF067}">
      <dgm:prSet/>
      <dgm:spPr/>
      <dgm:t>
        <a:bodyPr/>
        <a:lstStyle/>
        <a:p>
          <a:endParaRPr lang="en-US"/>
        </a:p>
      </dgm:t>
    </dgm:pt>
    <dgm:pt modelId="{A80D454B-1BB7-2549-9C46-261B152E0893}">
      <dgm:prSet/>
      <dgm:spPr/>
      <dgm:t>
        <a:bodyPr/>
        <a:lstStyle/>
        <a:p>
          <a:pPr rtl="0"/>
          <a:r>
            <a:rPr lang="en-US"/>
            <a:t>Because of the limited information available to the firewall, the logging functionality present in packet filter firewalls is limited</a:t>
          </a:r>
        </a:p>
      </dgm:t>
    </dgm:pt>
    <dgm:pt modelId="{A0353BF3-BB3B-064D-B582-D94D71CDBDCD}" type="parTrans" cxnId="{C36CF4E3-E01C-844B-89A9-FB8399BB86DD}">
      <dgm:prSet/>
      <dgm:spPr/>
      <dgm:t>
        <a:bodyPr/>
        <a:lstStyle/>
        <a:p>
          <a:endParaRPr lang="en-US"/>
        </a:p>
      </dgm:t>
    </dgm:pt>
    <dgm:pt modelId="{AA2C8FBC-ADC4-3C46-AB8F-A11558C0E072}" type="sibTrans" cxnId="{C36CF4E3-E01C-844B-89A9-FB8399BB86DD}">
      <dgm:prSet/>
      <dgm:spPr/>
      <dgm:t>
        <a:bodyPr/>
        <a:lstStyle/>
        <a:p>
          <a:endParaRPr lang="en-US"/>
        </a:p>
      </dgm:t>
    </dgm:pt>
    <dgm:pt modelId="{79A16F27-E3BD-7645-AB90-C6B913AADE94}">
      <dgm:prSet/>
      <dgm:spPr/>
      <dgm:t>
        <a:bodyPr/>
        <a:lstStyle/>
        <a:p>
          <a:pPr rtl="0"/>
          <a:r>
            <a:rPr lang="en-US"/>
            <a:t>Most packet filter firewalls do not support advanced user authentication schemes</a:t>
          </a:r>
        </a:p>
      </dgm:t>
    </dgm:pt>
    <dgm:pt modelId="{364E1F13-D68E-F04F-B018-627DD988C39F}" type="parTrans" cxnId="{61C2D8F1-4BB2-664A-BF8A-3152702F1B19}">
      <dgm:prSet/>
      <dgm:spPr/>
      <dgm:t>
        <a:bodyPr/>
        <a:lstStyle/>
        <a:p>
          <a:endParaRPr lang="en-US"/>
        </a:p>
      </dgm:t>
    </dgm:pt>
    <dgm:pt modelId="{540F6DF4-61AB-B446-93E4-B8F086C11544}" type="sibTrans" cxnId="{61C2D8F1-4BB2-664A-BF8A-3152702F1B19}">
      <dgm:prSet/>
      <dgm:spPr/>
      <dgm:t>
        <a:bodyPr/>
        <a:lstStyle/>
        <a:p>
          <a:endParaRPr lang="en-US"/>
        </a:p>
      </dgm:t>
    </dgm:pt>
    <dgm:pt modelId="{20191EB3-58A2-1B45-B8C6-39DDDC1C0C7C}">
      <dgm:prSet/>
      <dgm:spPr/>
      <dgm:t>
        <a:bodyPr/>
        <a:lstStyle/>
        <a:p>
          <a:pPr rtl="0"/>
          <a:r>
            <a:rPr lang="en-US"/>
            <a:t>Packet filter firewalls are generally vulnerable to attacks and exploits that take advantage of problems within the TCP/IP specification and protocol stack</a:t>
          </a:r>
        </a:p>
      </dgm:t>
    </dgm:pt>
    <dgm:pt modelId="{760007B8-B0AD-2A47-B7B0-2C835FC7C715}" type="parTrans" cxnId="{394FB3C3-3F69-274D-B839-21F8470FAAA2}">
      <dgm:prSet/>
      <dgm:spPr/>
      <dgm:t>
        <a:bodyPr/>
        <a:lstStyle/>
        <a:p>
          <a:endParaRPr lang="en-US"/>
        </a:p>
      </dgm:t>
    </dgm:pt>
    <dgm:pt modelId="{E8EC49D0-8469-A347-BE73-EAC862DDDB38}" type="sibTrans" cxnId="{394FB3C3-3F69-274D-B839-21F8470FAAA2}">
      <dgm:prSet/>
      <dgm:spPr/>
      <dgm:t>
        <a:bodyPr/>
        <a:lstStyle/>
        <a:p>
          <a:endParaRPr lang="en-US"/>
        </a:p>
      </dgm:t>
    </dgm:pt>
    <dgm:pt modelId="{65C258A1-EB3E-5542-9890-A540DCAF2C84}">
      <dgm:prSet/>
      <dgm:spPr/>
      <dgm:t>
        <a:bodyPr/>
        <a:lstStyle/>
        <a:p>
          <a:pPr rtl="0"/>
          <a:r>
            <a:rPr lang="en-US"/>
            <a:t>Due to the small number of variables used in access control decisions, packet filter firewalls are susceptible to security breaches caused by improper configurations</a:t>
          </a:r>
        </a:p>
      </dgm:t>
    </dgm:pt>
    <dgm:pt modelId="{77FEBA8C-04B0-004A-9C73-A5B5E6EE6DE7}" type="parTrans" cxnId="{262BF696-72B9-F646-B2A4-6E6A484DA4C0}">
      <dgm:prSet/>
      <dgm:spPr/>
      <dgm:t>
        <a:bodyPr/>
        <a:lstStyle/>
        <a:p>
          <a:endParaRPr lang="en-US"/>
        </a:p>
      </dgm:t>
    </dgm:pt>
    <dgm:pt modelId="{AD1250DE-6B3C-134E-9C28-210214BDF362}" type="sibTrans" cxnId="{262BF696-72B9-F646-B2A4-6E6A484DA4C0}">
      <dgm:prSet/>
      <dgm:spPr/>
      <dgm:t>
        <a:bodyPr/>
        <a:lstStyle/>
        <a:p>
          <a:endParaRPr lang="en-US"/>
        </a:p>
      </dgm:t>
    </dgm:pt>
    <dgm:pt modelId="{C14BF102-EBEF-9D4C-87DA-3B502C2467E4}">
      <dgm:prSet/>
      <dgm:spPr/>
      <dgm:t>
        <a:bodyPr/>
        <a:lstStyle/>
        <a:p>
          <a:pPr rtl="0"/>
          <a:r>
            <a:rPr lang="en-US"/>
            <a:t>Strengths</a:t>
          </a:r>
        </a:p>
      </dgm:t>
    </dgm:pt>
    <dgm:pt modelId="{1231BA67-73EA-2D48-A138-88EB6828DBC3}" type="parTrans" cxnId="{26DFDDCC-9F87-FC44-849B-0C9BC3361E94}">
      <dgm:prSet/>
      <dgm:spPr/>
      <dgm:t>
        <a:bodyPr/>
        <a:lstStyle/>
        <a:p>
          <a:endParaRPr lang="en-US"/>
        </a:p>
      </dgm:t>
    </dgm:pt>
    <dgm:pt modelId="{1B0C639C-B3F6-D243-8F24-03B3CBD21DAC}" type="sibTrans" cxnId="{26DFDDCC-9F87-FC44-849B-0C9BC3361E94}">
      <dgm:prSet/>
      <dgm:spPr/>
      <dgm:t>
        <a:bodyPr/>
        <a:lstStyle/>
        <a:p>
          <a:endParaRPr lang="en-US"/>
        </a:p>
      </dgm:t>
    </dgm:pt>
    <dgm:pt modelId="{155653E4-231B-BE4D-938C-7DC732675B7E}" type="pres">
      <dgm:prSet presAssocID="{5247D7BC-E01B-7E44-A162-BC05E0EFF7BC}" presName="linear" presStyleCnt="0">
        <dgm:presLayoutVars>
          <dgm:dir/>
          <dgm:animLvl val="lvl"/>
          <dgm:resizeHandles val="exact"/>
        </dgm:presLayoutVars>
      </dgm:prSet>
      <dgm:spPr/>
    </dgm:pt>
    <dgm:pt modelId="{5FBC8D40-B88A-E64D-A461-6C210406EBDE}" type="pres">
      <dgm:prSet presAssocID="{9FD4C829-3CA5-6B40-8867-72BD3DFE724F}" presName="parentLin" presStyleCnt="0"/>
      <dgm:spPr/>
    </dgm:pt>
    <dgm:pt modelId="{5EDCC958-697F-3B44-BA3C-7ADEDF7A7308}" type="pres">
      <dgm:prSet presAssocID="{9FD4C829-3CA5-6B40-8867-72BD3DFE724F}" presName="parentLeftMargin" presStyleLbl="node1" presStyleIdx="0" presStyleCnt="2"/>
      <dgm:spPr/>
    </dgm:pt>
    <dgm:pt modelId="{9026FE2E-A74F-7C43-98C7-CCF5BADE45DB}" type="pres">
      <dgm:prSet presAssocID="{9FD4C829-3CA5-6B40-8867-72BD3DFE72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FA99D1-7625-1A45-ADF8-56C74179E87C}" type="pres">
      <dgm:prSet presAssocID="{9FD4C829-3CA5-6B40-8867-72BD3DFE724F}" presName="negativeSpace" presStyleCnt="0"/>
      <dgm:spPr/>
    </dgm:pt>
    <dgm:pt modelId="{9DE8AC7C-31FE-B644-8494-DD08C375EF29}" type="pres">
      <dgm:prSet presAssocID="{9FD4C829-3CA5-6B40-8867-72BD3DFE724F}" presName="childText" presStyleLbl="conFgAcc1" presStyleIdx="0" presStyleCnt="2">
        <dgm:presLayoutVars>
          <dgm:bulletEnabled val="1"/>
        </dgm:presLayoutVars>
      </dgm:prSet>
      <dgm:spPr/>
    </dgm:pt>
    <dgm:pt modelId="{1ABA2927-EFDC-9D4E-BB98-5A5CBD778E8C}" type="pres">
      <dgm:prSet presAssocID="{3E0B5372-B76F-9944-A6AC-38C23AB91ECD}" presName="spaceBetweenRectangles" presStyleCnt="0"/>
      <dgm:spPr/>
    </dgm:pt>
    <dgm:pt modelId="{F90B5230-A06F-6D48-9A6B-F8092759691C}" type="pres">
      <dgm:prSet presAssocID="{C14BF102-EBEF-9D4C-87DA-3B502C2467E4}" presName="parentLin" presStyleCnt="0"/>
      <dgm:spPr/>
    </dgm:pt>
    <dgm:pt modelId="{6FA38308-E286-8A4E-9F43-545D315F68BB}" type="pres">
      <dgm:prSet presAssocID="{C14BF102-EBEF-9D4C-87DA-3B502C2467E4}" presName="parentLeftMargin" presStyleLbl="node1" presStyleIdx="0" presStyleCnt="2"/>
      <dgm:spPr/>
    </dgm:pt>
    <dgm:pt modelId="{FA073799-7352-CA47-B2FE-306DB5F94402}" type="pres">
      <dgm:prSet presAssocID="{C14BF102-EBEF-9D4C-87DA-3B502C2467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8EC558-A86C-214F-A09E-34F63D13FE4E}" type="pres">
      <dgm:prSet presAssocID="{C14BF102-EBEF-9D4C-87DA-3B502C2467E4}" presName="negativeSpace" presStyleCnt="0"/>
      <dgm:spPr/>
    </dgm:pt>
    <dgm:pt modelId="{64978DCB-FB8D-694D-83C7-E38E361D37B3}" type="pres">
      <dgm:prSet presAssocID="{C14BF102-EBEF-9D4C-87DA-3B502C2467E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BCAF402-1CCB-824A-9B2E-C07C7E94D942}" type="presOf" srcId="{05C4FD07-DE64-4545-88A7-625E1444BF20}" destId="{9DE8AC7C-31FE-B644-8494-DD08C375EF29}" srcOrd="0" destOrd="0" presId="urn:microsoft.com/office/officeart/2005/8/layout/list1"/>
    <dgm:cxn modelId="{82F38F03-D8D3-864E-A46D-28AF9A74F90E}" srcId="{C14BF102-EBEF-9D4C-87DA-3B502C2467E4}" destId="{5280C613-D89D-8245-AC56-D63FF53BC3CE}" srcOrd="1" destOrd="0" parTransId="{FAA69E59-3A41-1D42-AEB3-CF78893A62F1}" sibTransId="{3D59758E-B738-9C44-852F-A95A2E3B8A02}"/>
    <dgm:cxn modelId="{A2C02610-422F-1642-A61E-184626168506}" type="presOf" srcId="{5247D7BC-E01B-7E44-A162-BC05E0EFF7BC}" destId="{155653E4-231B-BE4D-938C-7DC732675B7E}" srcOrd="0" destOrd="0" presId="urn:microsoft.com/office/officeart/2005/8/layout/list1"/>
    <dgm:cxn modelId="{A5946611-8DF4-4D42-A5CF-65EFC76ECAE1}" type="presOf" srcId="{C14BF102-EBEF-9D4C-87DA-3B502C2467E4}" destId="{6FA38308-E286-8A4E-9F43-545D315F68BB}" srcOrd="0" destOrd="0" presId="urn:microsoft.com/office/officeart/2005/8/layout/list1"/>
    <dgm:cxn modelId="{608D3424-8A4F-144E-99B2-21CB9847D12B}" type="presOf" srcId="{79A16F27-E3BD-7645-AB90-C6B913AADE94}" destId="{9DE8AC7C-31FE-B644-8494-DD08C375EF29}" srcOrd="0" destOrd="2" presId="urn:microsoft.com/office/officeart/2005/8/layout/list1"/>
    <dgm:cxn modelId="{CA2D012F-5A88-4D4E-8717-C7B159A6A5CB}" type="presOf" srcId="{20191EB3-58A2-1B45-B8C6-39DDDC1C0C7C}" destId="{9DE8AC7C-31FE-B644-8494-DD08C375EF29}" srcOrd="0" destOrd="3" presId="urn:microsoft.com/office/officeart/2005/8/layout/list1"/>
    <dgm:cxn modelId="{CD0F8F36-0F44-2343-B409-1DA1F16096C9}" srcId="{C14BF102-EBEF-9D4C-87DA-3B502C2467E4}" destId="{B1C42752-B3B4-294A-9648-CA688D826DFA}" srcOrd="0" destOrd="0" parTransId="{962EC84E-3882-CD4F-9B4C-E7F39F325174}" sibTransId="{FF2C568B-FE61-A74C-ABE9-E420482536A2}"/>
    <dgm:cxn modelId="{8FC0A241-E65B-C441-B51A-CB75449B7A6E}" srcId="{5247D7BC-E01B-7E44-A162-BC05E0EFF7BC}" destId="{9FD4C829-3CA5-6B40-8867-72BD3DFE724F}" srcOrd="0" destOrd="0" parTransId="{06F31272-1699-7A41-BEEB-A7083AA3811B}" sibTransId="{3E0B5372-B76F-9944-A6AC-38C23AB91ECD}"/>
    <dgm:cxn modelId="{20CEFD74-DCA1-FF44-8839-A1AC66CF113C}" type="presOf" srcId="{C14BF102-EBEF-9D4C-87DA-3B502C2467E4}" destId="{FA073799-7352-CA47-B2FE-306DB5F94402}" srcOrd="1" destOrd="0" presId="urn:microsoft.com/office/officeart/2005/8/layout/list1"/>
    <dgm:cxn modelId="{E4CD1075-DC63-3D4A-9D9D-53B68AB2C29D}" type="presOf" srcId="{9FD4C829-3CA5-6B40-8867-72BD3DFE724F}" destId="{9026FE2E-A74F-7C43-98C7-CCF5BADE45DB}" srcOrd="1" destOrd="0" presId="urn:microsoft.com/office/officeart/2005/8/layout/list1"/>
    <dgm:cxn modelId="{8EE01D57-5301-8A4D-86FA-981944DB0AC6}" type="presOf" srcId="{A80D454B-1BB7-2549-9C46-261B152E0893}" destId="{9DE8AC7C-31FE-B644-8494-DD08C375EF29}" srcOrd="0" destOrd="1" presId="urn:microsoft.com/office/officeart/2005/8/layout/list1"/>
    <dgm:cxn modelId="{262BF696-72B9-F646-B2A4-6E6A484DA4C0}" srcId="{9FD4C829-3CA5-6B40-8867-72BD3DFE724F}" destId="{65C258A1-EB3E-5542-9890-A540DCAF2C84}" srcOrd="4" destOrd="0" parTransId="{77FEBA8C-04B0-004A-9C73-A5B5E6EE6DE7}" sibTransId="{AD1250DE-6B3C-134E-9C28-210214BDF362}"/>
    <dgm:cxn modelId="{34A58F9E-3EC5-8B49-BCF4-7C1F7F6FF067}" srcId="{9FD4C829-3CA5-6B40-8867-72BD3DFE724F}" destId="{05C4FD07-DE64-4545-88A7-625E1444BF20}" srcOrd="0" destOrd="0" parTransId="{6B62622A-FD3E-1347-AF40-72DE5C6DC1A0}" sibTransId="{4C7F40E2-4DAD-1B42-B91F-4D85627BC6DD}"/>
    <dgm:cxn modelId="{394FB3C3-3F69-274D-B839-21F8470FAAA2}" srcId="{9FD4C829-3CA5-6B40-8867-72BD3DFE724F}" destId="{20191EB3-58A2-1B45-B8C6-39DDDC1C0C7C}" srcOrd="3" destOrd="0" parTransId="{760007B8-B0AD-2A47-B7B0-2C835FC7C715}" sibTransId="{E8EC49D0-8469-A347-BE73-EAC862DDDB38}"/>
    <dgm:cxn modelId="{26DFDDCC-9F87-FC44-849B-0C9BC3361E94}" srcId="{5247D7BC-E01B-7E44-A162-BC05E0EFF7BC}" destId="{C14BF102-EBEF-9D4C-87DA-3B502C2467E4}" srcOrd="1" destOrd="0" parTransId="{1231BA67-73EA-2D48-A138-88EB6828DBC3}" sibTransId="{1B0C639C-B3F6-D243-8F24-03B3CBD21DAC}"/>
    <dgm:cxn modelId="{683632CE-18C6-FE45-9867-5D816ED88B3B}" type="presOf" srcId="{65C258A1-EB3E-5542-9890-A540DCAF2C84}" destId="{9DE8AC7C-31FE-B644-8494-DD08C375EF29}" srcOrd="0" destOrd="4" presId="urn:microsoft.com/office/officeart/2005/8/layout/list1"/>
    <dgm:cxn modelId="{2C7641E1-C1BF-A341-83BB-4D3B357AC418}" type="presOf" srcId="{9FD4C829-3CA5-6B40-8867-72BD3DFE724F}" destId="{5EDCC958-697F-3B44-BA3C-7ADEDF7A7308}" srcOrd="0" destOrd="0" presId="urn:microsoft.com/office/officeart/2005/8/layout/list1"/>
    <dgm:cxn modelId="{83B4CBE1-3D1C-6F4D-8262-C918FB2FA827}" type="presOf" srcId="{5280C613-D89D-8245-AC56-D63FF53BC3CE}" destId="{64978DCB-FB8D-694D-83C7-E38E361D37B3}" srcOrd="0" destOrd="1" presId="urn:microsoft.com/office/officeart/2005/8/layout/list1"/>
    <dgm:cxn modelId="{C36CF4E3-E01C-844B-89A9-FB8399BB86DD}" srcId="{9FD4C829-3CA5-6B40-8867-72BD3DFE724F}" destId="{A80D454B-1BB7-2549-9C46-261B152E0893}" srcOrd="1" destOrd="0" parTransId="{A0353BF3-BB3B-064D-B582-D94D71CDBDCD}" sibTransId="{AA2C8FBC-ADC4-3C46-AB8F-A11558C0E072}"/>
    <dgm:cxn modelId="{61C2D8F1-4BB2-664A-BF8A-3152702F1B19}" srcId="{9FD4C829-3CA5-6B40-8867-72BD3DFE724F}" destId="{79A16F27-E3BD-7645-AB90-C6B913AADE94}" srcOrd="2" destOrd="0" parTransId="{364E1F13-D68E-F04F-B018-627DD988C39F}" sibTransId="{540F6DF4-61AB-B446-93E4-B8F086C11544}"/>
    <dgm:cxn modelId="{7746D5F7-1ACC-234B-B2B9-9AC09B8089DE}" type="presOf" srcId="{B1C42752-B3B4-294A-9648-CA688D826DFA}" destId="{64978DCB-FB8D-694D-83C7-E38E361D37B3}" srcOrd="0" destOrd="0" presId="urn:microsoft.com/office/officeart/2005/8/layout/list1"/>
    <dgm:cxn modelId="{68A2C988-695B-CB44-810B-FCC84CB2C8DE}" type="presParOf" srcId="{155653E4-231B-BE4D-938C-7DC732675B7E}" destId="{5FBC8D40-B88A-E64D-A461-6C210406EBDE}" srcOrd="0" destOrd="0" presId="urn:microsoft.com/office/officeart/2005/8/layout/list1"/>
    <dgm:cxn modelId="{58CA4E11-C9F2-0E41-B2EA-E2659120470D}" type="presParOf" srcId="{5FBC8D40-B88A-E64D-A461-6C210406EBDE}" destId="{5EDCC958-697F-3B44-BA3C-7ADEDF7A7308}" srcOrd="0" destOrd="0" presId="urn:microsoft.com/office/officeart/2005/8/layout/list1"/>
    <dgm:cxn modelId="{B52FDC98-B26A-3348-A22B-C2479C591D95}" type="presParOf" srcId="{5FBC8D40-B88A-E64D-A461-6C210406EBDE}" destId="{9026FE2E-A74F-7C43-98C7-CCF5BADE45DB}" srcOrd="1" destOrd="0" presId="urn:microsoft.com/office/officeart/2005/8/layout/list1"/>
    <dgm:cxn modelId="{431EFFDB-FBAA-1A46-9190-D50952489183}" type="presParOf" srcId="{155653E4-231B-BE4D-938C-7DC732675B7E}" destId="{02FA99D1-7625-1A45-ADF8-56C74179E87C}" srcOrd="1" destOrd="0" presId="urn:microsoft.com/office/officeart/2005/8/layout/list1"/>
    <dgm:cxn modelId="{3E1EDE0A-B86B-0B42-95BC-B72361EB9956}" type="presParOf" srcId="{155653E4-231B-BE4D-938C-7DC732675B7E}" destId="{9DE8AC7C-31FE-B644-8494-DD08C375EF29}" srcOrd="2" destOrd="0" presId="urn:microsoft.com/office/officeart/2005/8/layout/list1"/>
    <dgm:cxn modelId="{37A6B6D7-9874-9742-B333-FC2279D70755}" type="presParOf" srcId="{155653E4-231B-BE4D-938C-7DC732675B7E}" destId="{1ABA2927-EFDC-9D4E-BB98-5A5CBD778E8C}" srcOrd="3" destOrd="0" presId="urn:microsoft.com/office/officeart/2005/8/layout/list1"/>
    <dgm:cxn modelId="{F18DBED8-4C21-0747-A7F4-B767DFD10C08}" type="presParOf" srcId="{155653E4-231B-BE4D-938C-7DC732675B7E}" destId="{F90B5230-A06F-6D48-9A6B-F8092759691C}" srcOrd="4" destOrd="0" presId="urn:microsoft.com/office/officeart/2005/8/layout/list1"/>
    <dgm:cxn modelId="{1E66A266-25F8-0745-8731-A150C5DF63F2}" type="presParOf" srcId="{F90B5230-A06F-6D48-9A6B-F8092759691C}" destId="{6FA38308-E286-8A4E-9F43-545D315F68BB}" srcOrd="0" destOrd="0" presId="urn:microsoft.com/office/officeart/2005/8/layout/list1"/>
    <dgm:cxn modelId="{5C6CF240-BBD9-634E-A99E-9E33B1D99BB6}" type="presParOf" srcId="{F90B5230-A06F-6D48-9A6B-F8092759691C}" destId="{FA073799-7352-CA47-B2FE-306DB5F94402}" srcOrd="1" destOrd="0" presId="urn:microsoft.com/office/officeart/2005/8/layout/list1"/>
    <dgm:cxn modelId="{54315376-ECBA-6E42-99DE-DFBD98FD7ED0}" type="presParOf" srcId="{155653E4-231B-BE4D-938C-7DC732675B7E}" destId="{A78EC558-A86C-214F-A09E-34F63D13FE4E}" srcOrd="5" destOrd="0" presId="urn:microsoft.com/office/officeart/2005/8/layout/list1"/>
    <dgm:cxn modelId="{DBA2E6F0-2107-064C-A002-B9BEEC9B3038}" type="presParOf" srcId="{155653E4-231B-BE4D-938C-7DC732675B7E}" destId="{64978DCB-FB8D-694D-83C7-E38E361D37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9207B6-6865-3E48-A1CF-6506610904F4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DF526-155E-8E44-A750-8D8A0C8DF131}">
      <dgm:prSet/>
      <dgm:spPr>
        <a:noFill/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tx2">
                  <a:lumMod val="10000"/>
                </a:schemeClr>
              </a:solidFill>
            </a:rPr>
            <a:t>IP address spoofing</a:t>
          </a:r>
        </a:p>
      </dgm:t>
    </dgm:pt>
    <dgm:pt modelId="{ECFA6DE2-DC80-C54B-AB1C-3214F9E8A3E4}" type="parTrans" cxnId="{2D1F1703-F150-FF4E-8B63-254EB4FC023E}">
      <dgm:prSet/>
      <dgm:spPr/>
      <dgm:t>
        <a:bodyPr/>
        <a:lstStyle/>
        <a:p>
          <a:endParaRPr lang="en-US"/>
        </a:p>
      </dgm:t>
    </dgm:pt>
    <dgm:pt modelId="{0A1E5EF9-62CD-8540-9C19-1F0D7EC8CDF9}" type="sibTrans" cxnId="{2D1F1703-F150-FF4E-8B63-254EB4FC023E}">
      <dgm:prSet/>
      <dgm:spPr/>
      <dgm:t>
        <a:bodyPr/>
        <a:lstStyle/>
        <a:p>
          <a:endParaRPr lang="en-US"/>
        </a:p>
      </dgm:t>
    </dgm:pt>
    <dgm:pt modelId="{D04218B9-0965-1940-92CB-0ACC4AAF5B40}">
      <dgm:prSet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/>
            <a:t>The intruder transmits packets from the outside with a source IP address field containing an address of an internal host</a:t>
          </a:r>
        </a:p>
      </dgm:t>
    </dgm:pt>
    <dgm:pt modelId="{01D80D1D-44E7-5F48-8896-FBB76153C9D6}" type="parTrans" cxnId="{15B02E57-6B0F-8A43-B51F-F9F7C5FDF7D0}">
      <dgm:prSet/>
      <dgm:spPr/>
      <dgm:t>
        <a:bodyPr/>
        <a:lstStyle/>
        <a:p>
          <a:endParaRPr lang="en-US"/>
        </a:p>
      </dgm:t>
    </dgm:pt>
    <dgm:pt modelId="{C8CD89F7-57C1-874F-BE30-CCF95C1D1960}" type="sibTrans" cxnId="{15B02E57-6B0F-8A43-B51F-F9F7C5FDF7D0}">
      <dgm:prSet/>
      <dgm:spPr/>
      <dgm:t>
        <a:bodyPr/>
        <a:lstStyle/>
        <a:p>
          <a:endParaRPr lang="en-US"/>
        </a:p>
      </dgm:t>
    </dgm:pt>
    <dgm:pt modelId="{2D9A9FB4-98EA-994F-9F86-B6C3FD8997D1}">
      <dgm:prSet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/>
            <a:t>Countermeasure is to discard packets with an inside source address if the packet arrives on an external interface</a:t>
          </a:r>
        </a:p>
      </dgm:t>
    </dgm:pt>
    <dgm:pt modelId="{6345612A-CF73-8943-B3D2-6C382B7C0935}" type="parTrans" cxnId="{7E93C337-B87B-F24E-AE2D-8776D5B55736}">
      <dgm:prSet/>
      <dgm:spPr/>
      <dgm:t>
        <a:bodyPr/>
        <a:lstStyle/>
        <a:p>
          <a:endParaRPr lang="en-US"/>
        </a:p>
      </dgm:t>
    </dgm:pt>
    <dgm:pt modelId="{99911330-C653-0448-BB6C-D3F2CA2CC847}" type="sibTrans" cxnId="{7E93C337-B87B-F24E-AE2D-8776D5B55736}">
      <dgm:prSet/>
      <dgm:spPr/>
      <dgm:t>
        <a:bodyPr/>
        <a:lstStyle/>
        <a:p>
          <a:endParaRPr lang="en-US"/>
        </a:p>
      </dgm:t>
    </dgm:pt>
    <dgm:pt modelId="{523FB63D-7CFF-B14C-A239-1CB0DB3FFD80}">
      <dgm:prSet/>
      <dgm:spPr>
        <a:noFill/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tx2">
                  <a:lumMod val="10000"/>
                </a:schemeClr>
              </a:solidFill>
            </a:rPr>
            <a:t>Source routing attacks</a:t>
          </a:r>
        </a:p>
      </dgm:t>
    </dgm:pt>
    <dgm:pt modelId="{E1429270-D3DC-6A4B-98B0-521D68830A79}" type="parTrans" cxnId="{E3B6A475-FCCF-8A40-AD60-DEBBB2594F53}">
      <dgm:prSet/>
      <dgm:spPr/>
      <dgm:t>
        <a:bodyPr/>
        <a:lstStyle/>
        <a:p>
          <a:endParaRPr lang="en-US"/>
        </a:p>
      </dgm:t>
    </dgm:pt>
    <dgm:pt modelId="{EEF180FA-AAE4-424F-8AF0-986EF1B2EC08}" type="sibTrans" cxnId="{E3B6A475-FCCF-8A40-AD60-DEBBB2594F53}">
      <dgm:prSet/>
      <dgm:spPr/>
      <dgm:t>
        <a:bodyPr/>
        <a:lstStyle/>
        <a:p>
          <a:endParaRPr lang="en-US"/>
        </a:p>
      </dgm:t>
    </dgm:pt>
    <dgm:pt modelId="{3A999B95-FA77-0C44-AF96-45F91C794A1A}">
      <dgm:prSet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/>
            <a:t>The source station specifies the route that a packet should take as it crosses the internet, in the hopes that this will bypass security measures that do not analyze the source routing information</a:t>
          </a:r>
        </a:p>
      </dgm:t>
    </dgm:pt>
    <dgm:pt modelId="{C88F824C-45BC-814D-A9AC-A0BBB5A3E440}" type="parTrans" cxnId="{80ACC061-1FB8-2D42-AFD7-E0B8D848E615}">
      <dgm:prSet/>
      <dgm:spPr/>
      <dgm:t>
        <a:bodyPr/>
        <a:lstStyle/>
        <a:p>
          <a:endParaRPr lang="en-US"/>
        </a:p>
      </dgm:t>
    </dgm:pt>
    <dgm:pt modelId="{F8BC0A08-1563-5742-AC2C-8F87E77312DB}" type="sibTrans" cxnId="{80ACC061-1FB8-2D42-AFD7-E0B8D848E615}">
      <dgm:prSet/>
      <dgm:spPr/>
      <dgm:t>
        <a:bodyPr/>
        <a:lstStyle/>
        <a:p>
          <a:endParaRPr lang="en-US"/>
        </a:p>
      </dgm:t>
    </dgm:pt>
    <dgm:pt modelId="{14E6060D-019F-6346-9633-D96C4924CD36}">
      <dgm:prSet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/>
            <a:t>Countermeasure is to discard all packets that use this option</a:t>
          </a:r>
        </a:p>
      </dgm:t>
    </dgm:pt>
    <dgm:pt modelId="{14802142-98A0-A944-85B3-D8BBBCE6AD60}" type="parTrans" cxnId="{20EBF447-DD5C-684C-86D3-6299C5814803}">
      <dgm:prSet/>
      <dgm:spPr/>
      <dgm:t>
        <a:bodyPr/>
        <a:lstStyle/>
        <a:p>
          <a:endParaRPr lang="en-US"/>
        </a:p>
      </dgm:t>
    </dgm:pt>
    <dgm:pt modelId="{5129F061-4872-104E-863E-674BAA4FBD33}" type="sibTrans" cxnId="{20EBF447-DD5C-684C-86D3-6299C5814803}">
      <dgm:prSet/>
      <dgm:spPr/>
      <dgm:t>
        <a:bodyPr/>
        <a:lstStyle/>
        <a:p>
          <a:endParaRPr lang="en-US"/>
        </a:p>
      </dgm:t>
    </dgm:pt>
    <dgm:pt modelId="{64359C30-30BE-7940-8E30-0F804B3624B2}">
      <dgm:prSet/>
      <dgm:spPr>
        <a:noFill/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tx2">
                  <a:lumMod val="10000"/>
                </a:schemeClr>
              </a:solidFill>
            </a:rPr>
            <a:t>Tiny fragment attacks</a:t>
          </a:r>
        </a:p>
      </dgm:t>
    </dgm:pt>
    <dgm:pt modelId="{CC820EBB-6DF1-2C4A-A843-AA370FD41960}" type="parTrans" cxnId="{4721EB85-33C0-A24D-8DA2-6796C464A375}">
      <dgm:prSet/>
      <dgm:spPr/>
      <dgm:t>
        <a:bodyPr/>
        <a:lstStyle/>
        <a:p>
          <a:endParaRPr lang="en-US"/>
        </a:p>
      </dgm:t>
    </dgm:pt>
    <dgm:pt modelId="{EDFB75A5-F43C-3B44-B663-65AA237C12CF}" type="sibTrans" cxnId="{4721EB85-33C0-A24D-8DA2-6796C464A375}">
      <dgm:prSet/>
      <dgm:spPr/>
      <dgm:t>
        <a:bodyPr/>
        <a:lstStyle/>
        <a:p>
          <a:endParaRPr lang="en-US"/>
        </a:p>
      </dgm:t>
    </dgm:pt>
    <dgm:pt modelId="{57D9C728-9A19-0347-AAB6-4A2E29206F23}">
      <dgm:prSet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/>
            <a:t>The intruder uses the IP fragmentation option to create extremely small fragments and force the TCP header information into a separate packet fragment</a:t>
          </a:r>
        </a:p>
      </dgm:t>
    </dgm:pt>
    <dgm:pt modelId="{D19754C5-8745-D144-A40B-3F1DB2CA1A2D}" type="parTrans" cxnId="{57E21027-FE92-704C-A78D-AA0501E04701}">
      <dgm:prSet/>
      <dgm:spPr/>
      <dgm:t>
        <a:bodyPr/>
        <a:lstStyle/>
        <a:p>
          <a:endParaRPr lang="en-US"/>
        </a:p>
      </dgm:t>
    </dgm:pt>
    <dgm:pt modelId="{DF1E2244-B22D-5841-B627-5978816F2350}" type="sibTrans" cxnId="{57E21027-FE92-704C-A78D-AA0501E04701}">
      <dgm:prSet/>
      <dgm:spPr/>
      <dgm:t>
        <a:bodyPr/>
        <a:lstStyle/>
        <a:p>
          <a:endParaRPr lang="en-US"/>
        </a:p>
      </dgm:t>
    </dgm:pt>
    <dgm:pt modelId="{5C275C8E-E149-334E-9E30-A6E564C589A0}">
      <dgm:prSet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/>
            <a:t>Countermeasure is to enforce a rule that the first fragment of a packet must contain a predefined minimum amount of the transport header</a:t>
          </a:r>
        </a:p>
      </dgm:t>
    </dgm:pt>
    <dgm:pt modelId="{D1592A6C-DF82-4140-8C6F-9EAAF013F786}" type="parTrans" cxnId="{7AFD6803-FF01-1449-9F15-232AB01A058E}">
      <dgm:prSet/>
      <dgm:spPr/>
      <dgm:t>
        <a:bodyPr/>
        <a:lstStyle/>
        <a:p>
          <a:endParaRPr lang="en-US"/>
        </a:p>
      </dgm:t>
    </dgm:pt>
    <dgm:pt modelId="{7DBB6EBD-55C9-DA43-8104-79A2063F4D80}" type="sibTrans" cxnId="{7AFD6803-FF01-1449-9F15-232AB01A058E}">
      <dgm:prSet/>
      <dgm:spPr/>
      <dgm:t>
        <a:bodyPr/>
        <a:lstStyle/>
        <a:p>
          <a:endParaRPr lang="en-US"/>
        </a:p>
      </dgm:t>
    </dgm:pt>
    <dgm:pt modelId="{596A7B9D-3D8E-B841-99CC-D488FC4F75FB}" type="pres">
      <dgm:prSet presAssocID="{BE9207B6-6865-3E48-A1CF-6506610904F4}" presName="theList" presStyleCnt="0">
        <dgm:presLayoutVars>
          <dgm:dir/>
          <dgm:animLvl val="lvl"/>
          <dgm:resizeHandles val="exact"/>
        </dgm:presLayoutVars>
      </dgm:prSet>
      <dgm:spPr/>
    </dgm:pt>
    <dgm:pt modelId="{2DB19D4B-BCD5-E043-8E4E-ED69CE886828}" type="pres">
      <dgm:prSet presAssocID="{B90DF526-155E-8E44-A750-8D8A0C8DF131}" presName="compNode" presStyleCnt="0"/>
      <dgm:spPr/>
    </dgm:pt>
    <dgm:pt modelId="{F4C52651-FF1A-3E4E-AE70-26E603EC9117}" type="pres">
      <dgm:prSet presAssocID="{B90DF526-155E-8E44-A750-8D8A0C8DF131}" presName="aNode" presStyleLbl="bgShp" presStyleIdx="0" presStyleCnt="3"/>
      <dgm:spPr/>
    </dgm:pt>
    <dgm:pt modelId="{369BC735-3732-2449-B071-A5E241855A8C}" type="pres">
      <dgm:prSet presAssocID="{B90DF526-155E-8E44-A750-8D8A0C8DF131}" presName="textNode" presStyleLbl="bgShp" presStyleIdx="0" presStyleCnt="3"/>
      <dgm:spPr/>
    </dgm:pt>
    <dgm:pt modelId="{0318D070-ED2C-C548-8E1D-F1283E751A64}" type="pres">
      <dgm:prSet presAssocID="{B90DF526-155E-8E44-A750-8D8A0C8DF131}" presName="compChildNode" presStyleCnt="0"/>
      <dgm:spPr/>
    </dgm:pt>
    <dgm:pt modelId="{D943D56C-B3F4-854B-B326-1957FE77BCF9}" type="pres">
      <dgm:prSet presAssocID="{B90DF526-155E-8E44-A750-8D8A0C8DF131}" presName="theInnerList" presStyleCnt="0"/>
      <dgm:spPr/>
    </dgm:pt>
    <dgm:pt modelId="{780EAD94-620D-564C-999C-E5464C33E6EE}" type="pres">
      <dgm:prSet presAssocID="{D04218B9-0965-1940-92CB-0ACC4AAF5B40}" presName="childNode" presStyleLbl="node1" presStyleIdx="0" presStyleCnt="6">
        <dgm:presLayoutVars>
          <dgm:bulletEnabled val="1"/>
        </dgm:presLayoutVars>
      </dgm:prSet>
      <dgm:spPr/>
    </dgm:pt>
    <dgm:pt modelId="{B394779F-350F-3B4F-A12D-46484F96E8A7}" type="pres">
      <dgm:prSet presAssocID="{D04218B9-0965-1940-92CB-0ACC4AAF5B40}" presName="aSpace2" presStyleCnt="0"/>
      <dgm:spPr/>
    </dgm:pt>
    <dgm:pt modelId="{51E77B2B-D636-C24E-87CA-6404D7D5482A}" type="pres">
      <dgm:prSet presAssocID="{2D9A9FB4-98EA-994F-9F86-B6C3FD8997D1}" presName="childNode" presStyleLbl="node1" presStyleIdx="1" presStyleCnt="6">
        <dgm:presLayoutVars>
          <dgm:bulletEnabled val="1"/>
        </dgm:presLayoutVars>
      </dgm:prSet>
      <dgm:spPr/>
    </dgm:pt>
    <dgm:pt modelId="{91713215-F51A-9D4C-9043-A2A69267CF47}" type="pres">
      <dgm:prSet presAssocID="{B90DF526-155E-8E44-A750-8D8A0C8DF131}" presName="aSpace" presStyleCnt="0"/>
      <dgm:spPr/>
    </dgm:pt>
    <dgm:pt modelId="{1644CAAB-1E9F-1141-A82D-FE86DCF0B001}" type="pres">
      <dgm:prSet presAssocID="{523FB63D-7CFF-B14C-A239-1CB0DB3FFD80}" presName="compNode" presStyleCnt="0"/>
      <dgm:spPr/>
    </dgm:pt>
    <dgm:pt modelId="{CED01CB7-15CC-734D-95C7-35A6719CAE01}" type="pres">
      <dgm:prSet presAssocID="{523FB63D-7CFF-B14C-A239-1CB0DB3FFD80}" presName="aNode" presStyleLbl="bgShp" presStyleIdx="1" presStyleCnt="3"/>
      <dgm:spPr/>
    </dgm:pt>
    <dgm:pt modelId="{4C51FD29-7361-2241-8516-9E4BF0012010}" type="pres">
      <dgm:prSet presAssocID="{523FB63D-7CFF-B14C-A239-1CB0DB3FFD80}" presName="textNode" presStyleLbl="bgShp" presStyleIdx="1" presStyleCnt="3"/>
      <dgm:spPr/>
    </dgm:pt>
    <dgm:pt modelId="{F6BB9EE9-E616-E249-9B45-E5B04687D87F}" type="pres">
      <dgm:prSet presAssocID="{523FB63D-7CFF-B14C-A239-1CB0DB3FFD80}" presName="compChildNode" presStyleCnt="0"/>
      <dgm:spPr/>
    </dgm:pt>
    <dgm:pt modelId="{098CCADE-783A-2544-AD1C-A0DBD79E7184}" type="pres">
      <dgm:prSet presAssocID="{523FB63D-7CFF-B14C-A239-1CB0DB3FFD80}" presName="theInnerList" presStyleCnt="0"/>
      <dgm:spPr/>
    </dgm:pt>
    <dgm:pt modelId="{B84F0F43-46F5-1E41-95D9-8B0ADC647842}" type="pres">
      <dgm:prSet presAssocID="{3A999B95-FA77-0C44-AF96-45F91C794A1A}" presName="childNode" presStyleLbl="node1" presStyleIdx="2" presStyleCnt="6">
        <dgm:presLayoutVars>
          <dgm:bulletEnabled val="1"/>
        </dgm:presLayoutVars>
      </dgm:prSet>
      <dgm:spPr/>
    </dgm:pt>
    <dgm:pt modelId="{5A2AB793-56D3-0646-88C6-E4F7573A28AD}" type="pres">
      <dgm:prSet presAssocID="{3A999B95-FA77-0C44-AF96-45F91C794A1A}" presName="aSpace2" presStyleCnt="0"/>
      <dgm:spPr/>
    </dgm:pt>
    <dgm:pt modelId="{34BDCDB6-FC14-6B43-94BD-A25D64238380}" type="pres">
      <dgm:prSet presAssocID="{14E6060D-019F-6346-9633-D96C4924CD36}" presName="childNode" presStyleLbl="node1" presStyleIdx="3" presStyleCnt="6">
        <dgm:presLayoutVars>
          <dgm:bulletEnabled val="1"/>
        </dgm:presLayoutVars>
      </dgm:prSet>
      <dgm:spPr/>
    </dgm:pt>
    <dgm:pt modelId="{1C49FB96-0FA2-8749-9B45-998C6B37C124}" type="pres">
      <dgm:prSet presAssocID="{523FB63D-7CFF-B14C-A239-1CB0DB3FFD80}" presName="aSpace" presStyleCnt="0"/>
      <dgm:spPr/>
    </dgm:pt>
    <dgm:pt modelId="{76A0D2CB-370D-534B-8A4B-1B5C2329D923}" type="pres">
      <dgm:prSet presAssocID="{64359C30-30BE-7940-8E30-0F804B3624B2}" presName="compNode" presStyleCnt="0"/>
      <dgm:spPr/>
    </dgm:pt>
    <dgm:pt modelId="{8E7644A4-0242-6A4E-9B85-EC260CBD4E4A}" type="pres">
      <dgm:prSet presAssocID="{64359C30-30BE-7940-8E30-0F804B3624B2}" presName="aNode" presStyleLbl="bgShp" presStyleIdx="2" presStyleCnt="3"/>
      <dgm:spPr/>
    </dgm:pt>
    <dgm:pt modelId="{9CE82EBA-684D-4946-8013-1857B71A1431}" type="pres">
      <dgm:prSet presAssocID="{64359C30-30BE-7940-8E30-0F804B3624B2}" presName="textNode" presStyleLbl="bgShp" presStyleIdx="2" presStyleCnt="3"/>
      <dgm:spPr/>
    </dgm:pt>
    <dgm:pt modelId="{B31BBEEF-3F8C-F448-9EEE-BEAC7877A846}" type="pres">
      <dgm:prSet presAssocID="{64359C30-30BE-7940-8E30-0F804B3624B2}" presName="compChildNode" presStyleCnt="0"/>
      <dgm:spPr/>
    </dgm:pt>
    <dgm:pt modelId="{FA382A07-A9A6-324C-9AD4-A79192A8CAF0}" type="pres">
      <dgm:prSet presAssocID="{64359C30-30BE-7940-8E30-0F804B3624B2}" presName="theInnerList" presStyleCnt="0"/>
      <dgm:spPr/>
    </dgm:pt>
    <dgm:pt modelId="{825405CE-D01B-6244-8C44-1F60756A8DC8}" type="pres">
      <dgm:prSet presAssocID="{57D9C728-9A19-0347-AAB6-4A2E29206F23}" presName="childNode" presStyleLbl="node1" presStyleIdx="4" presStyleCnt="6">
        <dgm:presLayoutVars>
          <dgm:bulletEnabled val="1"/>
        </dgm:presLayoutVars>
      </dgm:prSet>
      <dgm:spPr/>
    </dgm:pt>
    <dgm:pt modelId="{2B03F307-3090-4F4E-83C3-067959D4D004}" type="pres">
      <dgm:prSet presAssocID="{57D9C728-9A19-0347-AAB6-4A2E29206F23}" presName="aSpace2" presStyleCnt="0"/>
      <dgm:spPr/>
    </dgm:pt>
    <dgm:pt modelId="{9016FAB3-531C-F944-898D-8C7404909A5D}" type="pres">
      <dgm:prSet presAssocID="{5C275C8E-E149-334E-9E30-A6E564C589A0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D1F1703-F150-FF4E-8B63-254EB4FC023E}" srcId="{BE9207B6-6865-3E48-A1CF-6506610904F4}" destId="{B90DF526-155E-8E44-A750-8D8A0C8DF131}" srcOrd="0" destOrd="0" parTransId="{ECFA6DE2-DC80-C54B-AB1C-3214F9E8A3E4}" sibTransId="{0A1E5EF9-62CD-8540-9C19-1F0D7EC8CDF9}"/>
    <dgm:cxn modelId="{7AFD6803-FF01-1449-9F15-232AB01A058E}" srcId="{64359C30-30BE-7940-8E30-0F804B3624B2}" destId="{5C275C8E-E149-334E-9E30-A6E564C589A0}" srcOrd="1" destOrd="0" parTransId="{D1592A6C-DF82-4140-8C6F-9EAAF013F786}" sibTransId="{7DBB6EBD-55C9-DA43-8104-79A2063F4D80}"/>
    <dgm:cxn modelId="{2ECA2F26-D8FA-BA4E-AE1E-7E526B311F98}" type="presOf" srcId="{14E6060D-019F-6346-9633-D96C4924CD36}" destId="{34BDCDB6-FC14-6B43-94BD-A25D64238380}" srcOrd="0" destOrd="0" presId="urn:microsoft.com/office/officeart/2005/8/layout/lProcess2"/>
    <dgm:cxn modelId="{57E21027-FE92-704C-A78D-AA0501E04701}" srcId="{64359C30-30BE-7940-8E30-0F804B3624B2}" destId="{57D9C728-9A19-0347-AAB6-4A2E29206F23}" srcOrd="0" destOrd="0" parTransId="{D19754C5-8745-D144-A40B-3F1DB2CA1A2D}" sibTransId="{DF1E2244-B22D-5841-B627-5978816F2350}"/>
    <dgm:cxn modelId="{7E93C337-B87B-F24E-AE2D-8776D5B55736}" srcId="{B90DF526-155E-8E44-A750-8D8A0C8DF131}" destId="{2D9A9FB4-98EA-994F-9F86-B6C3FD8997D1}" srcOrd="1" destOrd="0" parTransId="{6345612A-CF73-8943-B3D2-6C382B7C0935}" sibTransId="{99911330-C653-0448-BB6C-D3F2CA2CC847}"/>
    <dgm:cxn modelId="{867E575C-7E27-8944-B73A-30C8742B69EB}" type="presOf" srcId="{57D9C728-9A19-0347-AAB6-4A2E29206F23}" destId="{825405CE-D01B-6244-8C44-1F60756A8DC8}" srcOrd="0" destOrd="0" presId="urn:microsoft.com/office/officeart/2005/8/layout/lProcess2"/>
    <dgm:cxn modelId="{80ACC061-1FB8-2D42-AFD7-E0B8D848E615}" srcId="{523FB63D-7CFF-B14C-A239-1CB0DB3FFD80}" destId="{3A999B95-FA77-0C44-AF96-45F91C794A1A}" srcOrd="0" destOrd="0" parTransId="{C88F824C-45BC-814D-A9AC-A0BBB5A3E440}" sibTransId="{F8BC0A08-1563-5742-AC2C-8F87E77312DB}"/>
    <dgm:cxn modelId="{13096965-AC66-D141-B320-5775DFD1AA97}" type="presOf" srcId="{5C275C8E-E149-334E-9E30-A6E564C589A0}" destId="{9016FAB3-531C-F944-898D-8C7404909A5D}" srcOrd="0" destOrd="0" presId="urn:microsoft.com/office/officeart/2005/8/layout/lProcess2"/>
    <dgm:cxn modelId="{20EBF447-DD5C-684C-86D3-6299C5814803}" srcId="{523FB63D-7CFF-B14C-A239-1CB0DB3FFD80}" destId="{14E6060D-019F-6346-9633-D96C4924CD36}" srcOrd="1" destOrd="0" parTransId="{14802142-98A0-A944-85B3-D8BBBCE6AD60}" sibTransId="{5129F061-4872-104E-863E-674BAA4FBD33}"/>
    <dgm:cxn modelId="{BBAF066F-98E0-2E45-91BA-C0E7D68D433B}" type="presOf" srcId="{523FB63D-7CFF-B14C-A239-1CB0DB3FFD80}" destId="{CED01CB7-15CC-734D-95C7-35A6719CAE01}" srcOrd="0" destOrd="0" presId="urn:microsoft.com/office/officeart/2005/8/layout/lProcess2"/>
    <dgm:cxn modelId="{E3B6A475-FCCF-8A40-AD60-DEBBB2594F53}" srcId="{BE9207B6-6865-3E48-A1CF-6506610904F4}" destId="{523FB63D-7CFF-B14C-A239-1CB0DB3FFD80}" srcOrd="1" destOrd="0" parTransId="{E1429270-D3DC-6A4B-98B0-521D68830A79}" sibTransId="{EEF180FA-AAE4-424F-8AF0-986EF1B2EC08}"/>
    <dgm:cxn modelId="{15B02E57-6B0F-8A43-B51F-F9F7C5FDF7D0}" srcId="{B90DF526-155E-8E44-A750-8D8A0C8DF131}" destId="{D04218B9-0965-1940-92CB-0ACC4AAF5B40}" srcOrd="0" destOrd="0" parTransId="{01D80D1D-44E7-5F48-8896-FBB76153C9D6}" sibTransId="{C8CD89F7-57C1-874F-BE30-CCF95C1D1960}"/>
    <dgm:cxn modelId="{4721EB85-33C0-A24D-8DA2-6796C464A375}" srcId="{BE9207B6-6865-3E48-A1CF-6506610904F4}" destId="{64359C30-30BE-7940-8E30-0F804B3624B2}" srcOrd="2" destOrd="0" parTransId="{CC820EBB-6DF1-2C4A-A843-AA370FD41960}" sibTransId="{EDFB75A5-F43C-3B44-B663-65AA237C12CF}"/>
    <dgm:cxn modelId="{A9BE459A-FCE4-964A-93D6-D8DD483C31C9}" type="presOf" srcId="{64359C30-30BE-7940-8E30-0F804B3624B2}" destId="{8E7644A4-0242-6A4E-9B85-EC260CBD4E4A}" srcOrd="0" destOrd="0" presId="urn:microsoft.com/office/officeart/2005/8/layout/lProcess2"/>
    <dgm:cxn modelId="{E434E89F-3176-DE4A-9C06-FFF4709A004F}" type="presOf" srcId="{3A999B95-FA77-0C44-AF96-45F91C794A1A}" destId="{B84F0F43-46F5-1E41-95D9-8B0ADC647842}" srcOrd="0" destOrd="0" presId="urn:microsoft.com/office/officeart/2005/8/layout/lProcess2"/>
    <dgm:cxn modelId="{86E417B1-0F20-A547-AE94-46C663248DB7}" type="presOf" srcId="{B90DF526-155E-8E44-A750-8D8A0C8DF131}" destId="{369BC735-3732-2449-B071-A5E241855A8C}" srcOrd="1" destOrd="0" presId="urn:microsoft.com/office/officeart/2005/8/layout/lProcess2"/>
    <dgm:cxn modelId="{E61720BB-7AD8-064D-A809-4F83E5BC1B4D}" type="presOf" srcId="{BE9207B6-6865-3E48-A1CF-6506610904F4}" destId="{596A7B9D-3D8E-B841-99CC-D488FC4F75FB}" srcOrd="0" destOrd="0" presId="urn:microsoft.com/office/officeart/2005/8/layout/lProcess2"/>
    <dgm:cxn modelId="{CFE088BC-D974-984C-ABE9-672FB830025C}" type="presOf" srcId="{64359C30-30BE-7940-8E30-0F804B3624B2}" destId="{9CE82EBA-684D-4946-8013-1857B71A1431}" srcOrd="1" destOrd="0" presId="urn:microsoft.com/office/officeart/2005/8/layout/lProcess2"/>
    <dgm:cxn modelId="{46E4C4DD-AC17-E945-AB79-F29269784D8C}" type="presOf" srcId="{B90DF526-155E-8E44-A750-8D8A0C8DF131}" destId="{F4C52651-FF1A-3E4E-AE70-26E603EC9117}" srcOrd="0" destOrd="0" presId="urn:microsoft.com/office/officeart/2005/8/layout/lProcess2"/>
    <dgm:cxn modelId="{6E6BF9DE-4D8A-0E4A-8051-BD01F582F9FF}" type="presOf" srcId="{D04218B9-0965-1940-92CB-0ACC4AAF5B40}" destId="{780EAD94-620D-564C-999C-E5464C33E6EE}" srcOrd="0" destOrd="0" presId="urn:microsoft.com/office/officeart/2005/8/layout/lProcess2"/>
    <dgm:cxn modelId="{6A6B14E1-7B88-7E4A-BFE3-994A9E477D45}" type="presOf" srcId="{523FB63D-7CFF-B14C-A239-1CB0DB3FFD80}" destId="{4C51FD29-7361-2241-8516-9E4BF0012010}" srcOrd="1" destOrd="0" presId="urn:microsoft.com/office/officeart/2005/8/layout/lProcess2"/>
    <dgm:cxn modelId="{0E009EFB-6DCE-374F-B174-6F633941C03A}" type="presOf" srcId="{2D9A9FB4-98EA-994F-9F86-B6C3FD8997D1}" destId="{51E77B2B-D636-C24E-87CA-6404D7D5482A}" srcOrd="0" destOrd="0" presId="urn:microsoft.com/office/officeart/2005/8/layout/lProcess2"/>
    <dgm:cxn modelId="{DCA2776A-DEAE-0140-8942-F9DC89101960}" type="presParOf" srcId="{596A7B9D-3D8E-B841-99CC-D488FC4F75FB}" destId="{2DB19D4B-BCD5-E043-8E4E-ED69CE886828}" srcOrd="0" destOrd="0" presId="urn:microsoft.com/office/officeart/2005/8/layout/lProcess2"/>
    <dgm:cxn modelId="{0BE98964-910A-8442-AA99-11F2B15A6599}" type="presParOf" srcId="{2DB19D4B-BCD5-E043-8E4E-ED69CE886828}" destId="{F4C52651-FF1A-3E4E-AE70-26E603EC9117}" srcOrd="0" destOrd="0" presId="urn:microsoft.com/office/officeart/2005/8/layout/lProcess2"/>
    <dgm:cxn modelId="{A047B0BC-D10C-3D43-ADED-D13619F02C4B}" type="presParOf" srcId="{2DB19D4B-BCD5-E043-8E4E-ED69CE886828}" destId="{369BC735-3732-2449-B071-A5E241855A8C}" srcOrd="1" destOrd="0" presId="urn:microsoft.com/office/officeart/2005/8/layout/lProcess2"/>
    <dgm:cxn modelId="{1C221866-A048-754D-B819-ED6F30525678}" type="presParOf" srcId="{2DB19D4B-BCD5-E043-8E4E-ED69CE886828}" destId="{0318D070-ED2C-C548-8E1D-F1283E751A64}" srcOrd="2" destOrd="0" presId="urn:microsoft.com/office/officeart/2005/8/layout/lProcess2"/>
    <dgm:cxn modelId="{8B706F60-B2BA-5F42-880F-4377DC93E5BB}" type="presParOf" srcId="{0318D070-ED2C-C548-8E1D-F1283E751A64}" destId="{D943D56C-B3F4-854B-B326-1957FE77BCF9}" srcOrd="0" destOrd="0" presId="urn:microsoft.com/office/officeart/2005/8/layout/lProcess2"/>
    <dgm:cxn modelId="{02DB3F50-6625-2E4E-AE01-05C0C48E6A45}" type="presParOf" srcId="{D943D56C-B3F4-854B-B326-1957FE77BCF9}" destId="{780EAD94-620D-564C-999C-E5464C33E6EE}" srcOrd="0" destOrd="0" presId="urn:microsoft.com/office/officeart/2005/8/layout/lProcess2"/>
    <dgm:cxn modelId="{CC2F6F9B-B001-E145-8984-F37226F6E52A}" type="presParOf" srcId="{D943D56C-B3F4-854B-B326-1957FE77BCF9}" destId="{B394779F-350F-3B4F-A12D-46484F96E8A7}" srcOrd="1" destOrd="0" presId="urn:microsoft.com/office/officeart/2005/8/layout/lProcess2"/>
    <dgm:cxn modelId="{52D881B6-802F-4844-930B-9B8E1CBB3486}" type="presParOf" srcId="{D943D56C-B3F4-854B-B326-1957FE77BCF9}" destId="{51E77B2B-D636-C24E-87CA-6404D7D5482A}" srcOrd="2" destOrd="0" presId="urn:microsoft.com/office/officeart/2005/8/layout/lProcess2"/>
    <dgm:cxn modelId="{D8979ADC-6586-994B-A0A0-180A3BBCEBB5}" type="presParOf" srcId="{596A7B9D-3D8E-B841-99CC-D488FC4F75FB}" destId="{91713215-F51A-9D4C-9043-A2A69267CF47}" srcOrd="1" destOrd="0" presId="urn:microsoft.com/office/officeart/2005/8/layout/lProcess2"/>
    <dgm:cxn modelId="{A9ED1005-C4C9-D243-8A55-5B995EF6EB29}" type="presParOf" srcId="{596A7B9D-3D8E-B841-99CC-D488FC4F75FB}" destId="{1644CAAB-1E9F-1141-A82D-FE86DCF0B001}" srcOrd="2" destOrd="0" presId="urn:microsoft.com/office/officeart/2005/8/layout/lProcess2"/>
    <dgm:cxn modelId="{DA26291A-9976-F84E-A343-E29F641681EC}" type="presParOf" srcId="{1644CAAB-1E9F-1141-A82D-FE86DCF0B001}" destId="{CED01CB7-15CC-734D-95C7-35A6719CAE01}" srcOrd="0" destOrd="0" presId="urn:microsoft.com/office/officeart/2005/8/layout/lProcess2"/>
    <dgm:cxn modelId="{5E946669-5223-CA44-BD44-1AFEF7473482}" type="presParOf" srcId="{1644CAAB-1E9F-1141-A82D-FE86DCF0B001}" destId="{4C51FD29-7361-2241-8516-9E4BF0012010}" srcOrd="1" destOrd="0" presId="urn:microsoft.com/office/officeart/2005/8/layout/lProcess2"/>
    <dgm:cxn modelId="{252AB770-6C1A-3749-8368-86F4B1A1688B}" type="presParOf" srcId="{1644CAAB-1E9F-1141-A82D-FE86DCF0B001}" destId="{F6BB9EE9-E616-E249-9B45-E5B04687D87F}" srcOrd="2" destOrd="0" presId="urn:microsoft.com/office/officeart/2005/8/layout/lProcess2"/>
    <dgm:cxn modelId="{CB32D3D2-F349-234B-B1BF-D54A8626D804}" type="presParOf" srcId="{F6BB9EE9-E616-E249-9B45-E5B04687D87F}" destId="{098CCADE-783A-2544-AD1C-A0DBD79E7184}" srcOrd="0" destOrd="0" presId="urn:microsoft.com/office/officeart/2005/8/layout/lProcess2"/>
    <dgm:cxn modelId="{8FE86FD5-0DED-694E-B2FC-25955299FAC4}" type="presParOf" srcId="{098CCADE-783A-2544-AD1C-A0DBD79E7184}" destId="{B84F0F43-46F5-1E41-95D9-8B0ADC647842}" srcOrd="0" destOrd="0" presId="urn:microsoft.com/office/officeart/2005/8/layout/lProcess2"/>
    <dgm:cxn modelId="{6C1A5664-BDED-7047-94DE-8343C92F9FBA}" type="presParOf" srcId="{098CCADE-783A-2544-AD1C-A0DBD79E7184}" destId="{5A2AB793-56D3-0646-88C6-E4F7573A28AD}" srcOrd="1" destOrd="0" presId="urn:microsoft.com/office/officeart/2005/8/layout/lProcess2"/>
    <dgm:cxn modelId="{8A7E4AC8-33B9-BF4A-9767-46016C426649}" type="presParOf" srcId="{098CCADE-783A-2544-AD1C-A0DBD79E7184}" destId="{34BDCDB6-FC14-6B43-94BD-A25D64238380}" srcOrd="2" destOrd="0" presId="urn:microsoft.com/office/officeart/2005/8/layout/lProcess2"/>
    <dgm:cxn modelId="{E9BD28AD-44FE-6D47-8CBC-0ABF6D23E42E}" type="presParOf" srcId="{596A7B9D-3D8E-B841-99CC-D488FC4F75FB}" destId="{1C49FB96-0FA2-8749-9B45-998C6B37C124}" srcOrd="3" destOrd="0" presId="urn:microsoft.com/office/officeart/2005/8/layout/lProcess2"/>
    <dgm:cxn modelId="{874C1A18-941A-B145-810C-6F0B744B4094}" type="presParOf" srcId="{596A7B9D-3D8E-B841-99CC-D488FC4F75FB}" destId="{76A0D2CB-370D-534B-8A4B-1B5C2329D923}" srcOrd="4" destOrd="0" presId="urn:microsoft.com/office/officeart/2005/8/layout/lProcess2"/>
    <dgm:cxn modelId="{0428A60B-7D1B-4349-8629-E18356A897CE}" type="presParOf" srcId="{76A0D2CB-370D-534B-8A4B-1B5C2329D923}" destId="{8E7644A4-0242-6A4E-9B85-EC260CBD4E4A}" srcOrd="0" destOrd="0" presId="urn:microsoft.com/office/officeart/2005/8/layout/lProcess2"/>
    <dgm:cxn modelId="{E4A15E0B-EC08-4447-BA41-CAC97D0BA38F}" type="presParOf" srcId="{76A0D2CB-370D-534B-8A4B-1B5C2329D923}" destId="{9CE82EBA-684D-4946-8013-1857B71A1431}" srcOrd="1" destOrd="0" presId="urn:microsoft.com/office/officeart/2005/8/layout/lProcess2"/>
    <dgm:cxn modelId="{E9B65001-2EF9-264C-B27B-5923DA2DBAD8}" type="presParOf" srcId="{76A0D2CB-370D-534B-8A4B-1B5C2329D923}" destId="{B31BBEEF-3F8C-F448-9EEE-BEAC7877A846}" srcOrd="2" destOrd="0" presId="urn:microsoft.com/office/officeart/2005/8/layout/lProcess2"/>
    <dgm:cxn modelId="{A86F71D6-52B1-EC47-B4DD-70EBBA9FB122}" type="presParOf" srcId="{B31BBEEF-3F8C-F448-9EEE-BEAC7877A846}" destId="{FA382A07-A9A6-324C-9AD4-A79192A8CAF0}" srcOrd="0" destOrd="0" presId="urn:microsoft.com/office/officeart/2005/8/layout/lProcess2"/>
    <dgm:cxn modelId="{56E308EF-DA25-3448-9F10-F4C5BBB59332}" type="presParOf" srcId="{FA382A07-A9A6-324C-9AD4-A79192A8CAF0}" destId="{825405CE-D01B-6244-8C44-1F60756A8DC8}" srcOrd="0" destOrd="0" presId="urn:microsoft.com/office/officeart/2005/8/layout/lProcess2"/>
    <dgm:cxn modelId="{8CF3B7F9-D78E-AA41-A6D5-88EE73BA44EC}" type="presParOf" srcId="{FA382A07-A9A6-324C-9AD4-A79192A8CAF0}" destId="{2B03F307-3090-4F4E-83C3-067959D4D004}" srcOrd="1" destOrd="0" presId="urn:microsoft.com/office/officeart/2005/8/layout/lProcess2"/>
    <dgm:cxn modelId="{76ECD402-6F81-8E49-AA6F-4669974EA516}" type="presParOf" srcId="{FA382A07-A9A6-324C-9AD4-A79192A8CAF0}" destId="{9016FAB3-531C-F944-898D-8C7404909A5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BAB799-19D7-4673-9FA1-200D3BFA192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C296FB-BBFF-4CC1-9946-CC4144432B02}">
      <dgm:prSet/>
      <dgm:spPr/>
      <dgm:t>
        <a:bodyPr/>
        <a:lstStyle/>
        <a:p>
          <a:r>
            <a:rPr lang="en-AU" baseline="0"/>
            <a:t>A system identified by the firewall administrator as a critical strong point in the network’s security</a:t>
          </a:r>
          <a:endParaRPr lang="en-US"/>
        </a:p>
      </dgm:t>
    </dgm:pt>
    <dgm:pt modelId="{3366F624-41B6-49C5-A044-9626D5CC223F}" type="parTrans" cxnId="{C405549B-FAE7-4602-A784-A489F5DF3934}">
      <dgm:prSet/>
      <dgm:spPr/>
      <dgm:t>
        <a:bodyPr/>
        <a:lstStyle/>
        <a:p>
          <a:endParaRPr lang="en-US"/>
        </a:p>
      </dgm:t>
    </dgm:pt>
    <dgm:pt modelId="{57F6793B-F8C4-4A84-ABBE-DACA5160C0C0}" type="sibTrans" cxnId="{C405549B-FAE7-4602-A784-A489F5DF3934}">
      <dgm:prSet/>
      <dgm:spPr/>
      <dgm:t>
        <a:bodyPr/>
        <a:lstStyle/>
        <a:p>
          <a:endParaRPr lang="en-US"/>
        </a:p>
      </dgm:t>
    </dgm:pt>
    <dgm:pt modelId="{68517347-9916-46A8-89E6-4518E32B73CA}">
      <dgm:prSet/>
      <dgm:spPr/>
      <dgm:t>
        <a:bodyPr/>
        <a:lstStyle/>
        <a:p>
          <a:r>
            <a:rPr lang="en-AU" baseline="0"/>
            <a:t>Typically serves as a platform for an application-level or circuit-level gateway</a:t>
          </a:r>
          <a:endParaRPr lang="en-US"/>
        </a:p>
      </dgm:t>
    </dgm:pt>
    <dgm:pt modelId="{9E768F15-D489-4D6B-B475-548726EFDF9E}" type="parTrans" cxnId="{F30E6E8D-8483-4CA2-9276-E247976BB2A0}">
      <dgm:prSet/>
      <dgm:spPr/>
      <dgm:t>
        <a:bodyPr/>
        <a:lstStyle/>
        <a:p>
          <a:endParaRPr lang="en-US"/>
        </a:p>
      </dgm:t>
    </dgm:pt>
    <dgm:pt modelId="{FB7E0A8E-066E-48D5-9028-5B3FBA21D158}" type="sibTrans" cxnId="{F30E6E8D-8483-4CA2-9276-E247976BB2A0}">
      <dgm:prSet/>
      <dgm:spPr/>
      <dgm:t>
        <a:bodyPr/>
        <a:lstStyle/>
        <a:p>
          <a:endParaRPr lang="en-US"/>
        </a:p>
      </dgm:t>
    </dgm:pt>
    <dgm:pt modelId="{A39F0EA5-61AE-724D-B251-C468813020AC}" type="pres">
      <dgm:prSet presAssocID="{97BAB799-19D7-4673-9FA1-200D3BFA1928}" presName="vert0" presStyleCnt="0">
        <dgm:presLayoutVars>
          <dgm:dir/>
          <dgm:animOne val="branch"/>
          <dgm:animLvl val="lvl"/>
        </dgm:presLayoutVars>
      </dgm:prSet>
      <dgm:spPr/>
    </dgm:pt>
    <dgm:pt modelId="{14A3A258-A7E4-814F-BBED-EBB626F4C6BD}" type="pres">
      <dgm:prSet presAssocID="{C7C296FB-BBFF-4CC1-9946-CC4144432B02}" presName="thickLine" presStyleLbl="alignNode1" presStyleIdx="0" presStyleCnt="2"/>
      <dgm:spPr/>
    </dgm:pt>
    <dgm:pt modelId="{42CF1CA8-B785-AE49-BC74-7BD34DB9F790}" type="pres">
      <dgm:prSet presAssocID="{C7C296FB-BBFF-4CC1-9946-CC4144432B02}" presName="horz1" presStyleCnt="0"/>
      <dgm:spPr/>
    </dgm:pt>
    <dgm:pt modelId="{182C3765-7ADC-284E-A416-32EB0CD2E9A2}" type="pres">
      <dgm:prSet presAssocID="{C7C296FB-BBFF-4CC1-9946-CC4144432B02}" presName="tx1" presStyleLbl="revTx" presStyleIdx="0" presStyleCnt="2"/>
      <dgm:spPr/>
    </dgm:pt>
    <dgm:pt modelId="{C52DFF0D-34A8-1846-ADFF-6CB127553B6C}" type="pres">
      <dgm:prSet presAssocID="{C7C296FB-BBFF-4CC1-9946-CC4144432B02}" presName="vert1" presStyleCnt="0"/>
      <dgm:spPr/>
    </dgm:pt>
    <dgm:pt modelId="{EE403E21-B6A3-2047-9C0C-B8261A70E083}" type="pres">
      <dgm:prSet presAssocID="{68517347-9916-46A8-89E6-4518E32B73CA}" presName="thickLine" presStyleLbl="alignNode1" presStyleIdx="1" presStyleCnt="2"/>
      <dgm:spPr/>
    </dgm:pt>
    <dgm:pt modelId="{0D576A0A-887E-1048-BC9B-C9DA1A4C5789}" type="pres">
      <dgm:prSet presAssocID="{68517347-9916-46A8-89E6-4518E32B73CA}" presName="horz1" presStyleCnt="0"/>
      <dgm:spPr/>
    </dgm:pt>
    <dgm:pt modelId="{B165F605-1D82-8348-B6FA-7C40543CC34E}" type="pres">
      <dgm:prSet presAssocID="{68517347-9916-46A8-89E6-4518E32B73CA}" presName="tx1" presStyleLbl="revTx" presStyleIdx="1" presStyleCnt="2"/>
      <dgm:spPr/>
    </dgm:pt>
    <dgm:pt modelId="{ACBE45A6-0163-D24E-8185-DEF00C045D7A}" type="pres">
      <dgm:prSet presAssocID="{68517347-9916-46A8-89E6-4518E32B73CA}" presName="vert1" presStyleCnt="0"/>
      <dgm:spPr/>
    </dgm:pt>
  </dgm:ptLst>
  <dgm:cxnLst>
    <dgm:cxn modelId="{8BD73F0A-9F4A-824F-83C6-3209C0203A31}" type="presOf" srcId="{C7C296FB-BBFF-4CC1-9946-CC4144432B02}" destId="{182C3765-7ADC-284E-A416-32EB0CD2E9A2}" srcOrd="0" destOrd="0" presId="urn:microsoft.com/office/officeart/2008/layout/LinedList"/>
    <dgm:cxn modelId="{47E80B5E-3B93-5E4C-A64A-969C28267836}" type="presOf" srcId="{97BAB799-19D7-4673-9FA1-200D3BFA1928}" destId="{A39F0EA5-61AE-724D-B251-C468813020AC}" srcOrd="0" destOrd="0" presId="urn:microsoft.com/office/officeart/2008/layout/LinedList"/>
    <dgm:cxn modelId="{F30E6E8D-8483-4CA2-9276-E247976BB2A0}" srcId="{97BAB799-19D7-4673-9FA1-200D3BFA1928}" destId="{68517347-9916-46A8-89E6-4518E32B73CA}" srcOrd="1" destOrd="0" parTransId="{9E768F15-D489-4D6B-B475-548726EFDF9E}" sibTransId="{FB7E0A8E-066E-48D5-9028-5B3FBA21D158}"/>
    <dgm:cxn modelId="{C405549B-FAE7-4602-A784-A489F5DF3934}" srcId="{97BAB799-19D7-4673-9FA1-200D3BFA1928}" destId="{C7C296FB-BBFF-4CC1-9946-CC4144432B02}" srcOrd="0" destOrd="0" parTransId="{3366F624-41B6-49C5-A044-9626D5CC223F}" sibTransId="{57F6793B-F8C4-4A84-ABBE-DACA5160C0C0}"/>
    <dgm:cxn modelId="{385280A4-6844-0B4B-8FB4-8579B501B2ED}" type="presOf" srcId="{68517347-9916-46A8-89E6-4518E32B73CA}" destId="{B165F605-1D82-8348-B6FA-7C40543CC34E}" srcOrd="0" destOrd="0" presId="urn:microsoft.com/office/officeart/2008/layout/LinedList"/>
    <dgm:cxn modelId="{D8380A6B-0D3B-7540-B96C-CBFC01843A13}" type="presParOf" srcId="{A39F0EA5-61AE-724D-B251-C468813020AC}" destId="{14A3A258-A7E4-814F-BBED-EBB626F4C6BD}" srcOrd="0" destOrd="0" presId="urn:microsoft.com/office/officeart/2008/layout/LinedList"/>
    <dgm:cxn modelId="{11EC7B40-D870-E74A-B64D-C6F1FBA91AA5}" type="presParOf" srcId="{A39F0EA5-61AE-724D-B251-C468813020AC}" destId="{42CF1CA8-B785-AE49-BC74-7BD34DB9F790}" srcOrd="1" destOrd="0" presId="urn:microsoft.com/office/officeart/2008/layout/LinedList"/>
    <dgm:cxn modelId="{E5524286-76A1-834F-AC35-55EB3A83372D}" type="presParOf" srcId="{42CF1CA8-B785-AE49-BC74-7BD34DB9F790}" destId="{182C3765-7ADC-284E-A416-32EB0CD2E9A2}" srcOrd="0" destOrd="0" presId="urn:microsoft.com/office/officeart/2008/layout/LinedList"/>
    <dgm:cxn modelId="{50F4959B-1714-D94E-BEB4-41F0565084E9}" type="presParOf" srcId="{42CF1CA8-B785-AE49-BC74-7BD34DB9F790}" destId="{C52DFF0D-34A8-1846-ADFF-6CB127553B6C}" srcOrd="1" destOrd="0" presId="urn:microsoft.com/office/officeart/2008/layout/LinedList"/>
    <dgm:cxn modelId="{130ECC73-782E-0B45-A532-1EDB74E4ED97}" type="presParOf" srcId="{A39F0EA5-61AE-724D-B251-C468813020AC}" destId="{EE403E21-B6A3-2047-9C0C-B8261A70E083}" srcOrd="2" destOrd="0" presId="urn:microsoft.com/office/officeart/2008/layout/LinedList"/>
    <dgm:cxn modelId="{00A65D5C-CD78-2347-B53E-AACDDC4C2EA5}" type="presParOf" srcId="{A39F0EA5-61AE-724D-B251-C468813020AC}" destId="{0D576A0A-887E-1048-BC9B-C9DA1A4C5789}" srcOrd="3" destOrd="0" presId="urn:microsoft.com/office/officeart/2008/layout/LinedList"/>
    <dgm:cxn modelId="{8BA291A2-1B1F-404C-9202-16BF478B163A}" type="presParOf" srcId="{0D576A0A-887E-1048-BC9B-C9DA1A4C5789}" destId="{B165F605-1D82-8348-B6FA-7C40543CC34E}" srcOrd="0" destOrd="0" presId="urn:microsoft.com/office/officeart/2008/layout/LinedList"/>
    <dgm:cxn modelId="{038D39E5-0C26-0743-A377-2A3763BB7C11}" type="presParOf" srcId="{0D576A0A-887E-1048-BC9B-C9DA1A4C5789}" destId="{ACBE45A6-0163-D24E-8185-DEF00C045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A7BD-C788-D34B-A327-E12C7AF418D1}">
      <dsp:nvSpPr>
        <dsp:cNvPr id="0" name=""/>
        <dsp:cNvSpPr/>
      </dsp:nvSpPr>
      <dsp:spPr>
        <a:xfrm>
          <a:off x="0" y="172620"/>
          <a:ext cx="4879728" cy="1267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 alternative, or at least complement, to host-based security services</a:t>
          </a:r>
        </a:p>
      </dsp:txBody>
      <dsp:txXfrm>
        <a:off x="61855" y="234475"/>
        <a:ext cx="4756018" cy="1143400"/>
      </dsp:txXfrm>
    </dsp:sp>
    <dsp:sp modelId="{34528343-D8FC-BC4D-ACD0-E02717700D53}">
      <dsp:nvSpPr>
        <dsp:cNvPr id="0" name=""/>
        <dsp:cNvSpPr/>
      </dsp:nvSpPr>
      <dsp:spPr>
        <a:xfrm>
          <a:off x="0" y="1494450"/>
          <a:ext cx="4879728" cy="1267110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inserted between the premises network and the Internet to establish a controlled link and to erect an outer security wall or perimeter</a:t>
          </a:r>
        </a:p>
      </dsp:txBody>
      <dsp:txXfrm>
        <a:off x="61855" y="1556305"/>
        <a:ext cx="4756018" cy="1143400"/>
      </dsp:txXfrm>
    </dsp:sp>
    <dsp:sp modelId="{DF7F1830-106F-6246-84B8-9FFE70EED4E4}">
      <dsp:nvSpPr>
        <dsp:cNvPr id="0" name=""/>
        <dsp:cNvSpPr/>
      </dsp:nvSpPr>
      <dsp:spPr>
        <a:xfrm>
          <a:off x="0" y="2816279"/>
          <a:ext cx="4879728" cy="1267110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aim of this perimeter is to protect the premises network from Internet-based attacks and to provide a single choke point where security and auditing can be imposed</a:t>
          </a:r>
        </a:p>
      </dsp:txBody>
      <dsp:txXfrm>
        <a:off x="61855" y="2878134"/>
        <a:ext cx="4756018" cy="1143400"/>
      </dsp:txXfrm>
    </dsp:sp>
    <dsp:sp modelId="{D2447246-D09B-1B41-8E10-9F69C17ED721}">
      <dsp:nvSpPr>
        <dsp:cNvPr id="0" name=""/>
        <dsp:cNvSpPr/>
      </dsp:nvSpPr>
      <dsp:spPr>
        <a:xfrm>
          <a:off x="0" y="4138110"/>
          <a:ext cx="4879728" cy="126711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May be a single computer system or a set of two or more systems that cooperate to perform the firewall function</a:t>
          </a:r>
        </a:p>
      </dsp:txBody>
      <dsp:txXfrm>
        <a:off x="61855" y="4199965"/>
        <a:ext cx="4756018" cy="114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A700-4F44-0E42-A4A2-99936C4181C5}">
      <dsp:nvSpPr>
        <dsp:cNvPr id="0" name=""/>
        <dsp:cNvSpPr/>
      </dsp:nvSpPr>
      <dsp:spPr>
        <a:xfrm>
          <a:off x="0" y="319769"/>
          <a:ext cx="4879728" cy="1393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21" tIns="312420" rIns="3787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Controls access based on the source or destination addresses and port numbers, direction of flow being inbound or outbound, and other network and transport layer characteristics	</a:t>
          </a:r>
        </a:p>
      </dsp:txBody>
      <dsp:txXfrm>
        <a:off x="0" y="319769"/>
        <a:ext cx="4879728" cy="1393875"/>
      </dsp:txXfrm>
    </dsp:sp>
    <dsp:sp modelId="{F7519B6C-83BF-434B-AEF6-529ABA9401AF}">
      <dsp:nvSpPr>
        <dsp:cNvPr id="0" name=""/>
        <dsp:cNvSpPr/>
      </dsp:nvSpPr>
      <dsp:spPr>
        <a:xfrm>
          <a:off x="243986" y="98369"/>
          <a:ext cx="3415809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IP Address and Protocol Values</a:t>
          </a:r>
          <a:endParaRPr lang="en-US" sz="1500" kern="1200"/>
        </a:p>
      </dsp:txBody>
      <dsp:txXfrm>
        <a:off x="265602" y="119985"/>
        <a:ext cx="3372577" cy="399568"/>
      </dsp:txXfrm>
    </dsp:sp>
    <dsp:sp modelId="{335EEABE-CE7C-C749-A029-6F83BD4C0D35}">
      <dsp:nvSpPr>
        <dsp:cNvPr id="0" name=""/>
        <dsp:cNvSpPr/>
      </dsp:nvSpPr>
      <dsp:spPr>
        <a:xfrm>
          <a:off x="0" y="2016044"/>
          <a:ext cx="4879728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21" tIns="312420" rIns="3787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Controls access on the basis of authorized application protocol data</a:t>
          </a:r>
        </a:p>
      </dsp:txBody>
      <dsp:txXfrm>
        <a:off x="0" y="2016044"/>
        <a:ext cx="4879728" cy="826875"/>
      </dsp:txXfrm>
    </dsp:sp>
    <dsp:sp modelId="{F57D4F59-34D2-BB48-A73C-9FECC0605E3B}">
      <dsp:nvSpPr>
        <dsp:cNvPr id="0" name=""/>
        <dsp:cNvSpPr/>
      </dsp:nvSpPr>
      <dsp:spPr>
        <a:xfrm>
          <a:off x="243986" y="1794644"/>
          <a:ext cx="3415809" cy="442800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Application Protocol</a:t>
          </a:r>
        </a:p>
      </dsp:txBody>
      <dsp:txXfrm>
        <a:off x="265602" y="1816260"/>
        <a:ext cx="3372577" cy="399568"/>
      </dsp:txXfrm>
    </dsp:sp>
    <dsp:sp modelId="{DFE5662E-21EE-6E4F-88CB-80A69C9F77DA}">
      <dsp:nvSpPr>
        <dsp:cNvPr id="0" name=""/>
        <dsp:cNvSpPr/>
      </dsp:nvSpPr>
      <dsp:spPr>
        <a:xfrm>
          <a:off x="0" y="3145319"/>
          <a:ext cx="4879728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21" tIns="312420" rIns="3787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Controls access based on the user’s identity, typically for inside users who identify themselves using some form of secure authentication technology, such as IPSec</a:t>
          </a:r>
        </a:p>
      </dsp:txBody>
      <dsp:txXfrm>
        <a:off x="0" y="3145319"/>
        <a:ext cx="4879728" cy="1204875"/>
      </dsp:txXfrm>
    </dsp:sp>
    <dsp:sp modelId="{7F621B74-3B4E-CC49-9D1F-690987495790}">
      <dsp:nvSpPr>
        <dsp:cNvPr id="0" name=""/>
        <dsp:cNvSpPr/>
      </dsp:nvSpPr>
      <dsp:spPr>
        <a:xfrm>
          <a:off x="243986" y="2923920"/>
          <a:ext cx="3415809" cy="442800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User Identity</a:t>
          </a:r>
        </a:p>
      </dsp:txBody>
      <dsp:txXfrm>
        <a:off x="265602" y="2945536"/>
        <a:ext cx="3372577" cy="399568"/>
      </dsp:txXfrm>
    </dsp:sp>
    <dsp:sp modelId="{742CED3E-CDF6-4746-86BA-09D4704DF179}">
      <dsp:nvSpPr>
        <dsp:cNvPr id="0" name=""/>
        <dsp:cNvSpPr/>
      </dsp:nvSpPr>
      <dsp:spPr>
        <a:xfrm>
          <a:off x="0" y="4652595"/>
          <a:ext cx="4879728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21" tIns="312420" rIns="3787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Controls access based on considerations such as the time or request</a:t>
          </a:r>
        </a:p>
      </dsp:txBody>
      <dsp:txXfrm>
        <a:off x="0" y="4652595"/>
        <a:ext cx="4879728" cy="826875"/>
      </dsp:txXfrm>
    </dsp:sp>
    <dsp:sp modelId="{5DA54474-C510-4940-AAF4-E5F2327E986D}">
      <dsp:nvSpPr>
        <dsp:cNvPr id="0" name=""/>
        <dsp:cNvSpPr/>
      </dsp:nvSpPr>
      <dsp:spPr>
        <a:xfrm>
          <a:off x="243986" y="4431195"/>
          <a:ext cx="3415809" cy="44280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Network Activity</a:t>
          </a:r>
        </a:p>
      </dsp:txBody>
      <dsp:txXfrm>
        <a:off x="265602" y="4452811"/>
        <a:ext cx="337257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0686-062C-6841-9843-C61AC2C89BDB}">
      <dsp:nvSpPr>
        <dsp:cNvPr id="0" name=""/>
        <dsp:cNvSpPr/>
      </dsp:nvSpPr>
      <dsp:spPr>
        <a:xfrm rot="16200000">
          <a:off x="9525" y="-598338"/>
          <a:ext cx="3581400" cy="360045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Single choke point that :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1. keeps unauthorized users out of the network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2. prohibits vulnerable services from entering/leaving the network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3.  provides protection from various kinds of IP spoofing &amp; routing attacks</a:t>
          </a:r>
        </a:p>
      </dsp:txBody>
      <dsp:txXfrm rot="5400000">
        <a:off x="-1" y="-588813"/>
        <a:ext cx="3600450" cy="2686050"/>
      </dsp:txXfrm>
    </dsp:sp>
    <dsp:sp modelId="{5B54AB35-06B9-E040-8F4D-5783B5AC888B}">
      <dsp:nvSpPr>
        <dsp:cNvPr id="0" name=""/>
        <dsp:cNvSpPr/>
      </dsp:nvSpPr>
      <dsp:spPr>
        <a:xfrm>
          <a:off x="3600450" y="-582313"/>
          <a:ext cx="3600450" cy="3568399"/>
        </a:xfrm>
        <a:prstGeom prst="round1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Provides a location for monitoring </a:t>
          </a:r>
        </a:p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security-related events</a:t>
          </a:r>
        </a:p>
      </dsp:txBody>
      <dsp:txXfrm>
        <a:off x="3600450" y="-582313"/>
        <a:ext cx="3600450" cy="2676299"/>
      </dsp:txXfrm>
    </dsp:sp>
    <dsp:sp modelId="{B21CDA40-5FAE-684C-8FA2-EC3D64EDF3E0}">
      <dsp:nvSpPr>
        <dsp:cNvPr id="0" name=""/>
        <dsp:cNvSpPr/>
      </dsp:nvSpPr>
      <dsp:spPr>
        <a:xfrm rot="10800000">
          <a:off x="0" y="1814959"/>
          <a:ext cx="3600450" cy="2355253"/>
        </a:xfrm>
        <a:prstGeom prst="round1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Convenient platform for several Internet functions that are not security </a:t>
          </a:r>
          <a:r>
            <a:rPr lang="en-US" sz="3200" kern="1200" dirty="0">
              <a:solidFill>
                <a:schemeClr val="tx1"/>
              </a:solidFill>
            </a:rPr>
            <a:t>related</a:t>
          </a:r>
        </a:p>
      </dsp:txBody>
      <dsp:txXfrm rot="10800000">
        <a:off x="0" y="2403773"/>
        <a:ext cx="3600450" cy="1766440"/>
      </dsp:txXfrm>
    </dsp:sp>
    <dsp:sp modelId="{6574AEFC-6B8C-6242-BA05-572326C3A277}">
      <dsp:nvSpPr>
        <dsp:cNvPr id="0" name=""/>
        <dsp:cNvSpPr/>
      </dsp:nvSpPr>
      <dsp:spPr>
        <a:xfrm rot="5400000">
          <a:off x="4225922" y="1192361"/>
          <a:ext cx="2349505" cy="3600450"/>
        </a:xfrm>
        <a:prstGeom prst="round1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Can serve as the platform for IPsec</a:t>
          </a:r>
        </a:p>
      </dsp:txBody>
      <dsp:txXfrm rot="-5400000">
        <a:off x="3600450" y="2405209"/>
        <a:ext cx="3600450" cy="1762129"/>
      </dsp:txXfrm>
    </dsp:sp>
    <dsp:sp modelId="{B2675B13-4EDA-484C-8E19-95A95030AE67}">
      <dsp:nvSpPr>
        <dsp:cNvPr id="0" name=""/>
        <dsp:cNvSpPr/>
      </dsp:nvSpPr>
      <dsp:spPr>
        <a:xfrm>
          <a:off x="2706249" y="1647058"/>
          <a:ext cx="2160270" cy="895350"/>
        </a:xfrm>
        <a:prstGeom prst="roundRect">
          <a:avLst/>
        </a:prstGeom>
        <a:blipFill rotWithShape="1">
          <a:blip xmlns:r="http://schemas.openxmlformats.org/officeDocument/2006/relationships" r:embed="rId1">
            <a:extLst/>
          </a:blip>
          <a:tile tx="0" ty="0" sx="100000" sy="100000" flip="none" algn="tl"/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 firewall </a:t>
          </a:r>
        </a:p>
      </dsp:txBody>
      <dsp:txXfrm>
        <a:off x="2749956" y="1690765"/>
        <a:ext cx="2072856" cy="807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02BE7-C826-6E49-893E-CBB6B2FBA3EE}">
      <dsp:nvSpPr>
        <dsp:cNvPr id="0" name=""/>
        <dsp:cNvSpPr/>
      </dsp:nvSpPr>
      <dsp:spPr>
        <a:xfrm>
          <a:off x="2464012" y="-267018"/>
          <a:ext cx="2704822" cy="1777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Cannot protect against attacks that bypass the firewall</a:t>
          </a:r>
        </a:p>
      </dsp:txBody>
      <dsp:txXfrm>
        <a:off x="2550800" y="-180230"/>
        <a:ext cx="2531246" cy="1604285"/>
      </dsp:txXfrm>
    </dsp:sp>
    <dsp:sp modelId="{DA926544-7514-8444-AA05-228AF671AEF1}">
      <dsp:nvSpPr>
        <dsp:cNvPr id="0" name=""/>
        <dsp:cNvSpPr/>
      </dsp:nvSpPr>
      <dsp:spPr>
        <a:xfrm>
          <a:off x="2469838" y="1025615"/>
          <a:ext cx="4091662" cy="4091662"/>
        </a:xfrm>
        <a:custGeom>
          <a:avLst/>
          <a:gdLst/>
          <a:ahLst/>
          <a:cxnLst/>
          <a:rect l="0" t="0" r="0" b="0"/>
          <a:pathLst>
            <a:path>
              <a:moveTo>
                <a:pt x="2710107" y="110847"/>
              </a:moveTo>
              <a:arcTo wR="2045831" hR="2045831" stAng="17336834" swAng="196055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E9D01-D26F-174A-9B14-BC36A050102D}">
      <dsp:nvSpPr>
        <dsp:cNvPr id="0" name=""/>
        <dsp:cNvSpPr/>
      </dsp:nvSpPr>
      <dsp:spPr>
        <a:xfrm>
          <a:off x="4928025" y="1810549"/>
          <a:ext cx="2704822" cy="1777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May not protect fully against internal threats, such as a disgruntled employee or an employee who unwittingly cooperates with an external attacker</a:t>
          </a:r>
        </a:p>
      </dsp:txBody>
      <dsp:txXfrm>
        <a:off x="5014813" y="1897337"/>
        <a:ext cx="2531246" cy="1604285"/>
      </dsp:txXfrm>
    </dsp:sp>
    <dsp:sp modelId="{0160AC0F-10B8-7343-9652-9CB14C486DA7}">
      <dsp:nvSpPr>
        <dsp:cNvPr id="0" name=""/>
        <dsp:cNvSpPr/>
      </dsp:nvSpPr>
      <dsp:spPr>
        <a:xfrm>
          <a:off x="2507583" y="205900"/>
          <a:ext cx="4091662" cy="4091662"/>
        </a:xfrm>
        <a:custGeom>
          <a:avLst/>
          <a:gdLst/>
          <a:ahLst/>
          <a:cxnLst/>
          <a:rect l="0" t="0" r="0" b="0"/>
          <a:pathLst>
            <a:path>
              <a:moveTo>
                <a:pt x="3587285" y="3390950"/>
              </a:moveTo>
              <a:arcTo wR="2045831" hR="2045831" stAng="2466535" swAng="1864287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A0B66-88C5-4D4E-AA95-D50408EC29F9}">
      <dsp:nvSpPr>
        <dsp:cNvPr id="0" name=""/>
        <dsp:cNvSpPr/>
      </dsp:nvSpPr>
      <dsp:spPr>
        <a:xfrm>
          <a:off x="2464012" y="3824644"/>
          <a:ext cx="2704822" cy="1777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Cannot guard against wireless communications between local systems on different sides of the internal firewall</a:t>
          </a:r>
        </a:p>
      </dsp:txBody>
      <dsp:txXfrm>
        <a:off x="2550800" y="3911432"/>
        <a:ext cx="2531246" cy="1604285"/>
      </dsp:txXfrm>
    </dsp:sp>
    <dsp:sp modelId="{215487BB-AF70-EF47-BE59-7C43987A6041}">
      <dsp:nvSpPr>
        <dsp:cNvPr id="0" name=""/>
        <dsp:cNvSpPr/>
      </dsp:nvSpPr>
      <dsp:spPr>
        <a:xfrm>
          <a:off x="1033607" y="205902"/>
          <a:ext cx="4091662" cy="4091662"/>
        </a:xfrm>
        <a:custGeom>
          <a:avLst/>
          <a:gdLst/>
          <a:ahLst/>
          <a:cxnLst/>
          <a:rect l="0" t="0" r="0" b="0"/>
          <a:pathLst>
            <a:path>
              <a:moveTo>
                <a:pt x="1419757" y="3993511"/>
              </a:moveTo>
              <a:arcTo wR="2045831" hR="2045831" stAng="6469187" swAng="1864299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ABE91-6EA1-274C-95E4-EA0BB85F02E6}">
      <dsp:nvSpPr>
        <dsp:cNvPr id="0" name=""/>
        <dsp:cNvSpPr/>
      </dsp:nvSpPr>
      <dsp:spPr>
        <a:xfrm>
          <a:off x="0" y="1810541"/>
          <a:ext cx="2704822" cy="1777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 laptop, PDA, or portable storage device may be used and infected outside the corporate network, and then attached and used internally</a:t>
          </a:r>
        </a:p>
      </dsp:txBody>
      <dsp:txXfrm>
        <a:off x="86788" y="1897329"/>
        <a:ext cx="2531246" cy="1604285"/>
      </dsp:txXfrm>
    </dsp:sp>
    <dsp:sp modelId="{418103E9-A740-B740-85DA-E8DA0E4F50F2}">
      <dsp:nvSpPr>
        <dsp:cNvPr id="0" name=""/>
        <dsp:cNvSpPr/>
      </dsp:nvSpPr>
      <dsp:spPr>
        <a:xfrm>
          <a:off x="1071343" y="1025616"/>
          <a:ext cx="4091662" cy="4091662"/>
        </a:xfrm>
        <a:custGeom>
          <a:avLst/>
          <a:gdLst/>
          <a:ahLst/>
          <a:cxnLst/>
          <a:rect l="0" t="0" r="0" b="0"/>
          <a:pathLst>
            <a:path>
              <a:moveTo>
                <a:pt x="442021" y="775705"/>
              </a:moveTo>
              <a:arcTo wR="2045831" hR="2045831" stAng="13102634" swAng="1960540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8AC7C-31FE-B644-8494-DD08C375EF29}">
      <dsp:nvSpPr>
        <dsp:cNvPr id="0" name=""/>
        <dsp:cNvSpPr/>
      </dsp:nvSpPr>
      <dsp:spPr>
        <a:xfrm>
          <a:off x="0" y="385919"/>
          <a:ext cx="4879728" cy="387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21" tIns="312420" rIns="378721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Because packet filter firewalls do not examine upper-layer data, they cannot prevent attacks that employ application-specific vulnerabilities or functions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Because of the limited information available to the firewall, the logging functionality present in packet filter firewalls is limited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Most packet filter firewalls do not support advanced user authentication schemes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Packet filter firewalls are generally vulnerable to attacks and exploits that take advantage of problems within the TCP/IP specification and protocol stack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Due to the small number of variables used in access control decisions, packet filter firewalls are susceptible to security breaches caused by improper configurations</a:t>
          </a:r>
        </a:p>
      </dsp:txBody>
      <dsp:txXfrm>
        <a:off x="0" y="385919"/>
        <a:ext cx="4879728" cy="3874500"/>
      </dsp:txXfrm>
    </dsp:sp>
    <dsp:sp modelId="{9026FE2E-A74F-7C43-98C7-CCF5BADE45DB}">
      <dsp:nvSpPr>
        <dsp:cNvPr id="0" name=""/>
        <dsp:cNvSpPr/>
      </dsp:nvSpPr>
      <dsp:spPr>
        <a:xfrm>
          <a:off x="243986" y="164519"/>
          <a:ext cx="3415809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Weaknesses</a:t>
          </a:r>
        </a:p>
      </dsp:txBody>
      <dsp:txXfrm>
        <a:off x="265602" y="186135"/>
        <a:ext cx="3372577" cy="399568"/>
      </dsp:txXfrm>
    </dsp:sp>
    <dsp:sp modelId="{64978DCB-FB8D-694D-83C7-E38E361D37B3}">
      <dsp:nvSpPr>
        <dsp:cNvPr id="0" name=""/>
        <dsp:cNvSpPr/>
      </dsp:nvSpPr>
      <dsp:spPr>
        <a:xfrm>
          <a:off x="0" y="4562820"/>
          <a:ext cx="487972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21" tIns="312420" rIns="378721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Its simplicity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Transparent to users and are very fast</a:t>
          </a:r>
        </a:p>
      </dsp:txBody>
      <dsp:txXfrm>
        <a:off x="0" y="4562820"/>
        <a:ext cx="4879728" cy="850500"/>
      </dsp:txXfrm>
    </dsp:sp>
    <dsp:sp modelId="{FA073799-7352-CA47-B2FE-306DB5F94402}">
      <dsp:nvSpPr>
        <dsp:cNvPr id="0" name=""/>
        <dsp:cNvSpPr/>
      </dsp:nvSpPr>
      <dsp:spPr>
        <a:xfrm>
          <a:off x="243986" y="4341420"/>
          <a:ext cx="3415809" cy="44280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Strengths</a:t>
          </a:r>
        </a:p>
      </dsp:txBody>
      <dsp:txXfrm>
        <a:off x="265602" y="4363036"/>
        <a:ext cx="3372577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52651-FF1A-3E4E-AE70-26E603EC9117}">
      <dsp:nvSpPr>
        <dsp:cNvPr id="0" name=""/>
        <dsp:cNvSpPr/>
      </dsp:nvSpPr>
      <dsp:spPr>
        <a:xfrm>
          <a:off x="1032" y="0"/>
          <a:ext cx="2684487" cy="4724399"/>
        </a:xfrm>
        <a:prstGeom prst="roundRect">
          <a:avLst>
            <a:gd name="adj" fmla="val 10000"/>
          </a:avLst>
        </a:prstGeom>
        <a:noFill/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2">
                  <a:lumMod val="10000"/>
                </a:schemeClr>
              </a:solidFill>
            </a:rPr>
            <a:t>IP address spoofing</a:t>
          </a:r>
        </a:p>
      </dsp:txBody>
      <dsp:txXfrm>
        <a:off x="1032" y="0"/>
        <a:ext cx="2684487" cy="1417320"/>
      </dsp:txXfrm>
    </dsp:sp>
    <dsp:sp modelId="{780EAD94-620D-564C-999C-E5464C33E6EE}">
      <dsp:nvSpPr>
        <dsp:cNvPr id="0" name=""/>
        <dsp:cNvSpPr/>
      </dsp:nvSpPr>
      <dsp:spPr>
        <a:xfrm>
          <a:off x="269481" y="1418704"/>
          <a:ext cx="2147589" cy="142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intruder transmits packets from the outside with a source IP address field containing an address of an internal host</a:t>
          </a:r>
        </a:p>
      </dsp:txBody>
      <dsp:txXfrm>
        <a:off x="311202" y="1460425"/>
        <a:ext cx="2064147" cy="1341029"/>
      </dsp:txXfrm>
    </dsp:sp>
    <dsp:sp modelId="{51E77B2B-D636-C24E-87CA-6404D7D5482A}">
      <dsp:nvSpPr>
        <dsp:cNvPr id="0" name=""/>
        <dsp:cNvSpPr/>
      </dsp:nvSpPr>
      <dsp:spPr>
        <a:xfrm>
          <a:off x="269481" y="3062324"/>
          <a:ext cx="2147589" cy="142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Countermeasure is to discard packets with an inside source address if the packet arrives on an external interface</a:t>
          </a:r>
        </a:p>
      </dsp:txBody>
      <dsp:txXfrm>
        <a:off x="311202" y="3104045"/>
        <a:ext cx="2064147" cy="1341029"/>
      </dsp:txXfrm>
    </dsp:sp>
    <dsp:sp modelId="{CED01CB7-15CC-734D-95C7-35A6719CAE01}">
      <dsp:nvSpPr>
        <dsp:cNvPr id="0" name=""/>
        <dsp:cNvSpPr/>
      </dsp:nvSpPr>
      <dsp:spPr>
        <a:xfrm>
          <a:off x="2886856" y="0"/>
          <a:ext cx="2684487" cy="4724399"/>
        </a:xfrm>
        <a:prstGeom prst="roundRect">
          <a:avLst>
            <a:gd name="adj" fmla="val 10000"/>
          </a:avLst>
        </a:prstGeom>
        <a:noFill/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2">
                  <a:lumMod val="10000"/>
                </a:schemeClr>
              </a:solidFill>
            </a:rPr>
            <a:t>Source routing attacks</a:t>
          </a:r>
        </a:p>
      </dsp:txBody>
      <dsp:txXfrm>
        <a:off x="2886856" y="0"/>
        <a:ext cx="2684487" cy="1417320"/>
      </dsp:txXfrm>
    </dsp:sp>
    <dsp:sp modelId="{B84F0F43-46F5-1E41-95D9-8B0ADC647842}">
      <dsp:nvSpPr>
        <dsp:cNvPr id="0" name=""/>
        <dsp:cNvSpPr/>
      </dsp:nvSpPr>
      <dsp:spPr>
        <a:xfrm>
          <a:off x="3155305" y="1418704"/>
          <a:ext cx="2147589" cy="142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source station specifies the route that a packet should take as it crosses the internet, in the hopes that this will bypass security measures that do not analyze the source routing information</a:t>
          </a:r>
        </a:p>
      </dsp:txBody>
      <dsp:txXfrm>
        <a:off x="3197026" y="1460425"/>
        <a:ext cx="2064147" cy="1341029"/>
      </dsp:txXfrm>
    </dsp:sp>
    <dsp:sp modelId="{34BDCDB6-FC14-6B43-94BD-A25D64238380}">
      <dsp:nvSpPr>
        <dsp:cNvPr id="0" name=""/>
        <dsp:cNvSpPr/>
      </dsp:nvSpPr>
      <dsp:spPr>
        <a:xfrm>
          <a:off x="3155305" y="3062324"/>
          <a:ext cx="2147589" cy="142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Countermeasure is to discard all packets that use this option</a:t>
          </a:r>
        </a:p>
      </dsp:txBody>
      <dsp:txXfrm>
        <a:off x="3197026" y="3104045"/>
        <a:ext cx="2064147" cy="1341029"/>
      </dsp:txXfrm>
    </dsp:sp>
    <dsp:sp modelId="{8E7644A4-0242-6A4E-9B85-EC260CBD4E4A}">
      <dsp:nvSpPr>
        <dsp:cNvPr id="0" name=""/>
        <dsp:cNvSpPr/>
      </dsp:nvSpPr>
      <dsp:spPr>
        <a:xfrm>
          <a:off x="5772680" y="0"/>
          <a:ext cx="2684487" cy="4724399"/>
        </a:xfrm>
        <a:prstGeom prst="roundRect">
          <a:avLst>
            <a:gd name="adj" fmla="val 10000"/>
          </a:avLst>
        </a:prstGeom>
        <a:noFill/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2">
                  <a:lumMod val="10000"/>
                </a:schemeClr>
              </a:solidFill>
            </a:rPr>
            <a:t>Tiny fragment attacks</a:t>
          </a:r>
        </a:p>
      </dsp:txBody>
      <dsp:txXfrm>
        <a:off x="5772680" y="0"/>
        <a:ext cx="2684487" cy="1417320"/>
      </dsp:txXfrm>
    </dsp:sp>
    <dsp:sp modelId="{825405CE-D01B-6244-8C44-1F60756A8DC8}">
      <dsp:nvSpPr>
        <dsp:cNvPr id="0" name=""/>
        <dsp:cNvSpPr/>
      </dsp:nvSpPr>
      <dsp:spPr>
        <a:xfrm>
          <a:off x="6041128" y="1418704"/>
          <a:ext cx="2147589" cy="142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intruder uses the IP fragmentation option to create extremely small fragments and force the TCP header information into a separate packet fragment</a:t>
          </a:r>
        </a:p>
      </dsp:txBody>
      <dsp:txXfrm>
        <a:off x="6082849" y="1460425"/>
        <a:ext cx="2064147" cy="1341029"/>
      </dsp:txXfrm>
    </dsp:sp>
    <dsp:sp modelId="{9016FAB3-531C-F944-898D-8C7404909A5D}">
      <dsp:nvSpPr>
        <dsp:cNvPr id="0" name=""/>
        <dsp:cNvSpPr/>
      </dsp:nvSpPr>
      <dsp:spPr>
        <a:xfrm>
          <a:off x="6041128" y="3062324"/>
          <a:ext cx="2147589" cy="142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Countermeasure is to enforce a rule that the first fragment of a packet must contain a predefined minimum amount of the transport header</a:t>
          </a:r>
        </a:p>
      </dsp:txBody>
      <dsp:txXfrm>
        <a:off x="6082849" y="3104045"/>
        <a:ext cx="2064147" cy="1341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3A258-A7E4-814F-BBED-EBB626F4C6BD}">
      <dsp:nvSpPr>
        <dsp:cNvPr id="0" name=""/>
        <dsp:cNvSpPr/>
      </dsp:nvSpPr>
      <dsp:spPr>
        <a:xfrm>
          <a:off x="0" y="0"/>
          <a:ext cx="4879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C3765-7ADC-284E-A416-32EB0CD2E9A2}">
      <dsp:nvSpPr>
        <dsp:cNvPr id="0" name=""/>
        <dsp:cNvSpPr/>
      </dsp:nvSpPr>
      <dsp:spPr>
        <a:xfrm>
          <a:off x="0" y="0"/>
          <a:ext cx="4879728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 baseline="0"/>
            <a:t>A system identified by the firewall administrator as a critical strong point in the network’s security</a:t>
          </a:r>
          <a:endParaRPr lang="en-US" sz="3800" kern="1200"/>
        </a:p>
      </dsp:txBody>
      <dsp:txXfrm>
        <a:off x="0" y="0"/>
        <a:ext cx="4879728" cy="2788920"/>
      </dsp:txXfrm>
    </dsp:sp>
    <dsp:sp modelId="{EE403E21-B6A3-2047-9C0C-B8261A70E083}">
      <dsp:nvSpPr>
        <dsp:cNvPr id="0" name=""/>
        <dsp:cNvSpPr/>
      </dsp:nvSpPr>
      <dsp:spPr>
        <a:xfrm>
          <a:off x="0" y="2788920"/>
          <a:ext cx="4879728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5F605-1D82-8348-B6FA-7C40543CC34E}">
      <dsp:nvSpPr>
        <dsp:cNvPr id="0" name=""/>
        <dsp:cNvSpPr/>
      </dsp:nvSpPr>
      <dsp:spPr>
        <a:xfrm>
          <a:off x="0" y="2788920"/>
          <a:ext cx="4879728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 baseline="0"/>
            <a:t>Typically serves as a platform for an application-level or circuit-level gateway</a:t>
          </a:r>
          <a:endParaRPr lang="en-US" sz="3800" kern="1200"/>
        </a:p>
      </dsp:txBody>
      <dsp:txXfrm>
        <a:off x="0" y="2788920"/>
        <a:ext cx="4879728" cy="278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5D52-D3F9-4793-B978-F8712425D08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B3823-5B95-4148-A807-B5565C9C97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10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E01E124-4C84-024C-AB07-4E4F47046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592138"/>
            <a:ext cx="6083300" cy="4564062"/>
          </a:xfrm>
          <a:solidFill>
            <a:srgbClr val="FFFFFF"/>
          </a:solidFill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24BE311-7557-C143-9ADE-7627B91FA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15" tIns="45658" rIns="91315" bIns="45658"/>
          <a:lstStyle/>
          <a:p>
            <a:endParaRPr lang="en-IE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85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3697E-F47C-DE44-A075-D1C14E30FD5F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1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A0B03-FA72-D647-94AF-E56AC8ED69F9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36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C2E2F-AEB2-C547-9ED5-A72E72E98098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4343400"/>
            <a:ext cx="5759450" cy="4341813"/>
          </a:xfrm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520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451AF-97CC-5B48-9F21-13B63B165E82}" type="slidenum">
              <a:rPr lang="en-AU" smtClean="0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9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2EB90-6026-E340-8E36-EF54A4D36B52}" type="slidenum">
              <a:rPr lang="en-AU" smtClean="0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3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1E3DC7-474E-9A4D-A262-C8D42ABC2ECE}" type="slidenum">
              <a:rPr lang="en-AU" smtClean="0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1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21A98-9A89-DA48-B182-986A50717123}" type="slidenum">
              <a:rPr lang="en-AU" smtClean="0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64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351F0-1C18-D74D-A90E-AADA69C296A7}" type="slidenum">
              <a:rPr lang="en-AU" smtClean="0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17C93-02EA-7542-833A-EA2C582B5A0A}" type="slidenum">
              <a:rPr lang="en-AU" smtClean="0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3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27B83-E670-A047-8670-CC4D8DA8A475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29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27B83-E670-A047-8670-CC4D8DA8A475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41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EEB36-C601-564B-9226-0FA48DABCA1C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64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EEB36-C601-564B-9226-0FA48DABCA1C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108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8802A-C613-A14B-9029-8BEA9D1F5137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2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EEB36-C601-564B-9226-0FA48DABCA1C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076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485CA-7D41-6D4C-87AB-E9829B7EDE4C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93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EEB36-C601-564B-9226-0FA48DABCA1C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95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304009-48FE-4659-AF46-4D35BE674DEF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61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7DC-B119-436F-9127-137A66C0F328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5B4B-214C-4279-A241-165F4ABA4EC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280717C-F9FA-DB49-9F16-8A404E6BF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61FCCC-3485-3448-A495-D4ED53FC0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D990B5-20D9-F145-8664-DE309BF9D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D52201-2F13-C348-969C-C8ED464FD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5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© 2017 Pearson Education, Ltd.,  All rights reserved.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9AB0-27D1-4063-B5CF-6B2C456D483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32F1F2-4B28-4A41-B26F-CC0228CD33E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1251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02D6-6DE7-45D3-A94D-34ECB2C3DE8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802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02D6-6DE7-45D3-A94D-34ECB2C3DE8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83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09EE-CF56-4BFD-83DA-E027C5E32332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83F1-00B1-4CD5-AC3C-34E5D0F42DEA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31396C-2418-47CF-8C59-268B22E936F3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55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A6EA-BF64-4057-B30E-0C1727428E85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22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C6102D6-6DE7-45D3-A94D-34ECB2C3DE8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760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  <p:sldLayoutId id="2147483819" r:id="rId13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>
            <a:extLst>
              <a:ext uri="{FF2B5EF4-FFF2-40B4-BE49-F238E27FC236}">
                <a16:creationId xmlns:a16="http://schemas.microsoft.com/office/drawing/2014/main" id="{5DAE9A6E-96D0-D44F-BD7D-08B6F2895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0CAEF2B-F497-C549-8EB4-3B714F658524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4B7FD90-AFBB-7744-B7AE-13BF9237504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71550" y="2132856"/>
            <a:ext cx="7200900" cy="1752600"/>
          </a:xfrm>
        </p:spPr>
        <p:txBody>
          <a:bodyPr lIns="92075" tIns="46038" rIns="92075" bIns="46038">
            <a:normAutofit/>
          </a:bodyPr>
          <a:lstStyle/>
          <a:p>
            <a:pPr marL="450850" indent="-450850" algn="ctr">
              <a:lnSpc>
                <a:spcPct val="11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ea typeface="ＭＳ Ｐゴシック" panose="020B0600070205080204" pitchFamily="34" charset="-128"/>
              </a:rPr>
              <a:t>6.3 Firewalls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91B3D8-C640-564C-8F8C-C1088C6B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5949280"/>
            <a:ext cx="6624736" cy="648072"/>
          </a:xfrm>
        </p:spPr>
        <p:txBody>
          <a:bodyPr/>
          <a:lstStyle/>
          <a:p>
            <a:pPr algn="r">
              <a:defRPr/>
            </a:pPr>
            <a:r>
              <a:rPr lang="en-IE" sz="1000" dirty="0"/>
              <a:t>(some slide content taken from Chapter 12 Network Security Essentials, William Stallings)</a:t>
            </a:r>
          </a:p>
          <a:p>
            <a:pPr algn="r">
              <a:defRPr/>
            </a:pPr>
            <a:r>
              <a:rPr lang="en-IE" dirty="0"/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068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753"/>
            <a:ext cx="8388424" cy="1283167"/>
          </a:xfrm>
        </p:spPr>
        <p:txBody>
          <a:bodyPr/>
          <a:lstStyle/>
          <a:p>
            <a:r>
              <a:rPr lang="en-US" dirty="0"/>
              <a:t>Attacks and countermeasures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740528"/>
              </p:ext>
            </p:extLst>
          </p:nvPr>
        </p:nvGraphicFramePr>
        <p:xfrm>
          <a:off x="381000" y="1828800"/>
          <a:ext cx="8458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413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7516" t="-15517" r="-7516" b="-12414"/>
              <a:stretch>
                <a:fillRect/>
              </a:stretch>
            </p:blipFill>
          </mc:Choice>
          <mc:Fallback>
            <p:blipFill>
              <a:blip r:embed="rId4"/>
              <a:srcRect l="-7516" t="-15517" r="-7516" b="-12414"/>
              <a:stretch>
                <a:fillRect/>
              </a:stretch>
            </p:blipFill>
          </mc:Fallback>
        </mc:AlternateContent>
        <p:spPr>
          <a:xfrm>
            <a:off x="914400" y="457200"/>
            <a:ext cx="7162800" cy="385830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4724400"/>
            <a:ext cx="9144000" cy="1828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]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03785919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898" y="685800"/>
            <a:ext cx="5778873" cy="1485900"/>
          </a:xfrm>
        </p:spPr>
        <p:txBody>
          <a:bodyPr>
            <a:normAutofit/>
          </a:bodyPr>
          <a:lstStyle/>
          <a:p>
            <a:r>
              <a:rPr lang="en-AU"/>
              <a:t>Application Level Gateway</a:t>
            </a:r>
            <a:endParaRPr lang="en-AU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522898" y="2286000"/>
            <a:ext cx="5778873" cy="3581400"/>
          </a:xfrm>
        </p:spPr>
        <p:txBody>
          <a:bodyPr>
            <a:normAutofit/>
          </a:bodyPr>
          <a:lstStyle/>
          <a:p>
            <a:r>
              <a:rPr lang="en-AU" sz="1400"/>
              <a:t>Also called an </a:t>
            </a:r>
            <a:r>
              <a:rPr lang="en-AU" sz="1400" i="1"/>
              <a:t>application proxy</a:t>
            </a:r>
          </a:p>
          <a:p>
            <a:r>
              <a:rPr lang="en-AU" sz="1400"/>
              <a:t>Acts as a relay of application-level traffic</a:t>
            </a:r>
          </a:p>
          <a:p>
            <a:r>
              <a:rPr lang="en-AU" sz="1400"/>
              <a:t>If the gateway does not implement the proxy code for a specific application, the service is not supported and cannot be forwarded across the firewall</a:t>
            </a:r>
          </a:p>
          <a:p>
            <a:r>
              <a:rPr lang="en-AU" sz="1400"/>
              <a:t>The gateway can be configured to support only specific features of an application that the network administrator considers acceptable while denying all other features</a:t>
            </a:r>
          </a:p>
          <a:p>
            <a:r>
              <a:rPr lang="en-AU" sz="1400"/>
              <a:t>Tend to be more secure than packet filters</a:t>
            </a:r>
          </a:p>
          <a:p>
            <a:r>
              <a:rPr lang="en-AU" sz="1400"/>
              <a:t>Disadvantage:</a:t>
            </a:r>
          </a:p>
          <a:p>
            <a:pPr lvl="1">
              <a:buClr>
                <a:schemeClr val="bg1"/>
              </a:buClr>
            </a:pPr>
            <a:r>
              <a:rPr lang="en-AU" sz="1400"/>
              <a:t>The additional processing overhead on each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25618" y="6453386"/>
            <a:ext cx="337528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0828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398" name="Rectangle 73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Bastion Host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© 2017 Pearson Education, Ltd.,  All rights reserved.                    </a:t>
            </a:r>
          </a:p>
        </p:txBody>
      </p:sp>
      <p:graphicFrame>
        <p:nvGraphicFramePr>
          <p:cNvPr id="59397" name="Rectangle 3">
            <a:extLst>
              <a:ext uri="{FF2B5EF4-FFF2-40B4-BE49-F238E27FC236}">
                <a16:creationId xmlns:a16="http://schemas.microsoft.com/office/drawing/2014/main" id="{A442EA3C-4924-44CB-9850-8C208FBB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17875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97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F3680C-8B5C-486F-ADB7-EF7BD7C2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16632"/>
            <a:ext cx="7200900" cy="720080"/>
          </a:xfrm>
        </p:spPr>
        <p:txBody>
          <a:bodyPr/>
          <a:lstStyle/>
          <a:p>
            <a:r>
              <a:rPr lang="en-GB" dirty="0"/>
              <a:t>Common Characteristics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B2880-E58C-42EC-8715-707B1AB2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836712"/>
            <a:ext cx="3335840" cy="56166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Executes a secure version of its operating system, making it a hardened system</a:t>
            </a:r>
          </a:p>
          <a:p>
            <a:r>
              <a:rPr lang="en-US" dirty="0"/>
              <a:t>Only the services that the network administrator considers essential are installed</a:t>
            </a:r>
          </a:p>
          <a:p>
            <a:r>
              <a:rPr lang="en-US" dirty="0"/>
              <a:t>May require additional authentication before a user is allowed access to the proxy services</a:t>
            </a:r>
          </a:p>
          <a:p>
            <a:r>
              <a:rPr lang="en-US" dirty="0"/>
              <a:t>Each proxy is configured to support only a subset of the standard application’s command set</a:t>
            </a:r>
          </a:p>
          <a:p>
            <a:r>
              <a:rPr lang="en-US" dirty="0"/>
              <a:t>Each proxy is configured to allow access only to specific host systems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2B752-0823-4669-B4B2-A2C2B550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4052" y="836712"/>
            <a:ext cx="3335840" cy="56166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proxy maintains detailed audit information by logging all traffic, each connection, and the duration of each connection</a:t>
            </a:r>
          </a:p>
          <a:p>
            <a:r>
              <a:rPr lang="en-US" dirty="0"/>
              <a:t>Each proxy module is a very small software package specifically designed for network security</a:t>
            </a:r>
          </a:p>
          <a:p>
            <a:r>
              <a:rPr lang="en-US" dirty="0"/>
              <a:t>Each proxy is independent of other proxies on the bastion host</a:t>
            </a:r>
          </a:p>
          <a:p>
            <a:r>
              <a:rPr lang="en-US" dirty="0"/>
              <a:t>A proxy generally performs no disk access other than  to read its initial configuration file</a:t>
            </a:r>
          </a:p>
          <a:p>
            <a:r>
              <a:rPr lang="en-US" dirty="0"/>
              <a:t>Each proxy runs as a nonprivileged user in a private and secured directory on the bastion host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EE7CA-6F54-4985-9246-5FF1F105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Ltd.,  All rights reserved.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7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898" y="116632"/>
            <a:ext cx="5778873" cy="638150"/>
          </a:xfrm>
        </p:spPr>
        <p:txBody>
          <a:bodyPr>
            <a:normAutofit fontScale="90000"/>
          </a:bodyPr>
          <a:lstStyle/>
          <a:p>
            <a:r>
              <a:rPr lang="en-US" dirty="0"/>
              <a:t>Host-Based Firewall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98" y="754782"/>
            <a:ext cx="5778873" cy="5698604"/>
          </a:xfrm>
        </p:spPr>
        <p:txBody>
          <a:bodyPr>
            <a:normAutofit/>
          </a:bodyPr>
          <a:lstStyle/>
          <a:p>
            <a:r>
              <a:rPr lang="en-US" dirty="0"/>
              <a:t>A software module used to secure an individual host</a:t>
            </a:r>
          </a:p>
          <a:p>
            <a:r>
              <a:rPr lang="en-US" dirty="0"/>
              <a:t>Is available in many operating systems or can be provided as an add-on package</a:t>
            </a:r>
          </a:p>
          <a:p>
            <a:r>
              <a:rPr lang="en-US" dirty="0"/>
              <a:t>Filters and restricts the flow of packets</a:t>
            </a:r>
          </a:p>
          <a:p>
            <a:r>
              <a:rPr lang="en-US" dirty="0"/>
              <a:t>Common location is a server</a:t>
            </a:r>
          </a:p>
          <a:p>
            <a:r>
              <a:rPr lang="en-US" dirty="0"/>
              <a:t>Advantages: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Filtering rules can be tailored to the host environment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Protection is provided independent of topology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Used in conjunction with stand-alone firewalls, provides an additional layer of 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25618" y="6453386"/>
            <a:ext cx="337528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0282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898" y="188640"/>
            <a:ext cx="5778873" cy="782166"/>
          </a:xfrm>
        </p:spPr>
        <p:txBody>
          <a:bodyPr>
            <a:normAutofit/>
          </a:bodyPr>
          <a:lstStyle/>
          <a:p>
            <a:r>
              <a:rPr lang="en-US" dirty="0"/>
              <a:t>Personal Firewall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98" y="970806"/>
            <a:ext cx="5778873" cy="5482204"/>
          </a:xfrm>
        </p:spPr>
        <p:txBody>
          <a:bodyPr>
            <a:normAutofit/>
          </a:bodyPr>
          <a:lstStyle/>
          <a:p>
            <a:r>
              <a:rPr lang="en-US" sz="2400" dirty="0"/>
              <a:t>Controls the traffic between a personal computer or workstation on one side and the Internet or enterprise network on the other side</a:t>
            </a:r>
          </a:p>
          <a:p>
            <a:r>
              <a:rPr lang="en-US" sz="2400" dirty="0"/>
              <a:t>Can be used in the home environment and on corporate intranets</a:t>
            </a:r>
          </a:p>
          <a:p>
            <a:r>
              <a:rPr lang="en-US" sz="2400" dirty="0"/>
              <a:t>Typically is a software module on the personal computer</a:t>
            </a:r>
          </a:p>
          <a:p>
            <a:r>
              <a:rPr lang="en-US" sz="2400" dirty="0"/>
              <a:t>Primary role is to deny unauthorized remote access to the computer</a:t>
            </a:r>
          </a:p>
          <a:p>
            <a:r>
              <a:rPr lang="en-US" sz="2400" dirty="0"/>
              <a:t>Can also monitor outgoing activity in an attempt to detect and block worms and other malware</a:t>
            </a:r>
          </a:p>
          <a:p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25618" y="6453386"/>
            <a:ext cx="337528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6327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  <p:pic>
        <p:nvPicPr>
          <p:cNvPr id="7" name="Picture 6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818" b="5455"/>
              <a:stretch>
                <a:fillRect/>
              </a:stretch>
            </p:blipFill>
          </mc:Choice>
          <mc:Fallback>
            <p:blipFill>
              <a:blip r:embed="rId4"/>
              <a:srcRect t="1818" b="5455"/>
              <a:stretch>
                <a:fillRect/>
              </a:stretch>
            </p:blipFill>
          </mc:Fallback>
        </mc:AlternateContent>
        <p:spPr>
          <a:xfrm>
            <a:off x="1922318" y="124696"/>
            <a:ext cx="5299364" cy="635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944363"/>
      </p:ext>
    </p:extLst>
  </p:cSld>
  <p:clrMapOvr>
    <a:masterClrMapping/>
  </p:clrMapOvr>
  <p:transition spd="med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  <p:pic>
        <p:nvPicPr>
          <p:cNvPr id="4" name="Picture 3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8182" b="12727"/>
              <a:stretch>
                <a:fillRect/>
              </a:stretch>
            </p:blipFill>
          </mc:Choice>
          <mc:Fallback>
            <p:blipFill>
              <a:blip r:embed="rId4"/>
              <a:srcRect t="18182" b="12727"/>
              <a:stretch>
                <a:fillRect/>
              </a:stretch>
            </p:blipFill>
          </mc:Fallback>
        </mc:AlternateContent>
        <p:spPr>
          <a:xfrm>
            <a:off x="1143000" y="304800"/>
            <a:ext cx="6858000" cy="6131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109827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  <p:pic>
        <p:nvPicPr>
          <p:cNvPr id="4" name="Picture 3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909" b="3636"/>
              <a:stretch>
                <a:fillRect/>
              </a:stretch>
            </p:blipFill>
          </mc:Choice>
          <mc:Fallback>
            <p:blipFill>
              <a:blip r:embed="rId4"/>
              <a:srcRect t="909" b="3636"/>
              <a:stretch>
                <a:fillRect/>
              </a:stretch>
            </p:blipFill>
          </mc:Fallback>
        </mc:AlternateContent>
        <p:spPr>
          <a:xfrm>
            <a:off x="2286000" y="152400"/>
            <a:ext cx="5181641" cy="640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58018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8760-4DA0-41C4-A07D-251151E6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What is a Firewall?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3EAE5C-6E60-44CF-9228-C3747D48A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640303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09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66700"/>
            <a:ext cx="7200900" cy="1485900"/>
          </a:xfrm>
        </p:spPr>
        <p:txBody>
          <a:bodyPr/>
          <a:lstStyle/>
          <a:p>
            <a:r>
              <a:rPr lang="en-US" sz="3200" dirty="0"/>
              <a:t>Summary of Firewall Locations and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1268760"/>
            <a:ext cx="4290060" cy="532254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Host-resident firewall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This category includes personal firewall software and firewall software on servers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Can be used alone or as part of an in-depth firewall deployment</a:t>
            </a:r>
          </a:p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Screening router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A single router between internal and external networks with stateless or full packet filtering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This arrangement is typical for small office/home office (SOHO) applications</a:t>
            </a:r>
          </a:p>
          <a:p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Single bastion inline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A single firewall device between an internal and external router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This is the typical firewall appliance configuration for small-to-medium sized organizations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9200" y="1306860"/>
            <a:ext cx="3566160" cy="5322540"/>
          </a:xfrm>
        </p:spPr>
        <p:txBody>
          <a:bodyPr>
            <a:normAutofit fontScale="47500" lnSpcReduction="20000"/>
          </a:bodyPr>
          <a:lstStyle/>
          <a:p>
            <a:r>
              <a:rPr lang="en-US" sz="3368" b="1" dirty="0">
                <a:solidFill>
                  <a:schemeClr val="tx2">
                    <a:lumMod val="10000"/>
                  </a:schemeClr>
                </a:solidFill>
              </a:rPr>
              <a:t>Single bastion T</a:t>
            </a:r>
          </a:p>
          <a:p>
            <a:pPr lvl="1">
              <a:buClr>
                <a:schemeClr val="bg1"/>
              </a:buClr>
            </a:pPr>
            <a:r>
              <a:rPr lang="en-US" sz="3368" dirty="0">
                <a:solidFill>
                  <a:schemeClr val="tx2">
                    <a:lumMod val="10000"/>
                  </a:schemeClr>
                </a:solidFill>
              </a:rPr>
              <a:t>Similar to single bastion inline but has a third network interface on bastion to a DMZ where externally visible servers are placed</a:t>
            </a:r>
          </a:p>
          <a:p>
            <a:r>
              <a:rPr lang="en-US" sz="3368" b="1" dirty="0">
                <a:solidFill>
                  <a:schemeClr val="tx2">
                    <a:lumMod val="10000"/>
                  </a:schemeClr>
                </a:solidFill>
              </a:rPr>
              <a:t>Double bastion inline</a:t>
            </a:r>
          </a:p>
          <a:p>
            <a:pPr lvl="1">
              <a:buClr>
                <a:schemeClr val="bg1"/>
              </a:buClr>
            </a:pPr>
            <a:r>
              <a:rPr lang="en-US" sz="3368" dirty="0">
                <a:solidFill>
                  <a:schemeClr val="tx2">
                    <a:lumMod val="10000"/>
                  </a:schemeClr>
                </a:solidFill>
              </a:rPr>
              <a:t>DMZ is sandwiched between bastion firewalls</a:t>
            </a:r>
          </a:p>
          <a:p>
            <a:r>
              <a:rPr lang="en-US" sz="3368" b="1" dirty="0">
                <a:solidFill>
                  <a:schemeClr val="tx2">
                    <a:lumMod val="10000"/>
                  </a:schemeClr>
                </a:solidFill>
              </a:rPr>
              <a:t>Double bastion T</a:t>
            </a:r>
          </a:p>
          <a:p>
            <a:pPr lvl="1">
              <a:buClr>
                <a:schemeClr val="bg1"/>
              </a:buClr>
            </a:pPr>
            <a:r>
              <a:rPr lang="en-US" sz="3368" dirty="0">
                <a:solidFill>
                  <a:schemeClr val="tx2">
                    <a:lumMod val="10000"/>
                  </a:schemeClr>
                </a:solidFill>
              </a:rPr>
              <a:t>DMZ is on a separate network interface on the bastion firewall</a:t>
            </a:r>
          </a:p>
          <a:p>
            <a:r>
              <a:rPr lang="en-US" sz="3368" b="1" dirty="0">
                <a:solidFill>
                  <a:schemeClr val="tx2">
                    <a:lumMod val="10000"/>
                  </a:schemeClr>
                </a:solidFill>
              </a:rPr>
              <a:t>Distributed firewall configuration</a:t>
            </a:r>
          </a:p>
          <a:p>
            <a:pPr lvl="1">
              <a:buClr>
                <a:schemeClr val="bg1"/>
              </a:buClr>
            </a:pPr>
            <a:r>
              <a:rPr lang="en-US" sz="3368" dirty="0">
                <a:solidFill>
                  <a:schemeClr val="tx2">
                    <a:lumMod val="10000"/>
                  </a:schemeClr>
                </a:solidFill>
              </a:rPr>
              <a:t>Used by some large businesses and government organizations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225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898" y="685800"/>
            <a:ext cx="5778873" cy="1485900"/>
          </a:xfrm>
        </p:spPr>
        <p:txBody>
          <a:bodyPr>
            <a:normAutofit/>
          </a:bodyPr>
          <a:lstStyle/>
          <a:p>
            <a:r>
              <a:rPr lang="en-AU" dirty="0"/>
              <a:t>Firewall Design Goals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522898" y="2286000"/>
            <a:ext cx="5778873" cy="3581400"/>
          </a:xfrm>
        </p:spPr>
        <p:txBody>
          <a:bodyPr>
            <a:normAutofit/>
          </a:bodyPr>
          <a:lstStyle/>
          <a:p>
            <a:r>
              <a:rPr lang="en-AU" dirty="0"/>
              <a:t>Design goals for a firewall:</a:t>
            </a:r>
          </a:p>
          <a:p>
            <a:pPr lvl="1">
              <a:buClr>
                <a:schemeClr val="bg1"/>
              </a:buClr>
            </a:pPr>
            <a:r>
              <a:rPr lang="en-AU" dirty="0"/>
              <a:t>All traffic from inside to outside, and vice versa, must pass through the firewall</a:t>
            </a:r>
          </a:p>
          <a:p>
            <a:pPr lvl="1">
              <a:buClr>
                <a:schemeClr val="bg1"/>
              </a:buClr>
            </a:pPr>
            <a:r>
              <a:rPr lang="en-AU" dirty="0"/>
              <a:t>Only authorized traffic, as defined by the local security policy, will be allowed to pass</a:t>
            </a:r>
          </a:p>
          <a:p>
            <a:pPr lvl="1">
              <a:buClr>
                <a:schemeClr val="bg1"/>
              </a:buClr>
            </a:pPr>
            <a:r>
              <a:rPr lang="en-AU" dirty="0"/>
              <a:t>The firewall itself is immune to penetration</a:t>
            </a:r>
          </a:p>
        </p:txBody>
      </p:sp>
    </p:spTree>
    <p:extLst>
      <p:ext uri="{BB962C8B-B14F-4D97-AF65-F5344CB8AC3E}">
        <p14:creationId xmlns:p14="http://schemas.microsoft.com/office/powerpoint/2010/main" val="318875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08" name="Rectangle 7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AU" sz="2800"/>
              <a:t>Firewall Characteristics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8685471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34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16632"/>
            <a:ext cx="7200900" cy="720080"/>
          </a:xfrm>
        </p:spPr>
        <p:txBody>
          <a:bodyPr>
            <a:normAutofit/>
          </a:bodyPr>
          <a:lstStyle/>
          <a:p>
            <a:r>
              <a:rPr lang="en-US" dirty="0"/>
              <a:t>Firewall expectations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987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5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753"/>
            <a:ext cx="8244407" cy="1283167"/>
          </a:xfrm>
        </p:spPr>
        <p:txBody>
          <a:bodyPr/>
          <a:lstStyle/>
          <a:p>
            <a:r>
              <a:rPr lang="en-US" dirty="0"/>
              <a:t>Firewall limitations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51226861"/>
              </p:ext>
            </p:extLst>
          </p:nvPr>
        </p:nvGraphicFramePr>
        <p:xfrm>
          <a:off x="1043608" y="1196752"/>
          <a:ext cx="7632848" cy="533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3962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A Firewall</a:t>
            </a:r>
          </a:p>
        </p:txBody>
      </p:sp>
    </p:spTree>
    <p:extLst>
      <p:ext uri="{BB962C8B-B14F-4D97-AF65-F5344CB8AC3E}">
        <p14:creationId xmlns:p14="http://schemas.microsoft.com/office/powerpoint/2010/main" val="208247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2932113" y="3463925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339752" y="-27420"/>
            <a:ext cx="5299364" cy="68580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635896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74281433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6212" y="476672"/>
            <a:ext cx="8289987" cy="26479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7056" y="3980131"/>
            <a:ext cx="7583487" cy="1600200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</a:rPr>
              <a:t>Table 12.1</a:t>
            </a:r>
          </a:p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  <a:highlight>
                  <a:srgbClr val="000000"/>
                </a:highlight>
              </a:rPr>
              <a:t>Packet-Filtering Example</a:t>
            </a:r>
            <a:r>
              <a:rPr lang="en-US" sz="3600" dirty="0">
                <a:solidFill>
                  <a:schemeClr val="tx2">
                    <a:lumMod val="10000"/>
                  </a:schemeClr>
                </a:solidFill>
              </a:rPr>
              <a:t>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100" dirty="0"/>
              <a:t>© 2017 Pearson Education, Ltd.,  All rights reserved.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151411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Packet Filtering firewalls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© 2017 Pearson Education, Ltd.,  All rights reserved.                  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625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4865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1357</Words>
  <Application>Microsoft Office PowerPoint</Application>
  <PresentationFormat>On-screen Show (4:3)</PresentationFormat>
  <Paragraphs>151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Crop</vt:lpstr>
      <vt:lpstr>PowerPoint Presentation</vt:lpstr>
      <vt:lpstr>What is a Firewall?</vt:lpstr>
      <vt:lpstr>Firewall Design Goals</vt:lpstr>
      <vt:lpstr>Firewall Characteristics</vt:lpstr>
      <vt:lpstr>Firewall expectations</vt:lpstr>
      <vt:lpstr>Firewall limitations</vt:lpstr>
      <vt:lpstr>PowerPoint Presentation</vt:lpstr>
      <vt:lpstr>PowerPoint Presentation</vt:lpstr>
      <vt:lpstr>Packet Filtering firewalls</vt:lpstr>
      <vt:lpstr>Attacks and countermeasures</vt:lpstr>
      <vt:lpstr>PowerPoint Presentation</vt:lpstr>
      <vt:lpstr>Application Level Gateway</vt:lpstr>
      <vt:lpstr>Bastion Host</vt:lpstr>
      <vt:lpstr>Common Characteristics</vt:lpstr>
      <vt:lpstr>Host-Based Firewall</vt:lpstr>
      <vt:lpstr>Personal Firewall</vt:lpstr>
      <vt:lpstr>PowerPoint Presentation</vt:lpstr>
      <vt:lpstr>PowerPoint Presentation</vt:lpstr>
      <vt:lpstr>PowerPoint Presentation</vt:lpstr>
      <vt:lpstr>Summary of Firewall Locations and Topologies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Network Security</dc:title>
  <dc:creator>Clodagh Power</dc:creator>
  <cp:lastModifiedBy>Clodagh Power</cp:lastModifiedBy>
  <cp:revision>15</cp:revision>
  <dcterms:created xsi:type="dcterms:W3CDTF">2019-04-09T11:40:34Z</dcterms:created>
  <dcterms:modified xsi:type="dcterms:W3CDTF">2019-11-18T15:00:05Z</dcterms:modified>
</cp:coreProperties>
</file>