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14CB-F335-4038-92EB-08A8EFE757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B258-4D14-4CF2-914A-92C2EEA8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3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14CB-F335-4038-92EB-08A8EFE757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B258-4D14-4CF2-914A-92C2EEA8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0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14CB-F335-4038-92EB-08A8EFE757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B258-4D14-4CF2-914A-92C2EEA8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14CB-F335-4038-92EB-08A8EFE757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B258-4D14-4CF2-914A-92C2EEA8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8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14CB-F335-4038-92EB-08A8EFE757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B258-4D14-4CF2-914A-92C2EEA8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4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14CB-F335-4038-92EB-08A8EFE757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B258-4D14-4CF2-914A-92C2EEA8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14CB-F335-4038-92EB-08A8EFE757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B258-4D14-4CF2-914A-92C2EEA8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14CB-F335-4038-92EB-08A8EFE757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B258-4D14-4CF2-914A-92C2EEA8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6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14CB-F335-4038-92EB-08A8EFE757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B258-4D14-4CF2-914A-92C2EEA8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7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14CB-F335-4038-92EB-08A8EFE757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B258-4D14-4CF2-914A-92C2EEA8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14CB-F335-4038-92EB-08A8EFE757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B258-4D14-4CF2-914A-92C2EEA8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3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8C14CB-F335-4038-92EB-08A8EFE75709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9A5B258-4D14-4CF2-914A-92C2EEA85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27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20BA-5234-69A8-8610-68CD91563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2001" cy="6858000"/>
          </a:xfrm>
        </p:spPr>
        <p:txBody>
          <a:bodyPr anchor="ctr"/>
          <a:lstStyle/>
          <a:p>
            <a:r>
              <a:rPr lang="ru-RU" dirty="0"/>
              <a:t>В Иисусе нашел я счастье,</a:t>
            </a:r>
            <a:br>
              <a:rPr lang="ru-RU" dirty="0"/>
            </a:br>
            <a:r>
              <a:rPr lang="ru-RU" dirty="0"/>
              <a:t>В Нём Одном знаю я покой.</a:t>
            </a:r>
            <a:br>
              <a:rPr lang="ru-RU" dirty="0"/>
            </a:br>
            <a:r>
              <a:rPr lang="ru-RU" dirty="0"/>
              <a:t>Иисус – Ты мой Искупитель,</a:t>
            </a:r>
            <a:br>
              <a:rPr lang="ru-RU" dirty="0"/>
            </a:br>
            <a:r>
              <a:rPr lang="ru-RU" dirty="0"/>
              <a:t>Ты мой Бог, я навеки Твой.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0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20BA-5234-69A8-8610-68CD91563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2001" cy="6858000"/>
          </a:xfrm>
        </p:spPr>
        <p:txBody>
          <a:bodyPr anchor="ctr"/>
          <a:lstStyle/>
          <a:p>
            <a:r>
              <a:rPr lang="ru-RU" b="1" dirty="0"/>
              <a:t>Иисус, Ты моя защита</a:t>
            </a:r>
            <a:br>
              <a:rPr lang="ru-RU" b="1" dirty="0"/>
            </a:br>
            <a:r>
              <a:rPr lang="ru-RU" b="1" dirty="0"/>
              <a:t>Иисус, Ты мой щит и меч,</a:t>
            </a:r>
            <a:br>
              <a:rPr lang="ru-RU" b="1" dirty="0"/>
            </a:br>
            <a:r>
              <a:rPr lang="ru-RU" b="1" dirty="0"/>
              <a:t>Иисус, Ты моя победа,</a:t>
            </a:r>
            <a:br>
              <a:rPr lang="ru-RU" b="1" dirty="0"/>
            </a:br>
            <a:r>
              <a:rPr lang="ru-RU" b="1" dirty="0"/>
              <a:t>Ты мой Царь, Ты мой Бог навек.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87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20BA-5234-69A8-8610-68CD91563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2001" cy="6858000"/>
          </a:xfrm>
        </p:spPr>
        <p:txBody>
          <a:bodyPr anchor="ctr"/>
          <a:lstStyle/>
          <a:p>
            <a:r>
              <a:rPr lang="ru-RU" dirty="0"/>
              <a:t>Ну а если бывает в жизни</a:t>
            </a:r>
            <a:br>
              <a:rPr lang="ru-RU" dirty="0"/>
            </a:br>
            <a:r>
              <a:rPr lang="ru-RU" dirty="0"/>
              <a:t>Нелегко по пути идти,</a:t>
            </a:r>
            <a:br>
              <a:rPr lang="ru-RU" dirty="0"/>
            </a:br>
            <a:r>
              <a:rPr lang="ru-RU" dirty="0"/>
              <a:t>Я тогда говорю в молитве:</a:t>
            </a:r>
            <a:br>
              <a:rPr lang="ru-RU" dirty="0"/>
            </a:br>
            <a:r>
              <a:rPr lang="ru-RU" dirty="0"/>
              <a:t>«Иисус, Ты меня защити»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8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20BA-5234-69A8-8610-68CD91563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2001" cy="6858000"/>
          </a:xfrm>
        </p:spPr>
        <p:txBody>
          <a:bodyPr anchor="ctr"/>
          <a:lstStyle/>
          <a:p>
            <a:r>
              <a:rPr lang="ru-RU" b="1" dirty="0"/>
              <a:t>Иисус, Ты моя защита</a:t>
            </a:r>
            <a:br>
              <a:rPr lang="ru-RU" b="1" dirty="0"/>
            </a:br>
            <a:r>
              <a:rPr lang="ru-RU" b="1" dirty="0"/>
              <a:t>Иисус, Ты мой щит и меч,</a:t>
            </a:r>
            <a:br>
              <a:rPr lang="ru-RU" b="1" dirty="0"/>
            </a:br>
            <a:r>
              <a:rPr lang="ru-RU" b="1" dirty="0"/>
              <a:t>Иисус, Ты моя победа,</a:t>
            </a:r>
            <a:br>
              <a:rPr lang="ru-RU" b="1" dirty="0"/>
            </a:br>
            <a:r>
              <a:rPr lang="ru-RU" b="1" dirty="0"/>
              <a:t>Ты мой Царь, Ты мой Бог навек.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409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20BA-5234-69A8-8610-68CD91563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2001" cy="6858000"/>
          </a:xfrm>
        </p:spPr>
        <p:txBody>
          <a:bodyPr anchor="ctr"/>
          <a:lstStyle/>
          <a:p>
            <a:r>
              <a:rPr lang="ru-RU" dirty="0"/>
              <a:t>С Иисусом пойду я смело,</a:t>
            </a:r>
            <a:br>
              <a:rPr lang="ru-RU" dirty="0"/>
            </a:br>
            <a:r>
              <a:rPr lang="ru-RU" dirty="0"/>
              <a:t>Знаю Он меня поведёт</a:t>
            </a:r>
            <a:br>
              <a:rPr lang="ru-RU" dirty="0"/>
            </a:br>
            <a:r>
              <a:rPr lang="ru-RU" dirty="0"/>
              <a:t>По дороге к святой отчизне,</a:t>
            </a:r>
            <a:br>
              <a:rPr lang="ru-RU" dirty="0"/>
            </a:br>
            <a:r>
              <a:rPr lang="ru-RU" dirty="0"/>
              <a:t>В царство света и мир красот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8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20BA-5234-69A8-8610-68CD91563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2001" cy="6858000"/>
          </a:xfrm>
        </p:spPr>
        <p:txBody>
          <a:bodyPr anchor="ctr"/>
          <a:lstStyle/>
          <a:p>
            <a:r>
              <a:rPr lang="ru-RU" b="1" dirty="0"/>
              <a:t>Иисус, Ты моя защита</a:t>
            </a:r>
            <a:br>
              <a:rPr lang="ru-RU" b="1" dirty="0"/>
            </a:br>
            <a:r>
              <a:rPr lang="ru-RU" b="1" dirty="0"/>
              <a:t>Иисус, Ты мой щит и меч,</a:t>
            </a:r>
            <a:br>
              <a:rPr lang="ru-RU" b="1" dirty="0"/>
            </a:br>
            <a:r>
              <a:rPr lang="ru-RU" b="1" dirty="0"/>
              <a:t>Иисус, Ты моя победа,</a:t>
            </a:r>
            <a:br>
              <a:rPr lang="ru-RU" b="1" dirty="0"/>
            </a:br>
            <a:r>
              <a:rPr lang="ru-RU" b="1" dirty="0"/>
              <a:t>Ты мой Царь, Ты мой Бог навек.</a:t>
            </a:r>
            <a:br>
              <a:rPr lang="ru-RU" b="1" dirty="0"/>
            </a:br>
            <a:r>
              <a:rPr lang="ru-RU" b="1"/>
              <a:t>***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023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177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В Иисусе нашел я счастье, В Нём Одном знаю я покой. Иисус – Ты мой Искупитель, Ты мой Бог, я навеки Твой.</vt:lpstr>
      <vt:lpstr>Иисус, Ты моя защита Иисус, Ты мой щит и меч, Иисус, Ты моя победа, Ты мой Царь, Ты мой Бог навек.</vt:lpstr>
      <vt:lpstr>Ну а если бывает в жизни Нелегко по пути идти, Я тогда говорю в молитве: «Иисус, Ты меня защити»</vt:lpstr>
      <vt:lpstr>Иисус, Ты моя защита Иисус, Ты мой щит и меч, Иисус, Ты моя победа, Ты мой Царь, Ты мой Бог навек.</vt:lpstr>
      <vt:lpstr>С Иисусом пойду я смело, Знаю Он меня поведёт По дороге к святой отчизне, В царство света и мир красот</vt:lpstr>
      <vt:lpstr>Иисус, Ты моя защита Иисус, Ты мой щит и меч, Иисус, Ты моя победа, Ты мой Царь, Ты мой Бог навек. ***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Litvinov</dc:creator>
  <cp:lastModifiedBy>Mark Litvinov</cp:lastModifiedBy>
  <cp:revision>1</cp:revision>
  <dcterms:created xsi:type="dcterms:W3CDTF">2024-06-04T20:09:29Z</dcterms:created>
  <dcterms:modified xsi:type="dcterms:W3CDTF">2024-06-04T22:03:53Z</dcterms:modified>
</cp:coreProperties>
</file>