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customXml/itemProps1.xml" ContentType="application/vnd.openxmlformats-officedocument.customXmlProperties+xml"/>
  <Default Extension="jpeg" ContentType="image/jpeg"/>
  <Default Extension="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1" r:id="rId5"/>
    <p:sldId id="260" r:id="rId6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5" d="100"/>
          <a:sy n="95" d="100"/>
        </p:scale>
        <p:origin x="-1254" y="-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13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openxmlformats.org/officeDocument/2006/relationships/customXml" Target="../customXml/item2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ustomXml" Target="../customXml/item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222FA-0AB5-464A-A6B3-DC798FE20A90}" type="datetimeFigureOut">
              <a:rPr lang="es-ES" smtClean="0"/>
              <a:t>12/01/2014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6C090-2BBD-4DB9-9668-54D6DED27AD2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222FA-0AB5-464A-A6B3-DC798FE20A90}" type="datetimeFigureOut">
              <a:rPr lang="es-ES" smtClean="0"/>
              <a:t>12/01/2014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6C090-2BBD-4DB9-9668-54D6DED27AD2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222FA-0AB5-464A-A6B3-DC798FE20A90}" type="datetimeFigureOut">
              <a:rPr lang="es-ES" smtClean="0"/>
              <a:t>12/01/2014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6C090-2BBD-4DB9-9668-54D6DED27AD2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222FA-0AB5-464A-A6B3-DC798FE20A90}" type="datetimeFigureOut">
              <a:rPr lang="es-ES" smtClean="0"/>
              <a:t>12/01/2014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6C090-2BBD-4DB9-9668-54D6DED27AD2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222FA-0AB5-464A-A6B3-DC798FE20A90}" type="datetimeFigureOut">
              <a:rPr lang="es-ES" smtClean="0"/>
              <a:t>12/01/2014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6C090-2BBD-4DB9-9668-54D6DED27AD2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222FA-0AB5-464A-A6B3-DC798FE20A90}" type="datetimeFigureOut">
              <a:rPr lang="es-ES" smtClean="0"/>
              <a:t>12/01/2014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6C090-2BBD-4DB9-9668-54D6DED27AD2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222FA-0AB5-464A-A6B3-DC798FE20A90}" type="datetimeFigureOut">
              <a:rPr lang="es-ES" smtClean="0"/>
              <a:t>12/01/2014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6C090-2BBD-4DB9-9668-54D6DED27AD2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222FA-0AB5-464A-A6B3-DC798FE20A90}" type="datetimeFigureOut">
              <a:rPr lang="es-ES" smtClean="0"/>
              <a:t>12/01/2014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6C090-2BBD-4DB9-9668-54D6DED27AD2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222FA-0AB5-464A-A6B3-DC798FE20A90}" type="datetimeFigureOut">
              <a:rPr lang="es-ES" smtClean="0"/>
              <a:t>12/01/2014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6C090-2BBD-4DB9-9668-54D6DED27AD2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222FA-0AB5-464A-A6B3-DC798FE20A90}" type="datetimeFigureOut">
              <a:rPr lang="es-ES" smtClean="0"/>
              <a:t>12/01/2014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6C090-2BBD-4DB9-9668-54D6DED27AD2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222FA-0AB5-464A-A6B3-DC798FE20A90}" type="datetimeFigureOut">
              <a:rPr lang="es-ES" smtClean="0"/>
              <a:t>12/01/2014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6C090-2BBD-4DB9-9668-54D6DED27AD2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7222FA-0AB5-464A-A6B3-DC798FE20A90}" type="datetimeFigureOut">
              <a:rPr lang="es-ES" smtClean="0"/>
              <a:t>12/01/2014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B6C090-2BBD-4DB9-9668-54D6DED27AD2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43000"/>
          </a:xfrm>
        </p:spPr>
        <p:txBody>
          <a:bodyPr/>
          <a:lstStyle/>
          <a:p>
            <a:r>
              <a:rPr lang="es-ES" dirty="0" smtClean="0"/>
              <a:t>Gestor Alarma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912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s-ES" sz="1600" b="1" u="sng" dirty="0" smtClean="0"/>
              <a:t>Entradas :</a:t>
            </a:r>
          </a:p>
          <a:p>
            <a:pPr>
              <a:buNone/>
            </a:pPr>
            <a:r>
              <a:rPr lang="es-ES" sz="1400" b="1" dirty="0" smtClean="0"/>
              <a:t>Sensor: </a:t>
            </a:r>
            <a:r>
              <a:rPr lang="es-ES" sz="1400" dirty="0" smtClean="0"/>
              <a:t>Indica si el sensor ha detectado algún intruso.</a:t>
            </a:r>
          </a:p>
          <a:p>
            <a:pPr>
              <a:buNone/>
            </a:pPr>
            <a:r>
              <a:rPr lang="es-ES" sz="1400" b="1" dirty="0" err="1" smtClean="0"/>
              <a:t>T_activA</a:t>
            </a:r>
            <a:r>
              <a:rPr lang="es-ES" sz="1400" b="1" dirty="0" smtClean="0"/>
              <a:t>: </a:t>
            </a:r>
            <a:r>
              <a:rPr lang="es-ES" sz="1400" dirty="0" smtClean="0"/>
              <a:t>Se recibe el tiempo que se necesita para</a:t>
            </a:r>
            <a:br>
              <a:rPr lang="es-ES" sz="1400" dirty="0" smtClean="0"/>
            </a:br>
            <a:r>
              <a:rPr lang="es-ES" sz="1400" dirty="0" smtClean="0"/>
              <a:t>que se active la alarma.</a:t>
            </a:r>
          </a:p>
          <a:p>
            <a:pPr>
              <a:buNone/>
            </a:pPr>
            <a:r>
              <a:rPr lang="es-ES" sz="1400" b="1" dirty="0" err="1" smtClean="0"/>
              <a:t>T_desacA</a:t>
            </a:r>
            <a:r>
              <a:rPr lang="es-ES" sz="1400" b="1" dirty="0" smtClean="0"/>
              <a:t>:</a:t>
            </a:r>
            <a:r>
              <a:rPr lang="es-ES" sz="1400" dirty="0" smtClean="0"/>
              <a:t> Se recibe el tiempo que se necesita para que</a:t>
            </a:r>
            <a:br>
              <a:rPr lang="es-ES" sz="1400" dirty="0" smtClean="0"/>
            </a:br>
            <a:r>
              <a:rPr lang="es-ES" sz="1400" dirty="0" smtClean="0"/>
              <a:t>la alarma se desactive.</a:t>
            </a:r>
          </a:p>
          <a:p>
            <a:pPr>
              <a:buNone/>
            </a:pPr>
            <a:r>
              <a:rPr lang="es-ES" sz="1400" b="1" dirty="0" smtClean="0"/>
              <a:t>AS:</a:t>
            </a:r>
            <a:r>
              <a:rPr lang="es-ES" sz="1400" dirty="0" smtClean="0"/>
              <a:t> Señal que indica que el sistema esta encendido.</a:t>
            </a:r>
          </a:p>
          <a:p>
            <a:pPr>
              <a:buNone/>
            </a:pPr>
            <a:r>
              <a:rPr lang="es-ES" sz="1400" b="1" u="sng" dirty="0" smtClean="0"/>
              <a:t>Salidas:</a:t>
            </a:r>
            <a:endParaRPr lang="es-ES" sz="1400" b="1" dirty="0" smtClean="0"/>
          </a:p>
          <a:p>
            <a:pPr>
              <a:buNone/>
            </a:pPr>
            <a:r>
              <a:rPr lang="es-ES" sz="1400" b="1" dirty="0" err="1" smtClean="0"/>
              <a:t>activado_a</a:t>
            </a:r>
            <a:r>
              <a:rPr lang="es-ES" sz="1400" b="1" dirty="0" smtClean="0"/>
              <a:t>: </a:t>
            </a:r>
            <a:r>
              <a:rPr lang="es-ES" sz="1400" dirty="0" smtClean="0"/>
              <a:t>Indica si la alarma esta activada.</a:t>
            </a:r>
          </a:p>
          <a:p>
            <a:pPr>
              <a:buNone/>
            </a:pPr>
            <a:r>
              <a:rPr lang="es-ES" sz="1400" b="1" dirty="0" err="1" smtClean="0"/>
              <a:t>alarma_a</a:t>
            </a:r>
            <a:r>
              <a:rPr lang="es-ES" sz="1400" b="1" dirty="0" smtClean="0"/>
              <a:t>: </a:t>
            </a:r>
            <a:r>
              <a:rPr lang="es-ES" sz="1400" dirty="0" smtClean="0"/>
              <a:t>Indica si la alarma a saltado o no.</a:t>
            </a:r>
          </a:p>
          <a:p>
            <a:pPr>
              <a:buNone/>
            </a:pPr>
            <a:r>
              <a:rPr lang="es-ES" sz="1400" b="1" dirty="0" err="1" smtClean="0"/>
              <a:t>res_ActA</a:t>
            </a:r>
            <a:r>
              <a:rPr lang="es-ES" sz="1400" b="1" dirty="0" smtClean="0"/>
              <a:t>: </a:t>
            </a:r>
            <a:r>
              <a:rPr lang="es-ES" sz="1400" dirty="0" smtClean="0"/>
              <a:t>Tiempo restante para que se active la alarma </a:t>
            </a:r>
            <a:br>
              <a:rPr lang="es-ES" sz="1400" dirty="0" smtClean="0"/>
            </a:br>
            <a:r>
              <a:rPr lang="es-ES" sz="1400" dirty="0" smtClean="0"/>
              <a:t>una vez encendida.</a:t>
            </a:r>
          </a:p>
          <a:p>
            <a:pPr>
              <a:buNone/>
            </a:pPr>
            <a:r>
              <a:rPr lang="es-ES" sz="1400" b="1" dirty="0" err="1" smtClean="0"/>
              <a:t>intrusoA</a:t>
            </a:r>
            <a:r>
              <a:rPr lang="es-ES" sz="1400" b="1" dirty="0" smtClean="0"/>
              <a:t>: </a:t>
            </a:r>
            <a:r>
              <a:rPr lang="es-ES" sz="1400" dirty="0" smtClean="0"/>
              <a:t>Si el sensor ha detectado intrusión una vez la alarma esta en espera.</a:t>
            </a:r>
          </a:p>
          <a:p>
            <a:pPr>
              <a:buNone/>
            </a:pPr>
            <a:r>
              <a:rPr lang="es-ES" sz="1400" b="1" dirty="0" err="1" smtClean="0"/>
              <a:t>T_res_A</a:t>
            </a:r>
            <a:r>
              <a:rPr lang="es-ES" sz="1400" b="1" dirty="0" smtClean="0"/>
              <a:t>: </a:t>
            </a:r>
            <a:r>
              <a:rPr lang="es-ES" sz="1400" dirty="0" smtClean="0"/>
              <a:t>Tiempo restante para que la alarma salte.</a:t>
            </a:r>
          </a:p>
          <a:p>
            <a:pPr>
              <a:buNone/>
            </a:pPr>
            <a:r>
              <a:rPr lang="es-ES" sz="1400" b="1" dirty="0" smtClean="0"/>
              <a:t>Led1: </a:t>
            </a:r>
            <a:r>
              <a:rPr lang="es-ES" sz="1400" dirty="0" err="1" smtClean="0"/>
              <a:t>Led</a:t>
            </a:r>
            <a:r>
              <a:rPr lang="es-ES" sz="1400" dirty="0" smtClean="0"/>
              <a:t> que muestra el 1 digito del tiempo restante para activación de alarma.</a:t>
            </a:r>
            <a:endParaRPr lang="es-ES" sz="1400" b="1" dirty="0" smtClean="0"/>
          </a:p>
          <a:p>
            <a:pPr>
              <a:buNone/>
            </a:pPr>
            <a:r>
              <a:rPr lang="es-ES" sz="1400" b="1" dirty="0" smtClean="0"/>
              <a:t>Led2: </a:t>
            </a:r>
            <a:r>
              <a:rPr lang="es-ES" sz="1400" dirty="0" err="1" smtClean="0"/>
              <a:t>Led</a:t>
            </a:r>
            <a:r>
              <a:rPr lang="es-ES" sz="1400" dirty="0" smtClean="0"/>
              <a:t> que muestra el 2 digito del tiempo restante para activación de alarma.</a:t>
            </a:r>
            <a:endParaRPr lang="es-ES" sz="1400" b="1" dirty="0" smtClean="0"/>
          </a:p>
          <a:p>
            <a:pPr>
              <a:buNone/>
            </a:pPr>
            <a:r>
              <a:rPr lang="es-ES" sz="1400" b="1" dirty="0" smtClean="0"/>
              <a:t>Led3: </a:t>
            </a:r>
            <a:r>
              <a:rPr lang="es-ES" sz="1400" dirty="0" err="1" smtClean="0"/>
              <a:t>Led</a:t>
            </a:r>
            <a:r>
              <a:rPr lang="es-ES" sz="1400" dirty="0" smtClean="0"/>
              <a:t> que muestra el 1 digito del tiempo restante para que salte la alarma.</a:t>
            </a:r>
            <a:endParaRPr lang="es-ES" sz="1400" b="1" dirty="0" smtClean="0"/>
          </a:p>
          <a:p>
            <a:pPr>
              <a:buNone/>
            </a:pPr>
            <a:r>
              <a:rPr lang="es-ES" sz="1400" b="1" dirty="0" smtClean="0"/>
              <a:t>Led4: </a:t>
            </a:r>
            <a:r>
              <a:rPr lang="es-ES" sz="1400" dirty="0" err="1" smtClean="0"/>
              <a:t>Led</a:t>
            </a:r>
            <a:r>
              <a:rPr lang="es-ES" sz="1400" dirty="0" smtClean="0"/>
              <a:t> que muestra el 2 digito del tiempo restante para que salte la alarma.</a:t>
            </a:r>
            <a:endParaRPr lang="es-ES" sz="1400" b="1" dirty="0" smtClean="0"/>
          </a:p>
        </p:txBody>
      </p:sp>
      <p:sp>
        <p:nvSpPr>
          <p:cNvPr id="4" name="3 Rectángulo"/>
          <p:cNvSpPr/>
          <p:nvPr/>
        </p:nvSpPr>
        <p:spPr>
          <a:xfrm>
            <a:off x="5436096" y="1988840"/>
            <a:ext cx="1872208" cy="23762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8" name="7 Conector recto de flecha"/>
          <p:cNvCxnSpPr/>
          <p:nvPr/>
        </p:nvCxnSpPr>
        <p:spPr>
          <a:xfrm>
            <a:off x="4572000" y="2204864"/>
            <a:ext cx="86409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12 Conector recto de flecha"/>
          <p:cNvCxnSpPr/>
          <p:nvPr/>
        </p:nvCxnSpPr>
        <p:spPr>
          <a:xfrm>
            <a:off x="4572000" y="2564904"/>
            <a:ext cx="86409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14 Conector recto de flecha"/>
          <p:cNvCxnSpPr/>
          <p:nvPr/>
        </p:nvCxnSpPr>
        <p:spPr>
          <a:xfrm>
            <a:off x="4572000" y="3212976"/>
            <a:ext cx="86409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15 Conector recto de flecha"/>
          <p:cNvCxnSpPr/>
          <p:nvPr/>
        </p:nvCxnSpPr>
        <p:spPr>
          <a:xfrm>
            <a:off x="4573452" y="3645024"/>
            <a:ext cx="86409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16 CuadroTexto"/>
          <p:cNvSpPr txBox="1"/>
          <p:nvPr/>
        </p:nvSpPr>
        <p:spPr>
          <a:xfrm>
            <a:off x="5364088" y="2060848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sensor</a:t>
            </a:r>
            <a:endParaRPr lang="es-ES" sz="1200" dirty="0"/>
          </a:p>
        </p:txBody>
      </p:sp>
      <p:sp>
        <p:nvSpPr>
          <p:cNvPr id="19" name="18 CuadroTexto"/>
          <p:cNvSpPr txBox="1"/>
          <p:nvPr/>
        </p:nvSpPr>
        <p:spPr>
          <a:xfrm>
            <a:off x="5364088" y="2348880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err="1" smtClean="0"/>
              <a:t>T_activA</a:t>
            </a:r>
            <a:endParaRPr lang="es-ES" sz="1200" dirty="0"/>
          </a:p>
        </p:txBody>
      </p:sp>
      <p:sp>
        <p:nvSpPr>
          <p:cNvPr id="20" name="19 CuadroTexto"/>
          <p:cNvSpPr txBox="1"/>
          <p:nvPr/>
        </p:nvSpPr>
        <p:spPr>
          <a:xfrm>
            <a:off x="5364088" y="3068960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err="1" smtClean="0"/>
              <a:t>T_desacA</a:t>
            </a:r>
            <a:endParaRPr lang="es-ES" sz="1200" dirty="0"/>
          </a:p>
        </p:txBody>
      </p:sp>
      <p:sp>
        <p:nvSpPr>
          <p:cNvPr id="21" name="20 CuadroTexto"/>
          <p:cNvSpPr txBox="1"/>
          <p:nvPr/>
        </p:nvSpPr>
        <p:spPr>
          <a:xfrm>
            <a:off x="5436096" y="3501008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AS</a:t>
            </a:r>
            <a:endParaRPr lang="es-ES" sz="1200" dirty="0"/>
          </a:p>
        </p:txBody>
      </p:sp>
      <p:cxnSp>
        <p:nvCxnSpPr>
          <p:cNvPr id="23" name="22 Conector recto de flecha"/>
          <p:cNvCxnSpPr/>
          <p:nvPr/>
        </p:nvCxnSpPr>
        <p:spPr>
          <a:xfrm>
            <a:off x="7308304" y="2204864"/>
            <a:ext cx="10801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24 Conector recto de flecha"/>
          <p:cNvCxnSpPr/>
          <p:nvPr/>
        </p:nvCxnSpPr>
        <p:spPr>
          <a:xfrm>
            <a:off x="7308304" y="2492896"/>
            <a:ext cx="10801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25 Conector recto de flecha"/>
          <p:cNvCxnSpPr/>
          <p:nvPr/>
        </p:nvCxnSpPr>
        <p:spPr>
          <a:xfrm>
            <a:off x="7308304" y="3284984"/>
            <a:ext cx="10801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26 Conector recto de flecha"/>
          <p:cNvCxnSpPr/>
          <p:nvPr/>
        </p:nvCxnSpPr>
        <p:spPr>
          <a:xfrm>
            <a:off x="7299339" y="3509682"/>
            <a:ext cx="10801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27 Conector recto de flecha"/>
          <p:cNvCxnSpPr/>
          <p:nvPr/>
        </p:nvCxnSpPr>
        <p:spPr>
          <a:xfrm>
            <a:off x="7308304" y="3717032"/>
            <a:ext cx="10801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28 Conector recto de flecha"/>
          <p:cNvCxnSpPr/>
          <p:nvPr/>
        </p:nvCxnSpPr>
        <p:spPr>
          <a:xfrm>
            <a:off x="7317269" y="3914836"/>
            <a:ext cx="10801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29 Conector recto de flecha"/>
          <p:cNvCxnSpPr/>
          <p:nvPr/>
        </p:nvCxnSpPr>
        <p:spPr>
          <a:xfrm>
            <a:off x="7308304" y="4149080"/>
            <a:ext cx="10801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30 Conector recto de flecha"/>
          <p:cNvCxnSpPr/>
          <p:nvPr/>
        </p:nvCxnSpPr>
        <p:spPr>
          <a:xfrm>
            <a:off x="7308304" y="2780928"/>
            <a:ext cx="10801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31 Conector recto de flecha"/>
          <p:cNvCxnSpPr/>
          <p:nvPr/>
        </p:nvCxnSpPr>
        <p:spPr>
          <a:xfrm>
            <a:off x="7308304" y="3068960"/>
            <a:ext cx="10801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32 CuadroTexto"/>
          <p:cNvSpPr txBox="1"/>
          <p:nvPr/>
        </p:nvSpPr>
        <p:spPr>
          <a:xfrm>
            <a:off x="6516216" y="2060848"/>
            <a:ext cx="79208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dirty="0" err="1" smtClean="0"/>
              <a:t>activado_A</a:t>
            </a:r>
            <a:endParaRPr lang="es-ES" sz="1050" dirty="0"/>
          </a:p>
        </p:txBody>
      </p:sp>
      <p:sp>
        <p:nvSpPr>
          <p:cNvPr id="35" name="34 CuadroTexto"/>
          <p:cNvSpPr txBox="1"/>
          <p:nvPr/>
        </p:nvSpPr>
        <p:spPr>
          <a:xfrm>
            <a:off x="6660232" y="2348880"/>
            <a:ext cx="79208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dirty="0" err="1" smtClean="0"/>
              <a:t>alarma_A</a:t>
            </a:r>
            <a:endParaRPr lang="es-ES" sz="1050" dirty="0"/>
          </a:p>
        </p:txBody>
      </p:sp>
      <p:sp>
        <p:nvSpPr>
          <p:cNvPr id="36" name="35 CuadroTexto"/>
          <p:cNvSpPr txBox="1"/>
          <p:nvPr/>
        </p:nvSpPr>
        <p:spPr>
          <a:xfrm>
            <a:off x="6660232" y="2636912"/>
            <a:ext cx="79208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dirty="0" err="1" smtClean="0"/>
              <a:t>Res_actA</a:t>
            </a:r>
            <a:endParaRPr lang="es-ES" sz="1050" dirty="0"/>
          </a:p>
        </p:txBody>
      </p:sp>
      <p:sp>
        <p:nvSpPr>
          <p:cNvPr id="37" name="36 CuadroTexto"/>
          <p:cNvSpPr txBox="1"/>
          <p:nvPr/>
        </p:nvSpPr>
        <p:spPr>
          <a:xfrm>
            <a:off x="6732240" y="2924944"/>
            <a:ext cx="79208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dirty="0" err="1" smtClean="0"/>
              <a:t>intrusoA</a:t>
            </a:r>
            <a:endParaRPr lang="es-ES" sz="1050" dirty="0"/>
          </a:p>
        </p:txBody>
      </p:sp>
      <p:sp>
        <p:nvSpPr>
          <p:cNvPr id="38" name="37 CuadroTexto"/>
          <p:cNvSpPr txBox="1"/>
          <p:nvPr/>
        </p:nvSpPr>
        <p:spPr>
          <a:xfrm>
            <a:off x="6732240" y="3140968"/>
            <a:ext cx="79208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dirty="0" err="1" smtClean="0"/>
              <a:t>T_res_A</a:t>
            </a:r>
            <a:endParaRPr lang="es-ES" sz="1050" dirty="0"/>
          </a:p>
        </p:txBody>
      </p:sp>
      <p:sp>
        <p:nvSpPr>
          <p:cNvPr id="39" name="38 CuadroTexto"/>
          <p:cNvSpPr txBox="1"/>
          <p:nvPr/>
        </p:nvSpPr>
        <p:spPr>
          <a:xfrm>
            <a:off x="6876256" y="3356992"/>
            <a:ext cx="79208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dirty="0" smtClean="0"/>
              <a:t>led1</a:t>
            </a:r>
            <a:endParaRPr lang="es-ES" sz="1050" dirty="0"/>
          </a:p>
        </p:txBody>
      </p:sp>
      <p:sp>
        <p:nvSpPr>
          <p:cNvPr id="40" name="39 CuadroTexto"/>
          <p:cNvSpPr txBox="1"/>
          <p:nvPr/>
        </p:nvSpPr>
        <p:spPr>
          <a:xfrm>
            <a:off x="6876256" y="3573016"/>
            <a:ext cx="79208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dirty="0" smtClean="0"/>
              <a:t>led2</a:t>
            </a:r>
            <a:endParaRPr lang="es-ES" sz="1050" dirty="0"/>
          </a:p>
        </p:txBody>
      </p:sp>
      <p:sp>
        <p:nvSpPr>
          <p:cNvPr id="41" name="40 CuadroTexto"/>
          <p:cNvSpPr txBox="1"/>
          <p:nvPr/>
        </p:nvSpPr>
        <p:spPr>
          <a:xfrm>
            <a:off x="6876256" y="3789040"/>
            <a:ext cx="79208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dirty="0" smtClean="0"/>
              <a:t>led3</a:t>
            </a:r>
            <a:endParaRPr lang="es-ES" sz="1050" dirty="0"/>
          </a:p>
        </p:txBody>
      </p:sp>
      <p:sp>
        <p:nvSpPr>
          <p:cNvPr id="42" name="41 CuadroTexto"/>
          <p:cNvSpPr txBox="1"/>
          <p:nvPr/>
        </p:nvSpPr>
        <p:spPr>
          <a:xfrm>
            <a:off x="6876256" y="4005064"/>
            <a:ext cx="79208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dirty="0" smtClean="0"/>
              <a:t>led4</a:t>
            </a:r>
            <a:endParaRPr lang="es-ES" sz="1050" dirty="0"/>
          </a:p>
        </p:txBody>
      </p:sp>
      <p:cxnSp>
        <p:nvCxnSpPr>
          <p:cNvPr id="44" name="43 Conector recto"/>
          <p:cNvCxnSpPr/>
          <p:nvPr/>
        </p:nvCxnSpPr>
        <p:spPr>
          <a:xfrm flipH="1">
            <a:off x="4932040" y="2492896"/>
            <a:ext cx="72008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45 Conector recto"/>
          <p:cNvCxnSpPr/>
          <p:nvPr/>
        </p:nvCxnSpPr>
        <p:spPr>
          <a:xfrm flipH="1">
            <a:off x="4932040" y="3140968"/>
            <a:ext cx="72008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47 Conector recto"/>
          <p:cNvCxnSpPr/>
          <p:nvPr/>
        </p:nvCxnSpPr>
        <p:spPr>
          <a:xfrm flipH="1">
            <a:off x="7740352" y="3429000"/>
            <a:ext cx="144016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48 Conector recto"/>
          <p:cNvCxnSpPr/>
          <p:nvPr/>
        </p:nvCxnSpPr>
        <p:spPr>
          <a:xfrm flipH="1">
            <a:off x="7668344" y="3645024"/>
            <a:ext cx="144016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49 Conector recto"/>
          <p:cNvCxnSpPr/>
          <p:nvPr/>
        </p:nvCxnSpPr>
        <p:spPr>
          <a:xfrm flipH="1">
            <a:off x="7668344" y="3861048"/>
            <a:ext cx="144016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50 Conector recto"/>
          <p:cNvCxnSpPr/>
          <p:nvPr/>
        </p:nvCxnSpPr>
        <p:spPr>
          <a:xfrm flipH="1">
            <a:off x="7668344" y="4077072"/>
            <a:ext cx="144016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52 Conector recto"/>
          <p:cNvCxnSpPr/>
          <p:nvPr/>
        </p:nvCxnSpPr>
        <p:spPr>
          <a:xfrm flipH="1">
            <a:off x="7740352" y="2708920"/>
            <a:ext cx="72008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53 Conector recto"/>
          <p:cNvCxnSpPr/>
          <p:nvPr/>
        </p:nvCxnSpPr>
        <p:spPr>
          <a:xfrm flipH="1">
            <a:off x="7740352" y="3212976"/>
            <a:ext cx="72008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54 CuadroTexto"/>
          <p:cNvSpPr txBox="1"/>
          <p:nvPr/>
        </p:nvSpPr>
        <p:spPr>
          <a:xfrm>
            <a:off x="7668344" y="3717032"/>
            <a:ext cx="1440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7</a:t>
            </a:r>
            <a:endParaRPr lang="es-ES" sz="1000" dirty="0"/>
          </a:p>
        </p:txBody>
      </p:sp>
      <p:sp>
        <p:nvSpPr>
          <p:cNvPr id="56" name="55 CuadroTexto"/>
          <p:cNvSpPr txBox="1"/>
          <p:nvPr/>
        </p:nvSpPr>
        <p:spPr>
          <a:xfrm>
            <a:off x="7740352" y="3933056"/>
            <a:ext cx="1440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7</a:t>
            </a:r>
            <a:endParaRPr lang="es-ES" sz="1000" dirty="0"/>
          </a:p>
        </p:txBody>
      </p:sp>
      <p:sp>
        <p:nvSpPr>
          <p:cNvPr id="57" name="56 CuadroTexto"/>
          <p:cNvSpPr txBox="1"/>
          <p:nvPr/>
        </p:nvSpPr>
        <p:spPr>
          <a:xfrm>
            <a:off x="7668344" y="3501008"/>
            <a:ext cx="1440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7</a:t>
            </a:r>
            <a:endParaRPr lang="es-ES" sz="1000" dirty="0"/>
          </a:p>
        </p:txBody>
      </p:sp>
      <p:sp>
        <p:nvSpPr>
          <p:cNvPr id="58" name="57 CuadroTexto"/>
          <p:cNvSpPr txBox="1"/>
          <p:nvPr/>
        </p:nvSpPr>
        <p:spPr>
          <a:xfrm>
            <a:off x="7740352" y="3284984"/>
            <a:ext cx="1440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7</a:t>
            </a:r>
            <a:endParaRPr lang="es-ES" sz="1000" dirty="0"/>
          </a:p>
        </p:txBody>
      </p:sp>
      <p:sp>
        <p:nvSpPr>
          <p:cNvPr id="59" name="58 CuadroTexto"/>
          <p:cNvSpPr txBox="1"/>
          <p:nvPr/>
        </p:nvSpPr>
        <p:spPr>
          <a:xfrm>
            <a:off x="7668344" y="2564904"/>
            <a:ext cx="1440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7</a:t>
            </a:r>
            <a:endParaRPr lang="es-ES" sz="1000" dirty="0"/>
          </a:p>
        </p:txBody>
      </p:sp>
      <p:sp>
        <p:nvSpPr>
          <p:cNvPr id="60" name="59 CuadroTexto"/>
          <p:cNvSpPr txBox="1"/>
          <p:nvPr/>
        </p:nvSpPr>
        <p:spPr>
          <a:xfrm>
            <a:off x="7740352" y="3068960"/>
            <a:ext cx="1440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7</a:t>
            </a:r>
            <a:endParaRPr lang="es-ES" sz="1000" dirty="0"/>
          </a:p>
        </p:txBody>
      </p:sp>
      <p:sp>
        <p:nvSpPr>
          <p:cNvPr id="61" name="60 CuadroTexto"/>
          <p:cNvSpPr txBox="1"/>
          <p:nvPr/>
        </p:nvSpPr>
        <p:spPr>
          <a:xfrm>
            <a:off x="4860032" y="2348880"/>
            <a:ext cx="1440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7</a:t>
            </a:r>
            <a:endParaRPr lang="es-ES" sz="1000" dirty="0"/>
          </a:p>
        </p:txBody>
      </p:sp>
      <p:sp>
        <p:nvSpPr>
          <p:cNvPr id="62" name="61 CuadroTexto"/>
          <p:cNvSpPr txBox="1"/>
          <p:nvPr/>
        </p:nvSpPr>
        <p:spPr>
          <a:xfrm>
            <a:off x="4860032" y="2996952"/>
            <a:ext cx="1440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7</a:t>
            </a:r>
            <a:endParaRPr lang="es-ES" sz="1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115616" y="260648"/>
            <a:ext cx="2232248" cy="706090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UC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s-ES" dirty="0" smtClean="0"/>
              <a:t> </a:t>
            </a:r>
            <a:endParaRPr lang="es-ES" dirty="0"/>
          </a:p>
        </p:txBody>
      </p:sp>
      <p:sp>
        <p:nvSpPr>
          <p:cNvPr id="5" name="4 Rectángulo"/>
          <p:cNvSpPr/>
          <p:nvPr/>
        </p:nvSpPr>
        <p:spPr>
          <a:xfrm>
            <a:off x="1763688" y="1484784"/>
            <a:ext cx="1008112" cy="50405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 err="1"/>
              <a:t>l</a:t>
            </a:r>
            <a:r>
              <a:rPr lang="es-ES" sz="1200" dirty="0" err="1" smtClean="0"/>
              <a:t>d_Act</a:t>
            </a:r>
            <a:r>
              <a:rPr lang="es-ES" sz="1200" dirty="0" smtClean="0"/>
              <a:t/>
            </a:r>
            <a:br>
              <a:rPr lang="es-ES" sz="1200" dirty="0" smtClean="0"/>
            </a:br>
            <a:r>
              <a:rPr lang="es-ES" sz="1200" dirty="0" err="1" smtClean="0"/>
              <a:t>ld_des</a:t>
            </a:r>
            <a:endParaRPr lang="es-ES" sz="1200" dirty="0"/>
          </a:p>
        </p:txBody>
      </p:sp>
      <p:sp>
        <p:nvSpPr>
          <p:cNvPr id="6" name="5 Decisión"/>
          <p:cNvSpPr/>
          <p:nvPr/>
        </p:nvSpPr>
        <p:spPr>
          <a:xfrm>
            <a:off x="1763688" y="2132856"/>
            <a:ext cx="1008112" cy="432048"/>
          </a:xfrm>
          <a:prstGeom prst="flowChartDecision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dirty="0" smtClean="0"/>
              <a:t>AS</a:t>
            </a:r>
            <a:endParaRPr lang="es-ES" sz="1600" dirty="0"/>
          </a:p>
        </p:txBody>
      </p:sp>
      <p:sp>
        <p:nvSpPr>
          <p:cNvPr id="7" name="6 Rectángulo"/>
          <p:cNvSpPr/>
          <p:nvPr/>
        </p:nvSpPr>
        <p:spPr>
          <a:xfrm>
            <a:off x="1763688" y="2708920"/>
            <a:ext cx="1008112" cy="50405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 err="1"/>
              <a:t>l</a:t>
            </a:r>
            <a:r>
              <a:rPr lang="es-ES" sz="1200" dirty="0" err="1" smtClean="0"/>
              <a:t>d_Act</a:t>
            </a:r>
            <a:r>
              <a:rPr lang="es-ES" sz="1200" dirty="0" smtClean="0"/>
              <a:t/>
            </a:r>
            <a:br>
              <a:rPr lang="es-ES" sz="1200" dirty="0" smtClean="0"/>
            </a:br>
            <a:r>
              <a:rPr lang="es-ES" sz="1200" dirty="0" err="1" smtClean="0"/>
              <a:t>ld_des</a:t>
            </a:r>
            <a:endParaRPr lang="es-ES" sz="1200" dirty="0"/>
          </a:p>
        </p:txBody>
      </p:sp>
      <p:sp>
        <p:nvSpPr>
          <p:cNvPr id="8" name="7 Rectángulo"/>
          <p:cNvSpPr/>
          <p:nvPr/>
        </p:nvSpPr>
        <p:spPr>
          <a:xfrm>
            <a:off x="1619672" y="3356992"/>
            <a:ext cx="1296144" cy="50405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 err="1" smtClean="0"/>
              <a:t>dec_cont_act</a:t>
            </a:r>
            <a:r>
              <a:rPr lang="es-ES" sz="1200" dirty="0" smtClean="0"/>
              <a:t/>
            </a:r>
            <a:br>
              <a:rPr lang="es-ES" sz="1200" dirty="0" smtClean="0"/>
            </a:br>
            <a:r>
              <a:rPr lang="es-ES" sz="1200" dirty="0" err="1" smtClean="0"/>
              <a:t>cl_t</a:t>
            </a:r>
            <a:endParaRPr lang="es-ES" sz="1200" dirty="0"/>
          </a:p>
        </p:txBody>
      </p:sp>
      <p:sp>
        <p:nvSpPr>
          <p:cNvPr id="9" name="8 Rectángulo"/>
          <p:cNvSpPr/>
          <p:nvPr/>
        </p:nvSpPr>
        <p:spPr>
          <a:xfrm>
            <a:off x="1763688" y="4077072"/>
            <a:ext cx="1008112" cy="2880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 err="1" smtClean="0"/>
              <a:t>inc_t</a:t>
            </a:r>
            <a:endParaRPr lang="es-ES" sz="1200" dirty="0"/>
          </a:p>
        </p:txBody>
      </p:sp>
      <p:sp>
        <p:nvSpPr>
          <p:cNvPr id="10" name="9 Decisión"/>
          <p:cNvSpPr/>
          <p:nvPr/>
        </p:nvSpPr>
        <p:spPr>
          <a:xfrm>
            <a:off x="1619672" y="4581128"/>
            <a:ext cx="1296144" cy="648072"/>
          </a:xfrm>
          <a:prstGeom prst="flowChartDecision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err="1" smtClean="0"/>
              <a:t>Segundo_pasado</a:t>
            </a:r>
            <a:endParaRPr lang="es-ES" sz="900" dirty="0"/>
          </a:p>
        </p:txBody>
      </p:sp>
      <p:sp>
        <p:nvSpPr>
          <p:cNvPr id="11" name="10 Decisión"/>
          <p:cNvSpPr/>
          <p:nvPr/>
        </p:nvSpPr>
        <p:spPr>
          <a:xfrm>
            <a:off x="3203848" y="4653136"/>
            <a:ext cx="936104" cy="504056"/>
          </a:xfrm>
          <a:prstGeom prst="flowChartDecision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dirty="0" smtClean="0"/>
              <a:t>AS</a:t>
            </a:r>
            <a:endParaRPr lang="es-ES" sz="1600" dirty="0"/>
          </a:p>
        </p:txBody>
      </p:sp>
      <p:sp>
        <p:nvSpPr>
          <p:cNvPr id="12" name="11 Decisión"/>
          <p:cNvSpPr/>
          <p:nvPr/>
        </p:nvSpPr>
        <p:spPr>
          <a:xfrm>
            <a:off x="1619672" y="5517232"/>
            <a:ext cx="1296144" cy="432048"/>
          </a:xfrm>
          <a:prstGeom prst="flowChartDecision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 err="1" smtClean="0"/>
              <a:t>fin_act</a:t>
            </a:r>
            <a:endParaRPr lang="es-ES" sz="1100" dirty="0"/>
          </a:p>
        </p:txBody>
      </p:sp>
      <p:sp>
        <p:nvSpPr>
          <p:cNvPr id="13" name="12 Decisión"/>
          <p:cNvSpPr/>
          <p:nvPr/>
        </p:nvSpPr>
        <p:spPr>
          <a:xfrm>
            <a:off x="467544" y="5517232"/>
            <a:ext cx="936104" cy="432048"/>
          </a:xfrm>
          <a:prstGeom prst="flowChartDecision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dirty="0" smtClean="0"/>
              <a:t>AS</a:t>
            </a:r>
            <a:endParaRPr lang="es-ES" sz="1600" dirty="0"/>
          </a:p>
        </p:txBody>
      </p:sp>
      <p:sp>
        <p:nvSpPr>
          <p:cNvPr id="14" name="13 Rectángulo"/>
          <p:cNvSpPr/>
          <p:nvPr/>
        </p:nvSpPr>
        <p:spPr>
          <a:xfrm>
            <a:off x="6012160" y="404664"/>
            <a:ext cx="1008112" cy="2880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 err="1" smtClean="0"/>
              <a:t>Activado_A</a:t>
            </a:r>
            <a:endParaRPr lang="es-ES" sz="1200" dirty="0"/>
          </a:p>
        </p:txBody>
      </p:sp>
      <p:sp>
        <p:nvSpPr>
          <p:cNvPr id="15" name="14 Decisión"/>
          <p:cNvSpPr/>
          <p:nvPr/>
        </p:nvSpPr>
        <p:spPr>
          <a:xfrm>
            <a:off x="5724128" y="908720"/>
            <a:ext cx="1584176" cy="432048"/>
          </a:xfrm>
          <a:prstGeom prst="flowChartDecision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dirty="0" smtClean="0"/>
              <a:t>Sensor</a:t>
            </a:r>
            <a:endParaRPr lang="es-ES" sz="1600" dirty="0"/>
          </a:p>
        </p:txBody>
      </p:sp>
      <p:sp>
        <p:nvSpPr>
          <p:cNvPr id="16" name="15 Decisión"/>
          <p:cNvSpPr/>
          <p:nvPr/>
        </p:nvSpPr>
        <p:spPr>
          <a:xfrm>
            <a:off x="4572000" y="908720"/>
            <a:ext cx="936104" cy="432048"/>
          </a:xfrm>
          <a:prstGeom prst="flowChartDecision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dirty="0" smtClean="0"/>
              <a:t>AS</a:t>
            </a:r>
            <a:endParaRPr lang="es-ES" sz="1600" dirty="0"/>
          </a:p>
        </p:txBody>
      </p:sp>
      <p:sp>
        <p:nvSpPr>
          <p:cNvPr id="17" name="16 Rectángulo"/>
          <p:cNvSpPr/>
          <p:nvPr/>
        </p:nvSpPr>
        <p:spPr>
          <a:xfrm>
            <a:off x="5652120" y="1556792"/>
            <a:ext cx="1728192" cy="64807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 err="1" smtClean="0"/>
              <a:t>Activado_A</a:t>
            </a:r>
            <a:r>
              <a:rPr lang="es-ES" sz="1050" dirty="0" smtClean="0"/>
              <a:t/>
            </a:r>
            <a:br>
              <a:rPr lang="es-ES" sz="1050" dirty="0" smtClean="0"/>
            </a:br>
            <a:r>
              <a:rPr lang="es-ES" sz="1050" dirty="0" err="1" smtClean="0"/>
              <a:t>intrusoA</a:t>
            </a:r>
            <a:r>
              <a:rPr lang="es-ES" sz="1050" dirty="0" smtClean="0"/>
              <a:t/>
            </a:r>
            <a:br>
              <a:rPr lang="es-ES" sz="1050" dirty="0" smtClean="0"/>
            </a:br>
            <a:r>
              <a:rPr lang="es-ES" sz="1050" dirty="0" err="1" smtClean="0"/>
              <a:t>dec_cont_des</a:t>
            </a:r>
            <a:r>
              <a:rPr lang="es-ES" sz="1050" dirty="0" smtClean="0"/>
              <a:t/>
            </a:r>
            <a:br>
              <a:rPr lang="es-ES" sz="1050" dirty="0" smtClean="0"/>
            </a:br>
            <a:r>
              <a:rPr lang="es-ES" sz="1050" dirty="0" err="1" smtClean="0"/>
              <a:t>cl_t</a:t>
            </a:r>
            <a:endParaRPr lang="es-ES" sz="1050" dirty="0"/>
          </a:p>
        </p:txBody>
      </p:sp>
      <p:sp>
        <p:nvSpPr>
          <p:cNvPr id="19" name="18 Rectángulo"/>
          <p:cNvSpPr/>
          <p:nvPr/>
        </p:nvSpPr>
        <p:spPr>
          <a:xfrm>
            <a:off x="5652120" y="2492896"/>
            <a:ext cx="1728192" cy="50405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 err="1" smtClean="0"/>
              <a:t>Activado_A</a:t>
            </a:r>
            <a:r>
              <a:rPr lang="es-ES" sz="1050" dirty="0" smtClean="0"/>
              <a:t/>
            </a:r>
            <a:br>
              <a:rPr lang="es-ES" sz="1050" dirty="0" smtClean="0"/>
            </a:br>
            <a:r>
              <a:rPr lang="es-ES" sz="1050" dirty="0" err="1" smtClean="0"/>
              <a:t>intrusoA</a:t>
            </a:r>
            <a:r>
              <a:rPr lang="es-ES" sz="1050" dirty="0" smtClean="0"/>
              <a:t/>
            </a:r>
            <a:br>
              <a:rPr lang="es-ES" sz="1050" dirty="0" smtClean="0"/>
            </a:br>
            <a:r>
              <a:rPr lang="es-ES" sz="1050" dirty="0" err="1" smtClean="0"/>
              <a:t>inc_t</a:t>
            </a:r>
            <a:endParaRPr lang="es-ES" sz="1050" dirty="0"/>
          </a:p>
        </p:txBody>
      </p:sp>
      <p:sp>
        <p:nvSpPr>
          <p:cNvPr id="20" name="19 Decisión"/>
          <p:cNvSpPr/>
          <p:nvPr/>
        </p:nvSpPr>
        <p:spPr>
          <a:xfrm>
            <a:off x="5796136" y="4005064"/>
            <a:ext cx="1440160" cy="432048"/>
          </a:xfrm>
          <a:prstGeom prst="flowChartDecision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dirty="0" err="1" smtClean="0"/>
              <a:t>fin_des</a:t>
            </a:r>
            <a:endParaRPr lang="es-ES" sz="1600" dirty="0"/>
          </a:p>
        </p:txBody>
      </p:sp>
      <p:sp>
        <p:nvSpPr>
          <p:cNvPr id="22" name="21 Decisión"/>
          <p:cNvSpPr/>
          <p:nvPr/>
        </p:nvSpPr>
        <p:spPr>
          <a:xfrm>
            <a:off x="7380312" y="3212976"/>
            <a:ext cx="936104" cy="504056"/>
          </a:xfrm>
          <a:prstGeom prst="flowChartDecision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dirty="0" smtClean="0"/>
              <a:t>AS</a:t>
            </a:r>
            <a:endParaRPr lang="es-ES" sz="1600" dirty="0"/>
          </a:p>
        </p:txBody>
      </p:sp>
      <p:sp>
        <p:nvSpPr>
          <p:cNvPr id="23" name="22 Decisión"/>
          <p:cNvSpPr/>
          <p:nvPr/>
        </p:nvSpPr>
        <p:spPr>
          <a:xfrm>
            <a:off x="4716016" y="4005064"/>
            <a:ext cx="936104" cy="432048"/>
          </a:xfrm>
          <a:prstGeom prst="flowChartDecision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dirty="0" smtClean="0"/>
              <a:t>AS</a:t>
            </a:r>
            <a:endParaRPr lang="es-ES" sz="1600" dirty="0"/>
          </a:p>
        </p:txBody>
      </p:sp>
      <p:sp>
        <p:nvSpPr>
          <p:cNvPr id="24" name="23 Decisión"/>
          <p:cNvSpPr/>
          <p:nvPr/>
        </p:nvSpPr>
        <p:spPr>
          <a:xfrm>
            <a:off x="5868144" y="3140968"/>
            <a:ext cx="1296144" cy="648072"/>
          </a:xfrm>
          <a:prstGeom prst="flowChartDecision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err="1" smtClean="0"/>
              <a:t>Segundo_pasado</a:t>
            </a:r>
            <a:endParaRPr lang="es-ES" sz="900" dirty="0"/>
          </a:p>
        </p:txBody>
      </p:sp>
      <p:sp>
        <p:nvSpPr>
          <p:cNvPr id="25" name="24 Rectángulo"/>
          <p:cNvSpPr/>
          <p:nvPr/>
        </p:nvSpPr>
        <p:spPr>
          <a:xfrm>
            <a:off x="5940152" y="4797152"/>
            <a:ext cx="1152128" cy="43204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 err="1" smtClean="0"/>
              <a:t>Activado_A</a:t>
            </a:r>
            <a:r>
              <a:rPr lang="es-ES" sz="1200" dirty="0" smtClean="0"/>
              <a:t/>
            </a:r>
            <a:br>
              <a:rPr lang="es-ES" sz="1200" dirty="0" smtClean="0"/>
            </a:br>
            <a:r>
              <a:rPr lang="es-ES" sz="1200" dirty="0" err="1" smtClean="0"/>
              <a:t>alarma_A</a:t>
            </a:r>
            <a:endParaRPr lang="es-ES" sz="1200" dirty="0"/>
          </a:p>
        </p:txBody>
      </p:sp>
      <p:sp>
        <p:nvSpPr>
          <p:cNvPr id="26" name="25 Decisión"/>
          <p:cNvSpPr/>
          <p:nvPr/>
        </p:nvSpPr>
        <p:spPr>
          <a:xfrm>
            <a:off x="6012160" y="5517232"/>
            <a:ext cx="1008112" cy="432048"/>
          </a:xfrm>
          <a:prstGeom prst="flowChartDecision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dirty="0" smtClean="0"/>
              <a:t>AS</a:t>
            </a:r>
            <a:endParaRPr lang="es-ES" sz="1600" dirty="0"/>
          </a:p>
        </p:txBody>
      </p:sp>
      <p:cxnSp>
        <p:nvCxnSpPr>
          <p:cNvPr id="28" name="27 Conector recto"/>
          <p:cNvCxnSpPr>
            <a:stCxn id="5" idx="2"/>
            <a:endCxn id="6" idx="0"/>
          </p:cNvCxnSpPr>
          <p:nvPr/>
        </p:nvCxnSpPr>
        <p:spPr>
          <a:xfrm>
            <a:off x="2267744" y="1988840"/>
            <a:ext cx="0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34 Conector recto"/>
          <p:cNvCxnSpPr>
            <a:stCxn id="6" idx="2"/>
            <a:endCxn id="7" idx="0"/>
          </p:cNvCxnSpPr>
          <p:nvPr/>
        </p:nvCxnSpPr>
        <p:spPr>
          <a:xfrm>
            <a:off x="2267744" y="2564904"/>
            <a:ext cx="0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41 Conector recto"/>
          <p:cNvCxnSpPr>
            <a:stCxn id="7" idx="2"/>
            <a:endCxn id="8" idx="0"/>
          </p:cNvCxnSpPr>
          <p:nvPr/>
        </p:nvCxnSpPr>
        <p:spPr>
          <a:xfrm>
            <a:off x="2267744" y="3212976"/>
            <a:ext cx="0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45 Conector recto"/>
          <p:cNvCxnSpPr>
            <a:stCxn id="8" idx="2"/>
            <a:endCxn id="9" idx="0"/>
          </p:cNvCxnSpPr>
          <p:nvPr/>
        </p:nvCxnSpPr>
        <p:spPr>
          <a:xfrm>
            <a:off x="2267744" y="3861048"/>
            <a:ext cx="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49 Conector recto"/>
          <p:cNvCxnSpPr>
            <a:stCxn id="9" idx="2"/>
            <a:endCxn id="10" idx="0"/>
          </p:cNvCxnSpPr>
          <p:nvPr/>
        </p:nvCxnSpPr>
        <p:spPr>
          <a:xfrm>
            <a:off x="2267744" y="4365104"/>
            <a:ext cx="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53 Conector recto"/>
          <p:cNvCxnSpPr>
            <a:stCxn id="10" idx="3"/>
            <a:endCxn id="11" idx="1"/>
          </p:cNvCxnSpPr>
          <p:nvPr/>
        </p:nvCxnSpPr>
        <p:spPr>
          <a:xfrm>
            <a:off x="2915816" y="4905164"/>
            <a:ext cx="2880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58 Conector angular"/>
          <p:cNvCxnSpPr>
            <a:stCxn id="11" idx="3"/>
            <a:endCxn id="5" idx="3"/>
          </p:cNvCxnSpPr>
          <p:nvPr/>
        </p:nvCxnSpPr>
        <p:spPr>
          <a:xfrm flipH="1" flipV="1">
            <a:off x="2771800" y="1736812"/>
            <a:ext cx="1368152" cy="3168352"/>
          </a:xfrm>
          <a:prstGeom prst="bentConnector3">
            <a:avLst>
              <a:gd name="adj1" fmla="val -819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61 Conector recto"/>
          <p:cNvCxnSpPr>
            <a:stCxn id="10" idx="2"/>
            <a:endCxn id="12" idx="0"/>
          </p:cNvCxnSpPr>
          <p:nvPr/>
        </p:nvCxnSpPr>
        <p:spPr>
          <a:xfrm>
            <a:off x="2267744" y="5229200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66 Conector recto"/>
          <p:cNvCxnSpPr>
            <a:stCxn id="13" idx="3"/>
            <a:endCxn id="12" idx="1"/>
          </p:cNvCxnSpPr>
          <p:nvPr/>
        </p:nvCxnSpPr>
        <p:spPr>
          <a:xfrm>
            <a:off x="1403648" y="5733256"/>
            <a:ext cx="2160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69 Conector angular"/>
          <p:cNvCxnSpPr>
            <a:stCxn id="13" idx="0"/>
            <a:endCxn id="8" idx="1"/>
          </p:cNvCxnSpPr>
          <p:nvPr/>
        </p:nvCxnSpPr>
        <p:spPr>
          <a:xfrm rot="5400000" flipH="1" flipV="1">
            <a:off x="323528" y="4221088"/>
            <a:ext cx="1908212" cy="68407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72 Conector angular"/>
          <p:cNvCxnSpPr>
            <a:stCxn id="12" idx="2"/>
            <a:endCxn id="14" idx="0"/>
          </p:cNvCxnSpPr>
          <p:nvPr/>
        </p:nvCxnSpPr>
        <p:spPr>
          <a:xfrm rot="5400000" flipH="1" flipV="1">
            <a:off x="1619672" y="1052736"/>
            <a:ext cx="5544616" cy="4248472"/>
          </a:xfrm>
          <a:prstGeom prst="bentConnector5">
            <a:avLst>
              <a:gd name="adj1" fmla="val -4123"/>
              <a:gd name="adj2" fmla="val 51695"/>
              <a:gd name="adj3" fmla="val 10412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75 Conector recto"/>
          <p:cNvCxnSpPr>
            <a:stCxn id="14" idx="2"/>
            <a:endCxn id="15" idx="0"/>
          </p:cNvCxnSpPr>
          <p:nvPr/>
        </p:nvCxnSpPr>
        <p:spPr>
          <a:xfrm>
            <a:off x="6516216" y="692696"/>
            <a:ext cx="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79 Conector recto"/>
          <p:cNvCxnSpPr>
            <a:stCxn id="15" idx="1"/>
            <a:endCxn id="16" idx="3"/>
          </p:cNvCxnSpPr>
          <p:nvPr/>
        </p:nvCxnSpPr>
        <p:spPr>
          <a:xfrm flipH="1">
            <a:off x="5508104" y="1124744"/>
            <a:ext cx="2160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81 Conector recto"/>
          <p:cNvCxnSpPr>
            <a:stCxn id="15" idx="2"/>
            <a:endCxn id="17" idx="0"/>
          </p:cNvCxnSpPr>
          <p:nvPr/>
        </p:nvCxnSpPr>
        <p:spPr>
          <a:xfrm>
            <a:off x="6516216" y="1340768"/>
            <a:ext cx="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90 Conector recto"/>
          <p:cNvCxnSpPr>
            <a:stCxn id="17" idx="2"/>
            <a:endCxn id="19" idx="0"/>
          </p:cNvCxnSpPr>
          <p:nvPr/>
        </p:nvCxnSpPr>
        <p:spPr>
          <a:xfrm>
            <a:off x="6516216" y="2204864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93 Conector recto"/>
          <p:cNvCxnSpPr>
            <a:stCxn id="19" idx="2"/>
            <a:endCxn id="24" idx="0"/>
          </p:cNvCxnSpPr>
          <p:nvPr/>
        </p:nvCxnSpPr>
        <p:spPr>
          <a:xfrm>
            <a:off x="6516216" y="2996952"/>
            <a:ext cx="0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97 Conector recto"/>
          <p:cNvCxnSpPr>
            <a:stCxn id="24" idx="3"/>
            <a:endCxn id="22" idx="1"/>
          </p:cNvCxnSpPr>
          <p:nvPr/>
        </p:nvCxnSpPr>
        <p:spPr>
          <a:xfrm>
            <a:off x="7164288" y="3465004"/>
            <a:ext cx="2160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100 Conector recto"/>
          <p:cNvCxnSpPr>
            <a:stCxn id="24" idx="2"/>
            <a:endCxn id="20" idx="0"/>
          </p:cNvCxnSpPr>
          <p:nvPr/>
        </p:nvCxnSpPr>
        <p:spPr>
          <a:xfrm>
            <a:off x="6516216" y="3789040"/>
            <a:ext cx="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104 Conector recto"/>
          <p:cNvCxnSpPr>
            <a:stCxn id="23" idx="3"/>
            <a:endCxn id="20" idx="1"/>
          </p:cNvCxnSpPr>
          <p:nvPr/>
        </p:nvCxnSpPr>
        <p:spPr>
          <a:xfrm>
            <a:off x="5652120" y="4221088"/>
            <a:ext cx="1440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106 Conector recto"/>
          <p:cNvCxnSpPr>
            <a:stCxn id="20" idx="2"/>
            <a:endCxn id="25" idx="0"/>
          </p:cNvCxnSpPr>
          <p:nvPr/>
        </p:nvCxnSpPr>
        <p:spPr>
          <a:xfrm>
            <a:off x="6516216" y="4437112"/>
            <a:ext cx="0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118 Conector recto"/>
          <p:cNvCxnSpPr>
            <a:stCxn id="25" idx="2"/>
            <a:endCxn id="26" idx="0"/>
          </p:cNvCxnSpPr>
          <p:nvPr/>
        </p:nvCxnSpPr>
        <p:spPr>
          <a:xfrm>
            <a:off x="6516216" y="5229200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121 Conector angular"/>
          <p:cNvCxnSpPr>
            <a:stCxn id="26" idx="3"/>
            <a:endCxn id="25" idx="3"/>
          </p:cNvCxnSpPr>
          <p:nvPr/>
        </p:nvCxnSpPr>
        <p:spPr>
          <a:xfrm flipV="1">
            <a:off x="7020272" y="5013176"/>
            <a:ext cx="72008" cy="720080"/>
          </a:xfrm>
          <a:prstGeom prst="bentConnector3">
            <a:avLst>
              <a:gd name="adj1" fmla="val 41746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123 Forma"/>
          <p:cNvCxnSpPr>
            <a:stCxn id="22" idx="0"/>
            <a:endCxn id="19" idx="3"/>
          </p:cNvCxnSpPr>
          <p:nvPr/>
        </p:nvCxnSpPr>
        <p:spPr>
          <a:xfrm rot="16200000" flipV="1">
            <a:off x="7380312" y="2744924"/>
            <a:ext cx="468052" cy="46805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125 Forma"/>
          <p:cNvCxnSpPr>
            <a:stCxn id="23" idx="0"/>
            <a:endCxn id="17" idx="1"/>
          </p:cNvCxnSpPr>
          <p:nvPr/>
        </p:nvCxnSpPr>
        <p:spPr>
          <a:xfrm rot="5400000" flipH="1" flipV="1">
            <a:off x="4355976" y="2708920"/>
            <a:ext cx="2124236" cy="46805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131 Forma"/>
          <p:cNvCxnSpPr>
            <a:stCxn id="11" idx="0"/>
            <a:endCxn id="9" idx="3"/>
          </p:cNvCxnSpPr>
          <p:nvPr/>
        </p:nvCxnSpPr>
        <p:spPr>
          <a:xfrm rot="16200000" flipV="1">
            <a:off x="3005826" y="3987062"/>
            <a:ext cx="432048" cy="9001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135 Forma"/>
          <p:cNvCxnSpPr>
            <a:stCxn id="16" idx="0"/>
            <a:endCxn id="14" idx="1"/>
          </p:cNvCxnSpPr>
          <p:nvPr/>
        </p:nvCxnSpPr>
        <p:spPr>
          <a:xfrm rot="5400000" flipH="1" flipV="1">
            <a:off x="5346086" y="242646"/>
            <a:ext cx="360040" cy="97210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149 Forma"/>
          <p:cNvCxnSpPr>
            <a:stCxn id="26" idx="2"/>
            <a:endCxn id="5" idx="1"/>
          </p:cNvCxnSpPr>
          <p:nvPr/>
        </p:nvCxnSpPr>
        <p:spPr>
          <a:xfrm rot="5400000" flipH="1">
            <a:off x="2033718" y="1466782"/>
            <a:ext cx="4212468" cy="4752528"/>
          </a:xfrm>
          <a:prstGeom prst="bentConnector4">
            <a:avLst>
              <a:gd name="adj1" fmla="val -11811"/>
              <a:gd name="adj2" fmla="val 13385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171 Conector recto de flecha"/>
          <p:cNvCxnSpPr>
            <a:stCxn id="23" idx="1"/>
          </p:cNvCxnSpPr>
          <p:nvPr/>
        </p:nvCxnSpPr>
        <p:spPr>
          <a:xfrm flipH="1" flipV="1">
            <a:off x="2771800" y="1988840"/>
            <a:ext cx="1944216" cy="22322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4" name="173 Conector recto de flecha"/>
          <p:cNvCxnSpPr>
            <a:stCxn id="16" idx="1"/>
          </p:cNvCxnSpPr>
          <p:nvPr/>
        </p:nvCxnSpPr>
        <p:spPr>
          <a:xfrm flipH="1">
            <a:off x="2771800" y="1124744"/>
            <a:ext cx="180020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6" name="175 Conector recto"/>
          <p:cNvCxnSpPr>
            <a:stCxn id="13" idx="1"/>
          </p:cNvCxnSpPr>
          <p:nvPr/>
        </p:nvCxnSpPr>
        <p:spPr>
          <a:xfrm flipH="1">
            <a:off x="251520" y="5733256"/>
            <a:ext cx="2160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177 Conector recto"/>
          <p:cNvCxnSpPr/>
          <p:nvPr/>
        </p:nvCxnSpPr>
        <p:spPr>
          <a:xfrm flipV="1">
            <a:off x="251520" y="1916832"/>
            <a:ext cx="0" cy="38164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179 Conector recto de flecha"/>
          <p:cNvCxnSpPr/>
          <p:nvPr/>
        </p:nvCxnSpPr>
        <p:spPr>
          <a:xfrm>
            <a:off x="251520" y="1916832"/>
            <a:ext cx="151216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181 Conector recto"/>
          <p:cNvCxnSpPr>
            <a:stCxn id="22" idx="3"/>
          </p:cNvCxnSpPr>
          <p:nvPr/>
        </p:nvCxnSpPr>
        <p:spPr>
          <a:xfrm flipV="1">
            <a:off x="8316416" y="3429000"/>
            <a:ext cx="360040" cy="36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184 Conector recto"/>
          <p:cNvCxnSpPr/>
          <p:nvPr/>
        </p:nvCxnSpPr>
        <p:spPr>
          <a:xfrm flipV="1">
            <a:off x="8676456" y="188640"/>
            <a:ext cx="0" cy="32403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186 Conector recto"/>
          <p:cNvCxnSpPr/>
          <p:nvPr/>
        </p:nvCxnSpPr>
        <p:spPr>
          <a:xfrm>
            <a:off x="3851920" y="116632"/>
            <a:ext cx="48245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188 Conector recto"/>
          <p:cNvCxnSpPr/>
          <p:nvPr/>
        </p:nvCxnSpPr>
        <p:spPr>
          <a:xfrm>
            <a:off x="8676456" y="116632"/>
            <a:ext cx="0" cy="72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190 Conector recto"/>
          <p:cNvCxnSpPr/>
          <p:nvPr/>
        </p:nvCxnSpPr>
        <p:spPr>
          <a:xfrm>
            <a:off x="3851920" y="116632"/>
            <a:ext cx="0" cy="14401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192 Conector recto de flecha"/>
          <p:cNvCxnSpPr/>
          <p:nvPr/>
        </p:nvCxnSpPr>
        <p:spPr>
          <a:xfrm flipH="1">
            <a:off x="2771800" y="1556792"/>
            <a:ext cx="10801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196 Conector recto"/>
          <p:cNvCxnSpPr>
            <a:stCxn id="6" idx="1"/>
          </p:cNvCxnSpPr>
          <p:nvPr/>
        </p:nvCxnSpPr>
        <p:spPr>
          <a:xfrm flipH="1">
            <a:off x="1331640" y="2348880"/>
            <a:ext cx="4320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198 Conector recto"/>
          <p:cNvCxnSpPr/>
          <p:nvPr/>
        </p:nvCxnSpPr>
        <p:spPr>
          <a:xfrm flipV="1">
            <a:off x="1331640" y="1628800"/>
            <a:ext cx="0" cy="720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200 Conector recto de flecha"/>
          <p:cNvCxnSpPr/>
          <p:nvPr/>
        </p:nvCxnSpPr>
        <p:spPr>
          <a:xfrm>
            <a:off x="1331640" y="1628800"/>
            <a:ext cx="4320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201 Elipse"/>
          <p:cNvSpPr/>
          <p:nvPr/>
        </p:nvSpPr>
        <p:spPr>
          <a:xfrm>
            <a:off x="1547664" y="1124744"/>
            <a:ext cx="648072" cy="28803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E0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210" name="209 CuadroTexto"/>
          <p:cNvSpPr txBox="1"/>
          <p:nvPr/>
        </p:nvSpPr>
        <p:spPr>
          <a:xfrm>
            <a:off x="2843808" y="4725144"/>
            <a:ext cx="1440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/>
              <a:t>0</a:t>
            </a:r>
            <a:endParaRPr lang="es-ES" dirty="0"/>
          </a:p>
        </p:txBody>
      </p:sp>
      <p:sp>
        <p:nvSpPr>
          <p:cNvPr id="211" name="210 CuadroTexto"/>
          <p:cNvSpPr txBox="1"/>
          <p:nvPr/>
        </p:nvSpPr>
        <p:spPr>
          <a:xfrm>
            <a:off x="2267744" y="2492896"/>
            <a:ext cx="1440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1</a:t>
            </a:r>
            <a:endParaRPr lang="es-ES" dirty="0"/>
          </a:p>
        </p:txBody>
      </p:sp>
      <p:sp>
        <p:nvSpPr>
          <p:cNvPr id="212" name="211 CuadroTexto"/>
          <p:cNvSpPr txBox="1"/>
          <p:nvPr/>
        </p:nvSpPr>
        <p:spPr>
          <a:xfrm>
            <a:off x="1619672" y="2132856"/>
            <a:ext cx="1440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/>
              <a:t>0</a:t>
            </a:r>
            <a:endParaRPr lang="es-ES" dirty="0"/>
          </a:p>
        </p:txBody>
      </p:sp>
      <p:sp>
        <p:nvSpPr>
          <p:cNvPr id="213" name="212 CuadroTexto"/>
          <p:cNvSpPr txBox="1"/>
          <p:nvPr/>
        </p:nvSpPr>
        <p:spPr>
          <a:xfrm>
            <a:off x="2267744" y="5157192"/>
            <a:ext cx="1440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1</a:t>
            </a:r>
            <a:endParaRPr lang="es-ES" dirty="0"/>
          </a:p>
        </p:txBody>
      </p:sp>
      <p:sp>
        <p:nvSpPr>
          <p:cNvPr id="214" name="213 CuadroTexto"/>
          <p:cNvSpPr txBox="1"/>
          <p:nvPr/>
        </p:nvSpPr>
        <p:spPr>
          <a:xfrm>
            <a:off x="2267744" y="5949280"/>
            <a:ext cx="1440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1</a:t>
            </a:r>
            <a:endParaRPr lang="es-ES" dirty="0"/>
          </a:p>
        </p:txBody>
      </p:sp>
      <p:sp>
        <p:nvSpPr>
          <p:cNvPr id="215" name="214 CuadroTexto"/>
          <p:cNvSpPr txBox="1"/>
          <p:nvPr/>
        </p:nvSpPr>
        <p:spPr>
          <a:xfrm>
            <a:off x="971600" y="5301208"/>
            <a:ext cx="1440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1</a:t>
            </a:r>
            <a:endParaRPr lang="es-ES" dirty="0"/>
          </a:p>
        </p:txBody>
      </p:sp>
      <p:sp>
        <p:nvSpPr>
          <p:cNvPr id="216" name="215 CuadroTexto"/>
          <p:cNvSpPr txBox="1"/>
          <p:nvPr/>
        </p:nvSpPr>
        <p:spPr>
          <a:xfrm>
            <a:off x="3491880" y="4509120"/>
            <a:ext cx="1440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1</a:t>
            </a:r>
            <a:endParaRPr lang="es-ES" dirty="0"/>
          </a:p>
        </p:txBody>
      </p:sp>
      <p:sp>
        <p:nvSpPr>
          <p:cNvPr id="217" name="216 CuadroTexto"/>
          <p:cNvSpPr txBox="1"/>
          <p:nvPr/>
        </p:nvSpPr>
        <p:spPr>
          <a:xfrm>
            <a:off x="4067944" y="4653136"/>
            <a:ext cx="1440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/>
              <a:t>0</a:t>
            </a:r>
            <a:endParaRPr lang="es-ES" dirty="0"/>
          </a:p>
        </p:txBody>
      </p:sp>
      <p:sp>
        <p:nvSpPr>
          <p:cNvPr id="218" name="217 CuadroTexto"/>
          <p:cNvSpPr txBox="1"/>
          <p:nvPr/>
        </p:nvSpPr>
        <p:spPr>
          <a:xfrm>
            <a:off x="1547664" y="5517232"/>
            <a:ext cx="1440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/>
              <a:t>0</a:t>
            </a:r>
            <a:endParaRPr lang="es-ES" dirty="0"/>
          </a:p>
        </p:txBody>
      </p:sp>
      <p:sp>
        <p:nvSpPr>
          <p:cNvPr id="219" name="218 CuadroTexto"/>
          <p:cNvSpPr txBox="1"/>
          <p:nvPr/>
        </p:nvSpPr>
        <p:spPr>
          <a:xfrm>
            <a:off x="395536" y="5517232"/>
            <a:ext cx="1440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/>
              <a:t>0</a:t>
            </a:r>
            <a:endParaRPr lang="es-ES" dirty="0"/>
          </a:p>
        </p:txBody>
      </p:sp>
      <p:sp>
        <p:nvSpPr>
          <p:cNvPr id="220" name="219 CuadroTexto"/>
          <p:cNvSpPr txBox="1"/>
          <p:nvPr/>
        </p:nvSpPr>
        <p:spPr>
          <a:xfrm>
            <a:off x="4499992" y="908720"/>
            <a:ext cx="1440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/>
              <a:t>0</a:t>
            </a:r>
            <a:endParaRPr lang="es-ES" dirty="0"/>
          </a:p>
        </p:txBody>
      </p:sp>
      <p:sp>
        <p:nvSpPr>
          <p:cNvPr id="221" name="220 CuadroTexto"/>
          <p:cNvSpPr txBox="1"/>
          <p:nvPr/>
        </p:nvSpPr>
        <p:spPr>
          <a:xfrm>
            <a:off x="4716016" y="4005064"/>
            <a:ext cx="1440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/>
              <a:t>0</a:t>
            </a:r>
            <a:endParaRPr lang="es-ES" dirty="0"/>
          </a:p>
        </p:txBody>
      </p:sp>
      <p:sp>
        <p:nvSpPr>
          <p:cNvPr id="222" name="221 CuadroTexto"/>
          <p:cNvSpPr txBox="1"/>
          <p:nvPr/>
        </p:nvSpPr>
        <p:spPr>
          <a:xfrm>
            <a:off x="6516216" y="1268760"/>
            <a:ext cx="1440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1</a:t>
            </a:r>
            <a:endParaRPr lang="es-ES" dirty="0"/>
          </a:p>
        </p:txBody>
      </p:sp>
      <p:sp>
        <p:nvSpPr>
          <p:cNvPr id="223" name="222 CuadroTexto"/>
          <p:cNvSpPr txBox="1"/>
          <p:nvPr/>
        </p:nvSpPr>
        <p:spPr>
          <a:xfrm>
            <a:off x="5652120" y="908720"/>
            <a:ext cx="1440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/>
              <a:t>0</a:t>
            </a:r>
            <a:endParaRPr lang="es-ES" dirty="0"/>
          </a:p>
        </p:txBody>
      </p:sp>
      <p:sp>
        <p:nvSpPr>
          <p:cNvPr id="224" name="223 CuadroTexto"/>
          <p:cNvSpPr txBox="1"/>
          <p:nvPr/>
        </p:nvSpPr>
        <p:spPr>
          <a:xfrm>
            <a:off x="7092280" y="3284984"/>
            <a:ext cx="1440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/>
              <a:t>0</a:t>
            </a:r>
            <a:endParaRPr lang="es-ES" dirty="0"/>
          </a:p>
        </p:txBody>
      </p:sp>
      <p:sp>
        <p:nvSpPr>
          <p:cNvPr id="225" name="224 CuadroTexto"/>
          <p:cNvSpPr txBox="1"/>
          <p:nvPr/>
        </p:nvSpPr>
        <p:spPr>
          <a:xfrm>
            <a:off x="6372200" y="3717032"/>
            <a:ext cx="1440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1</a:t>
            </a:r>
            <a:endParaRPr lang="es-ES" dirty="0"/>
          </a:p>
        </p:txBody>
      </p:sp>
      <p:sp>
        <p:nvSpPr>
          <p:cNvPr id="226" name="225 CuadroTexto"/>
          <p:cNvSpPr txBox="1"/>
          <p:nvPr/>
        </p:nvSpPr>
        <p:spPr>
          <a:xfrm>
            <a:off x="5220072" y="3789040"/>
            <a:ext cx="1440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1</a:t>
            </a:r>
            <a:endParaRPr lang="es-ES" dirty="0"/>
          </a:p>
        </p:txBody>
      </p:sp>
      <p:sp>
        <p:nvSpPr>
          <p:cNvPr id="227" name="226 CuadroTexto"/>
          <p:cNvSpPr txBox="1"/>
          <p:nvPr/>
        </p:nvSpPr>
        <p:spPr>
          <a:xfrm>
            <a:off x="6372200" y="4437112"/>
            <a:ext cx="1440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1</a:t>
            </a:r>
            <a:endParaRPr lang="es-ES" dirty="0"/>
          </a:p>
        </p:txBody>
      </p:sp>
      <p:sp>
        <p:nvSpPr>
          <p:cNvPr id="228" name="227 CuadroTexto"/>
          <p:cNvSpPr txBox="1"/>
          <p:nvPr/>
        </p:nvSpPr>
        <p:spPr>
          <a:xfrm>
            <a:off x="7884368" y="2996952"/>
            <a:ext cx="1440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1</a:t>
            </a:r>
            <a:endParaRPr lang="es-ES" dirty="0"/>
          </a:p>
        </p:txBody>
      </p:sp>
      <p:sp>
        <p:nvSpPr>
          <p:cNvPr id="229" name="228 CuadroTexto"/>
          <p:cNvSpPr txBox="1"/>
          <p:nvPr/>
        </p:nvSpPr>
        <p:spPr>
          <a:xfrm>
            <a:off x="8316416" y="3284984"/>
            <a:ext cx="1440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/>
              <a:t>0</a:t>
            </a:r>
            <a:endParaRPr lang="es-ES" dirty="0"/>
          </a:p>
        </p:txBody>
      </p:sp>
      <p:sp>
        <p:nvSpPr>
          <p:cNvPr id="230" name="229 CuadroTexto"/>
          <p:cNvSpPr txBox="1"/>
          <p:nvPr/>
        </p:nvSpPr>
        <p:spPr>
          <a:xfrm>
            <a:off x="5724128" y="4005064"/>
            <a:ext cx="1440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/>
              <a:t>0</a:t>
            </a:r>
            <a:endParaRPr lang="es-ES" dirty="0"/>
          </a:p>
        </p:txBody>
      </p:sp>
      <p:sp>
        <p:nvSpPr>
          <p:cNvPr id="231" name="230 CuadroTexto"/>
          <p:cNvSpPr txBox="1"/>
          <p:nvPr/>
        </p:nvSpPr>
        <p:spPr>
          <a:xfrm>
            <a:off x="6516216" y="5949280"/>
            <a:ext cx="1440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/>
              <a:t>0</a:t>
            </a:r>
            <a:endParaRPr lang="es-ES" dirty="0"/>
          </a:p>
        </p:txBody>
      </p:sp>
      <p:sp>
        <p:nvSpPr>
          <p:cNvPr id="232" name="231 CuadroTexto"/>
          <p:cNvSpPr txBox="1"/>
          <p:nvPr/>
        </p:nvSpPr>
        <p:spPr>
          <a:xfrm>
            <a:off x="7020272" y="5517232"/>
            <a:ext cx="1440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1</a:t>
            </a:r>
            <a:endParaRPr lang="es-ES" dirty="0"/>
          </a:p>
        </p:txBody>
      </p:sp>
      <p:sp>
        <p:nvSpPr>
          <p:cNvPr id="100" name="99 Elipse"/>
          <p:cNvSpPr/>
          <p:nvPr/>
        </p:nvSpPr>
        <p:spPr>
          <a:xfrm>
            <a:off x="1115616" y="2564904"/>
            <a:ext cx="648072" cy="28803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E1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02" name="101 Elipse"/>
          <p:cNvSpPr/>
          <p:nvPr/>
        </p:nvSpPr>
        <p:spPr>
          <a:xfrm>
            <a:off x="2987824" y="3212976"/>
            <a:ext cx="648072" cy="28803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E2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03" name="102 Elipse"/>
          <p:cNvSpPr/>
          <p:nvPr/>
        </p:nvSpPr>
        <p:spPr>
          <a:xfrm>
            <a:off x="1043608" y="4149080"/>
            <a:ext cx="648072" cy="28803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E6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04" name="103 Elipse"/>
          <p:cNvSpPr/>
          <p:nvPr/>
        </p:nvSpPr>
        <p:spPr>
          <a:xfrm>
            <a:off x="7092280" y="332656"/>
            <a:ext cx="648072" cy="28803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E3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06" name="105 Elipse"/>
          <p:cNvSpPr/>
          <p:nvPr/>
        </p:nvSpPr>
        <p:spPr>
          <a:xfrm>
            <a:off x="7452320" y="1412776"/>
            <a:ext cx="648072" cy="28803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E4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08" name="107 Elipse"/>
          <p:cNvSpPr/>
          <p:nvPr/>
        </p:nvSpPr>
        <p:spPr>
          <a:xfrm>
            <a:off x="7441203" y="2359885"/>
            <a:ext cx="648072" cy="28803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E7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09" name="108 Elipse"/>
          <p:cNvSpPr/>
          <p:nvPr/>
        </p:nvSpPr>
        <p:spPr>
          <a:xfrm>
            <a:off x="7164288" y="4581128"/>
            <a:ext cx="648072" cy="28803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E5</a:t>
            </a:r>
            <a:endParaRPr lang="es-E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UP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s-ES" dirty="0"/>
              <a:t> </a:t>
            </a:r>
          </a:p>
        </p:txBody>
      </p:sp>
      <p:sp>
        <p:nvSpPr>
          <p:cNvPr id="5" name="Rectangle 99"/>
          <p:cNvSpPr>
            <a:spLocks noChangeArrowheads="1"/>
          </p:cNvSpPr>
          <p:nvPr/>
        </p:nvSpPr>
        <p:spPr bwMode="auto">
          <a:xfrm>
            <a:off x="1443831" y="1688232"/>
            <a:ext cx="1493837" cy="6477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s-ES" sz="1200" b="1" smtClean="0"/>
              <a:t>CONTSEGUN</a:t>
            </a:r>
            <a:endParaRPr lang="es-ES" sz="1200" b="1"/>
          </a:p>
        </p:txBody>
      </p:sp>
      <p:sp>
        <p:nvSpPr>
          <p:cNvPr id="6" name="Rectangle 100"/>
          <p:cNvSpPr>
            <a:spLocks noChangeArrowheads="1"/>
          </p:cNvSpPr>
          <p:nvPr/>
        </p:nvSpPr>
        <p:spPr bwMode="auto">
          <a:xfrm>
            <a:off x="1448593" y="1904132"/>
            <a:ext cx="25082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6000" rIns="36000" anchor="ctr"/>
          <a:lstStyle/>
          <a:p>
            <a:r>
              <a:rPr lang="es-ES" sz="1000"/>
              <a:t>INC</a:t>
            </a:r>
          </a:p>
        </p:txBody>
      </p:sp>
      <p:sp>
        <p:nvSpPr>
          <p:cNvPr id="7" name="AutoShape 101"/>
          <p:cNvSpPr>
            <a:spLocks noChangeArrowheads="1"/>
          </p:cNvSpPr>
          <p:nvPr/>
        </p:nvSpPr>
        <p:spPr bwMode="auto">
          <a:xfrm rot="5400000">
            <a:off x="1491456" y="2191469"/>
            <a:ext cx="73025" cy="14287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cxnSp>
        <p:nvCxnSpPr>
          <p:cNvPr id="8" name="AutoShape 102"/>
          <p:cNvCxnSpPr>
            <a:cxnSpLocks noChangeShapeType="1"/>
          </p:cNvCxnSpPr>
          <p:nvPr/>
        </p:nvCxnSpPr>
        <p:spPr bwMode="auto">
          <a:xfrm rot="10800000">
            <a:off x="1026318" y="2264494"/>
            <a:ext cx="43338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" name="AutoShape 104"/>
          <p:cNvCxnSpPr>
            <a:cxnSpLocks noChangeShapeType="1"/>
          </p:cNvCxnSpPr>
          <p:nvPr/>
        </p:nvCxnSpPr>
        <p:spPr bwMode="auto">
          <a:xfrm>
            <a:off x="700881" y="2012082"/>
            <a:ext cx="75565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" name="AutoShape 106"/>
          <p:cNvCxnSpPr>
            <a:cxnSpLocks noChangeShapeType="1"/>
          </p:cNvCxnSpPr>
          <p:nvPr/>
        </p:nvCxnSpPr>
        <p:spPr bwMode="auto">
          <a:xfrm flipV="1">
            <a:off x="1513681" y="2335932"/>
            <a:ext cx="504825" cy="180975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" name="Rectangle 110"/>
          <p:cNvSpPr>
            <a:spLocks noChangeArrowheads="1"/>
          </p:cNvSpPr>
          <p:nvPr/>
        </p:nvSpPr>
        <p:spPr bwMode="auto">
          <a:xfrm>
            <a:off x="721908" y="1832744"/>
            <a:ext cx="300848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36000" bIns="0" anchor="ctr">
            <a:spAutoFit/>
          </a:bodyPr>
          <a:lstStyle/>
          <a:p>
            <a:pPr algn="ctr"/>
            <a:r>
              <a:rPr lang="es-ES" sz="1000" b="1" dirty="0" err="1" smtClean="0">
                <a:solidFill>
                  <a:srgbClr val="FF0000"/>
                </a:solidFill>
              </a:rPr>
              <a:t>Inc_t</a:t>
            </a:r>
            <a:endParaRPr lang="es-ES" sz="1000" b="1" dirty="0">
              <a:solidFill>
                <a:srgbClr val="FF0000"/>
              </a:solidFill>
            </a:endParaRPr>
          </a:p>
        </p:txBody>
      </p:sp>
      <p:sp>
        <p:nvSpPr>
          <p:cNvPr id="12" name="Rectangle 115"/>
          <p:cNvSpPr>
            <a:spLocks noChangeArrowheads="1"/>
          </p:cNvSpPr>
          <p:nvPr/>
        </p:nvSpPr>
        <p:spPr bwMode="auto">
          <a:xfrm>
            <a:off x="2451893" y="1770782"/>
            <a:ext cx="485775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6000" tIns="46800" rIns="36000" bIns="46800" anchor="ctr"/>
          <a:lstStyle/>
          <a:p>
            <a:pPr algn="r"/>
            <a:r>
              <a:rPr lang="es-ES" sz="1000" dirty="0"/>
              <a:t>Q</a:t>
            </a:r>
          </a:p>
        </p:txBody>
      </p:sp>
      <p:cxnSp>
        <p:nvCxnSpPr>
          <p:cNvPr id="13" name="AutoShape 116"/>
          <p:cNvCxnSpPr>
            <a:cxnSpLocks noChangeShapeType="1"/>
            <a:stCxn id="12" idx="3"/>
          </p:cNvCxnSpPr>
          <p:nvPr/>
        </p:nvCxnSpPr>
        <p:spPr bwMode="auto">
          <a:xfrm>
            <a:off x="2937668" y="1915244"/>
            <a:ext cx="396875" cy="158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4" name="Group 118"/>
          <p:cNvGrpSpPr>
            <a:grpSpLocks/>
          </p:cNvGrpSpPr>
          <p:nvPr/>
        </p:nvGrpSpPr>
        <p:grpSpPr bwMode="auto">
          <a:xfrm>
            <a:off x="3028156" y="1772816"/>
            <a:ext cx="180975" cy="179388"/>
            <a:chOff x="3991" y="958"/>
            <a:chExt cx="114" cy="113"/>
          </a:xfrm>
        </p:grpSpPr>
        <p:sp>
          <p:nvSpPr>
            <p:cNvPr id="15" name="Line 119"/>
            <p:cNvSpPr>
              <a:spLocks noChangeShapeType="1"/>
            </p:cNvSpPr>
            <p:nvPr/>
          </p:nvSpPr>
          <p:spPr bwMode="auto">
            <a:xfrm flipV="1">
              <a:off x="3991" y="1026"/>
              <a:ext cx="45" cy="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6" name="Rectangle 120"/>
            <p:cNvSpPr>
              <a:spLocks noChangeArrowheads="1"/>
            </p:cNvSpPr>
            <p:nvPr/>
          </p:nvSpPr>
          <p:spPr bwMode="auto">
            <a:xfrm>
              <a:off x="4014" y="958"/>
              <a:ext cx="91" cy="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6000" rIns="36000" anchor="ctr"/>
            <a:lstStyle/>
            <a:p>
              <a:pPr algn="ctr"/>
              <a:endParaRPr lang="es-ES" sz="600"/>
            </a:p>
          </p:txBody>
        </p:sp>
      </p:grpSp>
      <p:sp>
        <p:nvSpPr>
          <p:cNvPr id="17" name="Rectangle 121"/>
          <p:cNvSpPr>
            <a:spLocks noChangeArrowheads="1"/>
          </p:cNvSpPr>
          <p:nvPr/>
        </p:nvSpPr>
        <p:spPr bwMode="auto">
          <a:xfrm>
            <a:off x="810418" y="2193057"/>
            <a:ext cx="155575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s-ES" sz="1000"/>
              <a:t>clk</a:t>
            </a:r>
          </a:p>
        </p:txBody>
      </p:sp>
      <p:sp>
        <p:nvSpPr>
          <p:cNvPr id="18" name="Rectangle 123"/>
          <p:cNvSpPr>
            <a:spLocks noChangeArrowheads="1"/>
          </p:cNvSpPr>
          <p:nvPr/>
        </p:nvSpPr>
        <p:spPr bwMode="auto">
          <a:xfrm>
            <a:off x="3028156" y="1745382"/>
            <a:ext cx="123825" cy="12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/>
          <a:p>
            <a:pPr algn="ctr"/>
            <a:r>
              <a:rPr lang="es-ES" sz="800"/>
              <a:t>8</a:t>
            </a:r>
          </a:p>
        </p:txBody>
      </p:sp>
      <p:sp>
        <p:nvSpPr>
          <p:cNvPr id="19" name="Rectangle 100"/>
          <p:cNvSpPr>
            <a:spLocks noChangeArrowheads="1"/>
          </p:cNvSpPr>
          <p:nvPr/>
        </p:nvSpPr>
        <p:spPr bwMode="auto">
          <a:xfrm>
            <a:off x="1448593" y="1700932"/>
            <a:ext cx="25082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6000" rIns="36000" anchor="ctr"/>
          <a:lstStyle/>
          <a:p>
            <a:r>
              <a:rPr lang="es-ES" sz="1000"/>
              <a:t>CL</a:t>
            </a:r>
          </a:p>
        </p:txBody>
      </p:sp>
      <p:cxnSp>
        <p:nvCxnSpPr>
          <p:cNvPr id="20" name="AutoShape 104"/>
          <p:cNvCxnSpPr>
            <a:cxnSpLocks noChangeShapeType="1"/>
          </p:cNvCxnSpPr>
          <p:nvPr/>
        </p:nvCxnSpPr>
        <p:spPr bwMode="auto">
          <a:xfrm>
            <a:off x="700881" y="1808882"/>
            <a:ext cx="75565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" name="Rectangle 110"/>
          <p:cNvSpPr>
            <a:spLocks noChangeArrowheads="1"/>
          </p:cNvSpPr>
          <p:nvPr/>
        </p:nvSpPr>
        <p:spPr bwMode="auto">
          <a:xfrm>
            <a:off x="728420" y="1629544"/>
            <a:ext cx="267185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36000" bIns="0" anchor="ctr">
            <a:spAutoFit/>
          </a:bodyPr>
          <a:lstStyle/>
          <a:p>
            <a:pPr algn="ctr"/>
            <a:r>
              <a:rPr lang="es-ES" sz="1000" b="1" dirty="0" err="1" smtClean="0">
                <a:solidFill>
                  <a:srgbClr val="FF0000"/>
                </a:solidFill>
              </a:rPr>
              <a:t>CL_t</a:t>
            </a:r>
            <a:endParaRPr lang="es-ES" sz="1000" b="1" dirty="0">
              <a:solidFill>
                <a:srgbClr val="FF0000"/>
              </a:solidFill>
            </a:endParaRPr>
          </a:p>
        </p:txBody>
      </p:sp>
      <p:sp>
        <p:nvSpPr>
          <p:cNvPr id="22" name="Rectangle 110"/>
          <p:cNvSpPr>
            <a:spLocks noChangeArrowheads="1"/>
          </p:cNvSpPr>
          <p:nvPr/>
        </p:nvSpPr>
        <p:spPr bwMode="auto">
          <a:xfrm>
            <a:off x="3412147" y="1834331"/>
            <a:ext cx="419470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36000" bIns="0" anchor="ctr">
            <a:spAutoFit/>
          </a:bodyPr>
          <a:lstStyle/>
          <a:p>
            <a:pPr algn="ctr"/>
            <a:r>
              <a:rPr lang="es-ES" sz="1000" b="1" dirty="0" smtClean="0">
                <a:solidFill>
                  <a:srgbClr val="FF0000"/>
                </a:solidFill>
              </a:rPr>
              <a:t>tiempo</a:t>
            </a:r>
            <a:endParaRPr lang="es-ES" sz="1000" b="1" dirty="0">
              <a:solidFill>
                <a:srgbClr val="FF0000"/>
              </a:solidFill>
            </a:endParaRPr>
          </a:p>
        </p:txBody>
      </p:sp>
      <p:sp>
        <p:nvSpPr>
          <p:cNvPr id="23" name="Rectangle 99"/>
          <p:cNvSpPr>
            <a:spLocks noChangeArrowheads="1"/>
          </p:cNvSpPr>
          <p:nvPr/>
        </p:nvSpPr>
        <p:spPr bwMode="auto">
          <a:xfrm>
            <a:off x="1443829" y="4465266"/>
            <a:ext cx="1493837" cy="6477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s-ES" sz="1200" b="1"/>
              <a:t>CONTBYTE</a:t>
            </a:r>
          </a:p>
        </p:txBody>
      </p:sp>
      <p:sp>
        <p:nvSpPr>
          <p:cNvPr id="24" name="Rectangle 100"/>
          <p:cNvSpPr>
            <a:spLocks noChangeArrowheads="1"/>
          </p:cNvSpPr>
          <p:nvPr/>
        </p:nvSpPr>
        <p:spPr bwMode="auto">
          <a:xfrm>
            <a:off x="1448591" y="4681166"/>
            <a:ext cx="25082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6000" rIns="36000" anchor="ctr"/>
          <a:lstStyle/>
          <a:p>
            <a:r>
              <a:rPr lang="es-ES" sz="1000"/>
              <a:t>INC</a:t>
            </a:r>
          </a:p>
        </p:txBody>
      </p:sp>
      <p:sp>
        <p:nvSpPr>
          <p:cNvPr id="25" name="AutoShape 101"/>
          <p:cNvSpPr>
            <a:spLocks noChangeArrowheads="1"/>
          </p:cNvSpPr>
          <p:nvPr/>
        </p:nvSpPr>
        <p:spPr bwMode="auto">
          <a:xfrm rot="5400000">
            <a:off x="1491454" y="4968503"/>
            <a:ext cx="73025" cy="14287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cxnSp>
        <p:nvCxnSpPr>
          <p:cNvPr id="26" name="AutoShape 102"/>
          <p:cNvCxnSpPr>
            <a:cxnSpLocks noChangeShapeType="1"/>
          </p:cNvCxnSpPr>
          <p:nvPr/>
        </p:nvCxnSpPr>
        <p:spPr bwMode="auto">
          <a:xfrm rot="10800000">
            <a:off x="1026316" y="5041528"/>
            <a:ext cx="43338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" name="AutoShape 104"/>
          <p:cNvCxnSpPr>
            <a:cxnSpLocks noChangeShapeType="1"/>
          </p:cNvCxnSpPr>
          <p:nvPr/>
        </p:nvCxnSpPr>
        <p:spPr bwMode="auto">
          <a:xfrm>
            <a:off x="700879" y="4789116"/>
            <a:ext cx="75565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" name="AutoShape 106"/>
          <p:cNvCxnSpPr>
            <a:cxnSpLocks noChangeShapeType="1"/>
          </p:cNvCxnSpPr>
          <p:nvPr/>
        </p:nvCxnSpPr>
        <p:spPr bwMode="auto">
          <a:xfrm flipV="1">
            <a:off x="1513679" y="5112966"/>
            <a:ext cx="504825" cy="180975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" name="Rectangle 110"/>
          <p:cNvSpPr>
            <a:spLocks noChangeArrowheads="1"/>
          </p:cNvSpPr>
          <p:nvPr/>
        </p:nvSpPr>
        <p:spPr bwMode="auto">
          <a:xfrm>
            <a:off x="499088" y="4609778"/>
            <a:ext cx="746482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36000" bIns="0" anchor="ctr">
            <a:spAutoFit/>
          </a:bodyPr>
          <a:lstStyle/>
          <a:p>
            <a:pPr algn="ctr"/>
            <a:r>
              <a:rPr lang="es-ES" sz="1000" b="1" dirty="0" err="1" smtClean="0">
                <a:solidFill>
                  <a:srgbClr val="FF0000"/>
                </a:solidFill>
              </a:rPr>
              <a:t>cont_t_res_A</a:t>
            </a:r>
            <a:endParaRPr lang="es-ES" sz="1000" b="1" dirty="0">
              <a:solidFill>
                <a:srgbClr val="FF0000"/>
              </a:solidFill>
            </a:endParaRPr>
          </a:p>
        </p:txBody>
      </p:sp>
      <p:sp>
        <p:nvSpPr>
          <p:cNvPr id="30" name="Rectangle 115"/>
          <p:cNvSpPr>
            <a:spLocks noChangeArrowheads="1"/>
          </p:cNvSpPr>
          <p:nvPr/>
        </p:nvSpPr>
        <p:spPr bwMode="auto">
          <a:xfrm>
            <a:off x="2451891" y="4547816"/>
            <a:ext cx="485775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6000" tIns="46800" rIns="36000" bIns="46800" anchor="ctr"/>
          <a:lstStyle/>
          <a:p>
            <a:pPr algn="r"/>
            <a:r>
              <a:rPr lang="es-ES" sz="1000"/>
              <a:t>Q</a:t>
            </a:r>
          </a:p>
        </p:txBody>
      </p:sp>
      <p:cxnSp>
        <p:nvCxnSpPr>
          <p:cNvPr id="31" name="AutoShape 116"/>
          <p:cNvCxnSpPr>
            <a:cxnSpLocks noChangeShapeType="1"/>
            <a:stCxn id="30" idx="3"/>
          </p:cNvCxnSpPr>
          <p:nvPr/>
        </p:nvCxnSpPr>
        <p:spPr bwMode="auto">
          <a:xfrm>
            <a:off x="2937666" y="4692278"/>
            <a:ext cx="396875" cy="158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32" name="Group 118"/>
          <p:cNvGrpSpPr>
            <a:grpSpLocks/>
          </p:cNvGrpSpPr>
          <p:nvPr/>
        </p:nvGrpSpPr>
        <p:grpSpPr bwMode="auto">
          <a:xfrm>
            <a:off x="3028154" y="4549403"/>
            <a:ext cx="180975" cy="179388"/>
            <a:chOff x="3991" y="958"/>
            <a:chExt cx="114" cy="113"/>
          </a:xfrm>
        </p:grpSpPr>
        <p:sp>
          <p:nvSpPr>
            <p:cNvPr id="33" name="Line 119"/>
            <p:cNvSpPr>
              <a:spLocks noChangeShapeType="1"/>
            </p:cNvSpPr>
            <p:nvPr/>
          </p:nvSpPr>
          <p:spPr bwMode="auto">
            <a:xfrm flipV="1">
              <a:off x="3991" y="1026"/>
              <a:ext cx="45" cy="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34" name="Rectangle 120"/>
            <p:cNvSpPr>
              <a:spLocks noChangeArrowheads="1"/>
            </p:cNvSpPr>
            <p:nvPr/>
          </p:nvSpPr>
          <p:spPr bwMode="auto">
            <a:xfrm>
              <a:off x="4014" y="958"/>
              <a:ext cx="91" cy="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6000" rIns="36000" anchor="ctr"/>
            <a:lstStyle/>
            <a:p>
              <a:pPr algn="ctr"/>
              <a:endParaRPr lang="es-ES" sz="600"/>
            </a:p>
          </p:txBody>
        </p:sp>
      </p:grpSp>
      <p:sp>
        <p:nvSpPr>
          <p:cNvPr id="35" name="Rectangle 121"/>
          <p:cNvSpPr>
            <a:spLocks noChangeArrowheads="1"/>
          </p:cNvSpPr>
          <p:nvPr/>
        </p:nvSpPr>
        <p:spPr bwMode="auto">
          <a:xfrm>
            <a:off x="810416" y="4970091"/>
            <a:ext cx="155575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s-ES" sz="1000"/>
              <a:t>clk</a:t>
            </a:r>
          </a:p>
        </p:txBody>
      </p:sp>
      <p:sp>
        <p:nvSpPr>
          <p:cNvPr id="36" name="Rectangle 123"/>
          <p:cNvSpPr>
            <a:spLocks noChangeArrowheads="1"/>
          </p:cNvSpPr>
          <p:nvPr/>
        </p:nvSpPr>
        <p:spPr bwMode="auto">
          <a:xfrm>
            <a:off x="3028154" y="4522416"/>
            <a:ext cx="123825" cy="12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/>
          <a:p>
            <a:pPr algn="ctr"/>
            <a:r>
              <a:rPr lang="es-ES" sz="800" dirty="0" smtClean="0"/>
              <a:t>7</a:t>
            </a:r>
            <a:endParaRPr lang="es-ES" sz="800" dirty="0"/>
          </a:p>
        </p:txBody>
      </p:sp>
      <p:sp>
        <p:nvSpPr>
          <p:cNvPr id="37" name="Rectangle 100"/>
          <p:cNvSpPr>
            <a:spLocks noChangeArrowheads="1"/>
          </p:cNvSpPr>
          <p:nvPr/>
        </p:nvSpPr>
        <p:spPr bwMode="auto">
          <a:xfrm>
            <a:off x="1448591" y="4477966"/>
            <a:ext cx="25082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6000" rIns="36000" anchor="ctr"/>
          <a:lstStyle/>
          <a:p>
            <a:r>
              <a:rPr lang="es-ES" sz="1000"/>
              <a:t>CL</a:t>
            </a:r>
          </a:p>
        </p:txBody>
      </p:sp>
      <p:cxnSp>
        <p:nvCxnSpPr>
          <p:cNvPr id="38" name="AutoShape 104"/>
          <p:cNvCxnSpPr>
            <a:cxnSpLocks noChangeShapeType="1"/>
          </p:cNvCxnSpPr>
          <p:nvPr/>
        </p:nvCxnSpPr>
        <p:spPr bwMode="auto">
          <a:xfrm>
            <a:off x="700879" y="4585916"/>
            <a:ext cx="75565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" name="Rectangle 110"/>
          <p:cNvSpPr>
            <a:spLocks noChangeArrowheads="1"/>
          </p:cNvSpPr>
          <p:nvPr/>
        </p:nvSpPr>
        <p:spPr bwMode="auto">
          <a:xfrm>
            <a:off x="669107" y="4406578"/>
            <a:ext cx="385807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36000" bIns="0" anchor="ctr">
            <a:spAutoFit/>
          </a:bodyPr>
          <a:lstStyle/>
          <a:p>
            <a:pPr algn="ctr"/>
            <a:r>
              <a:rPr lang="es-ES" sz="1000" b="1" dirty="0" err="1" smtClean="0">
                <a:solidFill>
                  <a:srgbClr val="FF0000"/>
                </a:solidFill>
              </a:rPr>
              <a:t>ld_des</a:t>
            </a:r>
            <a:endParaRPr lang="es-ES" sz="1000" b="1" dirty="0">
              <a:solidFill>
                <a:srgbClr val="FF0000"/>
              </a:solidFill>
            </a:endParaRPr>
          </a:p>
        </p:txBody>
      </p:sp>
      <p:sp>
        <p:nvSpPr>
          <p:cNvPr id="40" name="Rectangle 110"/>
          <p:cNvSpPr>
            <a:spLocks noChangeArrowheads="1"/>
          </p:cNvSpPr>
          <p:nvPr/>
        </p:nvSpPr>
        <p:spPr bwMode="auto">
          <a:xfrm>
            <a:off x="3248638" y="4611365"/>
            <a:ext cx="746482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36000" bIns="0" anchor="ctr">
            <a:spAutoFit/>
          </a:bodyPr>
          <a:lstStyle/>
          <a:p>
            <a:pPr algn="ctr"/>
            <a:r>
              <a:rPr lang="es-ES" sz="1000" b="1" dirty="0" err="1" smtClean="0">
                <a:solidFill>
                  <a:srgbClr val="FF0000"/>
                </a:solidFill>
              </a:rPr>
              <a:t>cont_t_res_A</a:t>
            </a:r>
            <a:endParaRPr lang="es-ES" sz="1000" b="1" dirty="0">
              <a:solidFill>
                <a:srgbClr val="FF0000"/>
              </a:solidFill>
            </a:endParaRPr>
          </a:p>
        </p:txBody>
      </p:sp>
      <p:sp>
        <p:nvSpPr>
          <p:cNvPr id="41" name="Rectangle 99"/>
          <p:cNvSpPr>
            <a:spLocks noChangeArrowheads="1"/>
          </p:cNvSpPr>
          <p:nvPr/>
        </p:nvSpPr>
        <p:spPr bwMode="auto">
          <a:xfrm>
            <a:off x="1483726" y="3047876"/>
            <a:ext cx="1493837" cy="6477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s-ES" sz="1200" b="1"/>
              <a:t>CONTBYTE</a:t>
            </a:r>
          </a:p>
        </p:txBody>
      </p:sp>
      <p:sp>
        <p:nvSpPr>
          <p:cNvPr id="42" name="Rectangle 100"/>
          <p:cNvSpPr>
            <a:spLocks noChangeArrowheads="1"/>
          </p:cNvSpPr>
          <p:nvPr/>
        </p:nvSpPr>
        <p:spPr bwMode="auto">
          <a:xfrm>
            <a:off x="1488488" y="3263776"/>
            <a:ext cx="25082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6000" rIns="36000" anchor="ctr"/>
          <a:lstStyle/>
          <a:p>
            <a:r>
              <a:rPr lang="es-ES" sz="1000"/>
              <a:t>INC</a:t>
            </a:r>
          </a:p>
        </p:txBody>
      </p:sp>
      <p:sp>
        <p:nvSpPr>
          <p:cNvPr id="43" name="AutoShape 101"/>
          <p:cNvSpPr>
            <a:spLocks noChangeArrowheads="1"/>
          </p:cNvSpPr>
          <p:nvPr/>
        </p:nvSpPr>
        <p:spPr bwMode="auto">
          <a:xfrm rot="5400000">
            <a:off x="1531351" y="3551113"/>
            <a:ext cx="73025" cy="14287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cxnSp>
        <p:nvCxnSpPr>
          <p:cNvPr id="44" name="AutoShape 102"/>
          <p:cNvCxnSpPr>
            <a:cxnSpLocks noChangeShapeType="1"/>
          </p:cNvCxnSpPr>
          <p:nvPr/>
        </p:nvCxnSpPr>
        <p:spPr bwMode="auto">
          <a:xfrm rot="10800000">
            <a:off x="1066213" y="3624138"/>
            <a:ext cx="43338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" name="AutoShape 104"/>
          <p:cNvCxnSpPr>
            <a:cxnSpLocks noChangeShapeType="1"/>
          </p:cNvCxnSpPr>
          <p:nvPr/>
        </p:nvCxnSpPr>
        <p:spPr bwMode="auto">
          <a:xfrm>
            <a:off x="740776" y="3371726"/>
            <a:ext cx="75565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6" name="AutoShape 106"/>
          <p:cNvCxnSpPr>
            <a:cxnSpLocks noChangeShapeType="1"/>
          </p:cNvCxnSpPr>
          <p:nvPr/>
        </p:nvCxnSpPr>
        <p:spPr bwMode="auto">
          <a:xfrm flipV="1">
            <a:off x="1553576" y="3695576"/>
            <a:ext cx="504825" cy="180975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7" name="Rectangle 110"/>
          <p:cNvSpPr>
            <a:spLocks noChangeArrowheads="1"/>
          </p:cNvSpPr>
          <p:nvPr/>
        </p:nvSpPr>
        <p:spPr bwMode="auto">
          <a:xfrm>
            <a:off x="533377" y="3192388"/>
            <a:ext cx="757703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36000" bIns="0" anchor="ctr">
            <a:spAutoFit/>
          </a:bodyPr>
          <a:lstStyle/>
          <a:p>
            <a:pPr algn="ctr"/>
            <a:r>
              <a:rPr lang="es-ES" sz="1000" b="1" dirty="0" err="1" smtClean="0">
                <a:solidFill>
                  <a:srgbClr val="FF0000"/>
                </a:solidFill>
              </a:rPr>
              <a:t>dec_cont_act</a:t>
            </a:r>
            <a:endParaRPr lang="es-ES" sz="1000" b="1" dirty="0">
              <a:solidFill>
                <a:srgbClr val="FF0000"/>
              </a:solidFill>
            </a:endParaRPr>
          </a:p>
        </p:txBody>
      </p:sp>
      <p:sp>
        <p:nvSpPr>
          <p:cNvPr id="48" name="Rectangle 115"/>
          <p:cNvSpPr>
            <a:spLocks noChangeArrowheads="1"/>
          </p:cNvSpPr>
          <p:nvPr/>
        </p:nvSpPr>
        <p:spPr bwMode="auto">
          <a:xfrm>
            <a:off x="2491788" y="3130426"/>
            <a:ext cx="485775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6000" tIns="46800" rIns="36000" bIns="46800" anchor="ctr"/>
          <a:lstStyle/>
          <a:p>
            <a:pPr algn="r"/>
            <a:r>
              <a:rPr lang="es-ES" sz="1000"/>
              <a:t>Q</a:t>
            </a:r>
          </a:p>
        </p:txBody>
      </p:sp>
      <p:cxnSp>
        <p:nvCxnSpPr>
          <p:cNvPr id="49" name="AutoShape 116"/>
          <p:cNvCxnSpPr>
            <a:cxnSpLocks noChangeShapeType="1"/>
            <a:stCxn id="48" idx="3"/>
          </p:cNvCxnSpPr>
          <p:nvPr/>
        </p:nvCxnSpPr>
        <p:spPr bwMode="auto">
          <a:xfrm>
            <a:off x="2977563" y="3274888"/>
            <a:ext cx="396875" cy="158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50" name="Group 118"/>
          <p:cNvGrpSpPr>
            <a:grpSpLocks/>
          </p:cNvGrpSpPr>
          <p:nvPr/>
        </p:nvGrpSpPr>
        <p:grpSpPr bwMode="auto">
          <a:xfrm>
            <a:off x="3068051" y="3140968"/>
            <a:ext cx="180975" cy="179388"/>
            <a:chOff x="3991" y="958"/>
            <a:chExt cx="114" cy="113"/>
          </a:xfrm>
        </p:grpSpPr>
        <p:sp>
          <p:nvSpPr>
            <p:cNvPr id="51" name="Line 119"/>
            <p:cNvSpPr>
              <a:spLocks noChangeShapeType="1"/>
            </p:cNvSpPr>
            <p:nvPr/>
          </p:nvSpPr>
          <p:spPr bwMode="auto">
            <a:xfrm flipV="1">
              <a:off x="3991" y="1026"/>
              <a:ext cx="45" cy="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52" name="Rectangle 120"/>
            <p:cNvSpPr>
              <a:spLocks noChangeArrowheads="1"/>
            </p:cNvSpPr>
            <p:nvPr/>
          </p:nvSpPr>
          <p:spPr bwMode="auto">
            <a:xfrm>
              <a:off x="4014" y="958"/>
              <a:ext cx="91" cy="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6000" rIns="36000" anchor="ctr"/>
            <a:lstStyle/>
            <a:p>
              <a:pPr algn="ctr"/>
              <a:endParaRPr lang="es-ES" sz="600"/>
            </a:p>
          </p:txBody>
        </p:sp>
      </p:grpSp>
      <p:sp>
        <p:nvSpPr>
          <p:cNvPr id="53" name="Rectangle 121"/>
          <p:cNvSpPr>
            <a:spLocks noChangeArrowheads="1"/>
          </p:cNvSpPr>
          <p:nvPr/>
        </p:nvSpPr>
        <p:spPr bwMode="auto">
          <a:xfrm>
            <a:off x="850313" y="3552701"/>
            <a:ext cx="155575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s-ES" sz="1000"/>
              <a:t>clk</a:t>
            </a:r>
          </a:p>
        </p:txBody>
      </p:sp>
      <p:sp>
        <p:nvSpPr>
          <p:cNvPr id="54" name="Rectangle 123"/>
          <p:cNvSpPr>
            <a:spLocks noChangeArrowheads="1"/>
          </p:cNvSpPr>
          <p:nvPr/>
        </p:nvSpPr>
        <p:spPr bwMode="auto">
          <a:xfrm>
            <a:off x="3068051" y="3105026"/>
            <a:ext cx="123825" cy="12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/>
          <a:p>
            <a:pPr algn="ctr"/>
            <a:r>
              <a:rPr lang="es-ES" sz="800" dirty="0" smtClean="0"/>
              <a:t>7</a:t>
            </a:r>
            <a:endParaRPr lang="es-ES" sz="800" dirty="0"/>
          </a:p>
        </p:txBody>
      </p:sp>
      <p:sp>
        <p:nvSpPr>
          <p:cNvPr id="55" name="Rectangle 100"/>
          <p:cNvSpPr>
            <a:spLocks noChangeArrowheads="1"/>
          </p:cNvSpPr>
          <p:nvPr/>
        </p:nvSpPr>
        <p:spPr bwMode="auto">
          <a:xfrm>
            <a:off x="1488488" y="3060576"/>
            <a:ext cx="25082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6000" rIns="36000" anchor="ctr"/>
          <a:lstStyle/>
          <a:p>
            <a:r>
              <a:rPr lang="es-ES" sz="1000"/>
              <a:t>CL</a:t>
            </a:r>
          </a:p>
        </p:txBody>
      </p:sp>
      <p:cxnSp>
        <p:nvCxnSpPr>
          <p:cNvPr id="56" name="AutoShape 104"/>
          <p:cNvCxnSpPr>
            <a:cxnSpLocks noChangeShapeType="1"/>
          </p:cNvCxnSpPr>
          <p:nvPr/>
        </p:nvCxnSpPr>
        <p:spPr bwMode="auto">
          <a:xfrm>
            <a:off x="740776" y="3168526"/>
            <a:ext cx="75565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7" name="Rectangle 110"/>
          <p:cNvSpPr>
            <a:spLocks noChangeArrowheads="1"/>
          </p:cNvSpPr>
          <p:nvPr/>
        </p:nvSpPr>
        <p:spPr bwMode="auto">
          <a:xfrm>
            <a:off x="721027" y="2989188"/>
            <a:ext cx="361762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36000" bIns="0" anchor="ctr">
            <a:spAutoFit/>
          </a:bodyPr>
          <a:lstStyle/>
          <a:p>
            <a:pPr algn="ctr"/>
            <a:r>
              <a:rPr lang="es-ES" sz="1000" b="1" dirty="0" err="1">
                <a:solidFill>
                  <a:srgbClr val="FF0000"/>
                </a:solidFill>
              </a:rPr>
              <a:t>l</a:t>
            </a:r>
            <a:r>
              <a:rPr lang="es-ES" sz="1000" b="1" dirty="0" err="1" smtClean="0">
                <a:solidFill>
                  <a:srgbClr val="FF0000"/>
                </a:solidFill>
              </a:rPr>
              <a:t>d_act</a:t>
            </a:r>
            <a:endParaRPr lang="es-ES" sz="1000" b="1" dirty="0">
              <a:solidFill>
                <a:srgbClr val="FF0000"/>
              </a:solidFill>
            </a:endParaRPr>
          </a:p>
        </p:txBody>
      </p:sp>
      <p:sp>
        <p:nvSpPr>
          <p:cNvPr id="58" name="Rectangle 110"/>
          <p:cNvSpPr>
            <a:spLocks noChangeArrowheads="1"/>
          </p:cNvSpPr>
          <p:nvPr/>
        </p:nvSpPr>
        <p:spPr bwMode="auto">
          <a:xfrm>
            <a:off x="3414182" y="3193975"/>
            <a:ext cx="797778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36000" bIns="0" anchor="ctr">
            <a:spAutoFit/>
          </a:bodyPr>
          <a:lstStyle/>
          <a:p>
            <a:pPr algn="ctr"/>
            <a:r>
              <a:rPr lang="es-ES" sz="1000" b="1" dirty="0" err="1" smtClean="0">
                <a:solidFill>
                  <a:srgbClr val="FF0000"/>
                </a:solidFill>
              </a:rPr>
              <a:t>cont_res_actA</a:t>
            </a:r>
            <a:endParaRPr lang="es-ES" sz="1000" b="1" dirty="0">
              <a:solidFill>
                <a:srgbClr val="FF0000"/>
              </a:solidFill>
            </a:endParaRPr>
          </a:p>
        </p:txBody>
      </p:sp>
      <p:cxnSp>
        <p:nvCxnSpPr>
          <p:cNvPr id="60" name="AutoShape 104"/>
          <p:cNvCxnSpPr>
            <a:cxnSpLocks noChangeShapeType="1"/>
          </p:cNvCxnSpPr>
          <p:nvPr/>
        </p:nvCxnSpPr>
        <p:spPr bwMode="auto">
          <a:xfrm>
            <a:off x="2952254" y="2204864"/>
            <a:ext cx="75565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" name="Rectangle 115"/>
          <p:cNvSpPr>
            <a:spLocks noChangeArrowheads="1"/>
          </p:cNvSpPr>
          <p:nvPr/>
        </p:nvSpPr>
        <p:spPr bwMode="auto">
          <a:xfrm>
            <a:off x="2411760" y="2061543"/>
            <a:ext cx="485775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6000" tIns="46800" rIns="36000" bIns="46800" anchor="ctr"/>
          <a:lstStyle/>
          <a:p>
            <a:pPr algn="r"/>
            <a:r>
              <a:rPr lang="es-ES" sz="1000" dirty="0" smtClean="0"/>
              <a:t>=0</a:t>
            </a:r>
            <a:endParaRPr lang="es-ES" sz="1000" dirty="0"/>
          </a:p>
        </p:txBody>
      </p:sp>
      <p:sp>
        <p:nvSpPr>
          <p:cNvPr id="62" name="Rectangle 110"/>
          <p:cNvSpPr>
            <a:spLocks noChangeArrowheads="1"/>
          </p:cNvSpPr>
          <p:nvPr/>
        </p:nvSpPr>
        <p:spPr bwMode="auto">
          <a:xfrm>
            <a:off x="3779912" y="2122984"/>
            <a:ext cx="945255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36000" bIns="0" anchor="ctr">
            <a:spAutoFit/>
          </a:bodyPr>
          <a:lstStyle/>
          <a:p>
            <a:pPr algn="ctr"/>
            <a:r>
              <a:rPr lang="es-ES" sz="1000" b="1" dirty="0" err="1" smtClean="0">
                <a:solidFill>
                  <a:srgbClr val="FF0000"/>
                </a:solidFill>
              </a:rPr>
              <a:t>Segundo_pasado</a:t>
            </a:r>
            <a:endParaRPr lang="es-ES" sz="1000" b="1" dirty="0">
              <a:solidFill>
                <a:srgbClr val="FF0000"/>
              </a:solidFill>
            </a:endParaRPr>
          </a:p>
        </p:txBody>
      </p:sp>
      <p:cxnSp>
        <p:nvCxnSpPr>
          <p:cNvPr id="63" name="AutoShape 104"/>
          <p:cNvCxnSpPr>
            <a:cxnSpLocks noChangeShapeType="1"/>
          </p:cNvCxnSpPr>
          <p:nvPr/>
        </p:nvCxnSpPr>
        <p:spPr bwMode="auto">
          <a:xfrm>
            <a:off x="2987824" y="3645024"/>
            <a:ext cx="75565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4" name="Rectangle 110"/>
          <p:cNvSpPr>
            <a:spLocks noChangeArrowheads="1"/>
          </p:cNvSpPr>
          <p:nvPr/>
        </p:nvSpPr>
        <p:spPr bwMode="auto">
          <a:xfrm>
            <a:off x="3779912" y="3563144"/>
            <a:ext cx="401837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36000" bIns="0" anchor="ctr">
            <a:spAutoFit/>
          </a:bodyPr>
          <a:lstStyle/>
          <a:p>
            <a:pPr algn="ctr"/>
            <a:r>
              <a:rPr lang="es-ES" sz="1000" b="1" dirty="0" err="1" smtClean="0">
                <a:solidFill>
                  <a:srgbClr val="FF0000"/>
                </a:solidFill>
              </a:rPr>
              <a:t>fin_act</a:t>
            </a:r>
            <a:endParaRPr lang="es-ES" sz="1000" b="1" dirty="0">
              <a:solidFill>
                <a:srgbClr val="FF0000"/>
              </a:solidFill>
            </a:endParaRPr>
          </a:p>
        </p:txBody>
      </p:sp>
      <p:cxnSp>
        <p:nvCxnSpPr>
          <p:cNvPr id="65" name="AutoShape 104"/>
          <p:cNvCxnSpPr>
            <a:cxnSpLocks noChangeShapeType="1"/>
          </p:cNvCxnSpPr>
          <p:nvPr/>
        </p:nvCxnSpPr>
        <p:spPr bwMode="auto">
          <a:xfrm>
            <a:off x="2915816" y="5023048"/>
            <a:ext cx="75565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6" name="Rectangle 110"/>
          <p:cNvSpPr>
            <a:spLocks noChangeArrowheads="1"/>
          </p:cNvSpPr>
          <p:nvPr/>
        </p:nvSpPr>
        <p:spPr bwMode="auto">
          <a:xfrm>
            <a:off x="4003161" y="4941168"/>
            <a:ext cx="425882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36000" bIns="0" anchor="ctr">
            <a:spAutoFit/>
          </a:bodyPr>
          <a:lstStyle/>
          <a:p>
            <a:pPr algn="ctr"/>
            <a:r>
              <a:rPr lang="es-ES" sz="1000" b="1" dirty="0" err="1" smtClean="0">
                <a:solidFill>
                  <a:srgbClr val="FF0000"/>
                </a:solidFill>
              </a:rPr>
              <a:t>fin_des</a:t>
            </a:r>
            <a:endParaRPr lang="es-ES" sz="1000" b="1" dirty="0">
              <a:solidFill>
                <a:srgbClr val="FF0000"/>
              </a:solidFill>
            </a:endParaRPr>
          </a:p>
        </p:txBody>
      </p:sp>
      <p:sp>
        <p:nvSpPr>
          <p:cNvPr id="67" name="Rectangle 115"/>
          <p:cNvSpPr>
            <a:spLocks noChangeArrowheads="1"/>
          </p:cNvSpPr>
          <p:nvPr/>
        </p:nvSpPr>
        <p:spPr bwMode="auto">
          <a:xfrm>
            <a:off x="2483768" y="3429000"/>
            <a:ext cx="485775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6000" tIns="46800" rIns="36000" bIns="46800" anchor="ctr"/>
          <a:lstStyle/>
          <a:p>
            <a:pPr algn="r"/>
            <a:r>
              <a:rPr lang="es-ES" sz="1000" dirty="0" smtClean="0"/>
              <a:t>=0</a:t>
            </a:r>
            <a:endParaRPr lang="es-ES" sz="1000" dirty="0"/>
          </a:p>
        </p:txBody>
      </p:sp>
      <p:sp>
        <p:nvSpPr>
          <p:cNvPr id="68" name="Rectangle 115"/>
          <p:cNvSpPr>
            <a:spLocks noChangeArrowheads="1"/>
          </p:cNvSpPr>
          <p:nvPr/>
        </p:nvSpPr>
        <p:spPr bwMode="auto">
          <a:xfrm>
            <a:off x="2411760" y="4869855"/>
            <a:ext cx="485775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6000" tIns="46800" rIns="36000" bIns="46800" anchor="ctr"/>
          <a:lstStyle/>
          <a:p>
            <a:pPr algn="r"/>
            <a:r>
              <a:rPr lang="es-ES" sz="1000" dirty="0" smtClean="0"/>
              <a:t>=0</a:t>
            </a:r>
            <a:endParaRPr lang="es-ES" sz="1000" dirty="0"/>
          </a:p>
        </p:txBody>
      </p:sp>
      <p:cxnSp>
        <p:nvCxnSpPr>
          <p:cNvPr id="69" name="AutoShape 104"/>
          <p:cNvCxnSpPr>
            <a:cxnSpLocks noChangeShapeType="1"/>
          </p:cNvCxnSpPr>
          <p:nvPr/>
        </p:nvCxnSpPr>
        <p:spPr bwMode="auto">
          <a:xfrm>
            <a:off x="1899966" y="2636912"/>
            <a:ext cx="7738" cy="42366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73" name="Group 118"/>
          <p:cNvGrpSpPr>
            <a:grpSpLocks/>
          </p:cNvGrpSpPr>
          <p:nvPr/>
        </p:nvGrpSpPr>
        <p:grpSpPr bwMode="auto">
          <a:xfrm>
            <a:off x="1870745" y="2708920"/>
            <a:ext cx="180975" cy="179388"/>
            <a:chOff x="3991" y="958"/>
            <a:chExt cx="114" cy="113"/>
          </a:xfrm>
        </p:grpSpPr>
        <p:sp>
          <p:nvSpPr>
            <p:cNvPr id="74" name="Line 119"/>
            <p:cNvSpPr>
              <a:spLocks noChangeShapeType="1"/>
            </p:cNvSpPr>
            <p:nvPr/>
          </p:nvSpPr>
          <p:spPr bwMode="auto">
            <a:xfrm flipV="1">
              <a:off x="3991" y="1026"/>
              <a:ext cx="45" cy="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75" name="Rectangle 120"/>
            <p:cNvSpPr>
              <a:spLocks noChangeArrowheads="1"/>
            </p:cNvSpPr>
            <p:nvPr/>
          </p:nvSpPr>
          <p:spPr bwMode="auto">
            <a:xfrm>
              <a:off x="4014" y="958"/>
              <a:ext cx="91" cy="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6000" rIns="36000" anchor="ctr"/>
            <a:lstStyle/>
            <a:p>
              <a:pPr algn="ctr"/>
              <a:endParaRPr lang="es-ES" sz="600"/>
            </a:p>
          </p:txBody>
        </p:sp>
      </p:grpSp>
      <p:sp>
        <p:nvSpPr>
          <p:cNvPr id="76" name="Rectangle 123"/>
          <p:cNvSpPr>
            <a:spLocks noChangeArrowheads="1"/>
          </p:cNvSpPr>
          <p:nvPr/>
        </p:nvSpPr>
        <p:spPr bwMode="auto">
          <a:xfrm>
            <a:off x="1711871" y="2801119"/>
            <a:ext cx="123825" cy="12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/>
          <a:p>
            <a:pPr algn="ctr"/>
            <a:r>
              <a:rPr lang="es-ES" sz="800" dirty="0" smtClean="0"/>
              <a:t>7</a:t>
            </a:r>
            <a:endParaRPr lang="es-ES" sz="800" dirty="0"/>
          </a:p>
        </p:txBody>
      </p:sp>
      <p:sp>
        <p:nvSpPr>
          <p:cNvPr id="77" name="Rectangle 110"/>
          <p:cNvSpPr>
            <a:spLocks noChangeArrowheads="1"/>
          </p:cNvSpPr>
          <p:nvPr/>
        </p:nvSpPr>
        <p:spPr bwMode="auto">
          <a:xfrm>
            <a:off x="1979712" y="2780928"/>
            <a:ext cx="475575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36000" bIns="0" anchor="ctr">
            <a:spAutoFit/>
          </a:bodyPr>
          <a:lstStyle/>
          <a:p>
            <a:pPr algn="ctr"/>
            <a:r>
              <a:rPr lang="es-ES" sz="1000" b="1" dirty="0" err="1" smtClean="0">
                <a:solidFill>
                  <a:srgbClr val="FF0000"/>
                </a:solidFill>
              </a:rPr>
              <a:t>t_activA</a:t>
            </a:r>
            <a:endParaRPr lang="es-ES" sz="1000" b="1" dirty="0">
              <a:solidFill>
                <a:srgbClr val="FF0000"/>
              </a:solidFill>
            </a:endParaRPr>
          </a:p>
        </p:txBody>
      </p:sp>
      <p:cxnSp>
        <p:nvCxnSpPr>
          <p:cNvPr id="78" name="AutoShape 104"/>
          <p:cNvCxnSpPr>
            <a:cxnSpLocks noChangeShapeType="1"/>
          </p:cNvCxnSpPr>
          <p:nvPr/>
        </p:nvCxnSpPr>
        <p:spPr bwMode="auto">
          <a:xfrm>
            <a:off x="1735759" y="4005064"/>
            <a:ext cx="7738" cy="42366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79" name="Group 118"/>
          <p:cNvGrpSpPr>
            <a:grpSpLocks/>
          </p:cNvGrpSpPr>
          <p:nvPr/>
        </p:nvGrpSpPr>
        <p:grpSpPr bwMode="auto">
          <a:xfrm>
            <a:off x="1706538" y="4077072"/>
            <a:ext cx="180975" cy="179388"/>
            <a:chOff x="3991" y="958"/>
            <a:chExt cx="114" cy="113"/>
          </a:xfrm>
        </p:grpSpPr>
        <p:sp>
          <p:nvSpPr>
            <p:cNvPr id="80" name="Line 119"/>
            <p:cNvSpPr>
              <a:spLocks noChangeShapeType="1"/>
            </p:cNvSpPr>
            <p:nvPr/>
          </p:nvSpPr>
          <p:spPr bwMode="auto">
            <a:xfrm flipV="1">
              <a:off x="3991" y="1026"/>
              <a:ext cx="45" cy="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81" name="Rectangle 120"/>
            <p:cNvSpPr>
              <a:spLocks noChangeArrowheads="1"/>
            </p:cNvSpPr>
            <p:nvPr/>
          </p:nvSpPr>
          <p:spPr bwMode="auto">
            <a:xfrm>
              <a:off x="4014" y="958"/>
              <a:ext cx="91" cy="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6000" rIns="36000" anchor="ctr"/>
            <a:lstStyle/>
            <a:p>
              <a:pPr algn="ctr"/>
              <a:endParaRPr lang="es-ES" sz="600"/>
            </a:p>
          </p:txBody>
        </p:sp>
      </p:grpSp>
      <p:sp>
        <p:nvSpPr>
          <p:cNvPr id="82" name="Rectangle 123"/>
          <p:cNvSpPr>
            <a:spLocks noChangeArrowheads="1"/>
          </p:cNvSpPr>
          <p:nvPr/>
        </p:nvSpPr>
        <p:spPr bwMode="auto">
          <a:xfrm>
            <a:off x="1547664" y="4169271"/>
            <a:ext cx="123825" cy="12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/>
          <a:p>
            <a:pPr algn="ctr"/>
            <a:r>
              <a:rPr lang="es-ES" sz="800" dirty="0" smtClean="0"/>
              <a:t>7</a:t>
            </a:r>
            <a:endParaRPr lang="es-ES" sz="800" dirty="0"/>
          </a:p>
        </p:txBody>
      </p:sp>
      <p:sp>
        <p:nvSpPr>
          <p:cNvPr id="83" name="Rectangle 110"/>
          <p:cNvSpPr>
            <a:spLocks noChangeArrowheads="1"/>
          </p:cNvSpPr>
          <p:nvPr/>
        </p:nvSpPr>
        <p:spPr bwMode="auto">
          <a:xfrm>
            <a:off x="1792262" y="4149080"/>
            <a:ext cx="522062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36000" bIns="0" anchor="ctr">
            <a:spAutoFit/>
          </a:bodyPr>
          <a:lstStyle/>
          <a:p>
            <a:pPr algn="ctr"/>
            <a:r>
              <a:rPr lang="es-ES" sz="1000" b="1" dirty="0" err="1" smtClean="0">
                <a:solidFill>
                  <a:srgbClr val="FF0000"/>
                </a:solidFill>
              </a:rPr>
              <a:t>t_desacA</a:t>
            </a:r>
            <a:endParaRPr lang="es-ES" sz="1000" b="1" dirty="0">
              <a:solidFill>
                <a:srgbClr val="FF0000"/>
              </a:solidFill>
            </a:endParaRPr>
          </a:p>
        </p:txBody>
      </p:sp>
      <p:sp>
        <p:nvSpPr>
          <p:cNvPr id="84" name="Rectangle 99"/>
          <p:cNvSpPr>
            <a:spLocks noChangeArrowheads="1"/>
          </p:cNvSpPr>
          <p:nvPr/>
        </p:nvSpPr>
        <p:spPr bwMode="auto">
          <a:xfrm>
            <a:off x="5725971" y="1687488"/>
            <a:ext cx="1493837" cy="7389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s-ES" sz="1200" b="1" dirty="0" smtClean="0"/>
              <a:t>COD_ACT</a:t>
            </a:r>
            <a:endParaRPr lang="es-ES" sz="1200" b="1" dirty="0"/>
          </a:p>
        </p:txBody>
      </p:sp>
      <p:sp>
        <p:nvSpPr>
          <p:cNvPr id="86" name="AutoShape 101"/>
          <p:cNvSpPr>
            <a:spLocks noChangeArrowheads="1"/>
          </p:cNvSpPr>
          <p:nvPr/>
        </p:nvSpPr>
        <p:spPr bwMode="auto">
          <a:xfrm rot="5400000">
            <a:off x="5773596" y="2190725"/>
            <a:ext cx="73025" cy="14287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cxnSp>
        <p:nvCxnSpPr>
          <p:cNvPr id="87" name="AutoShape 102"/>
          <p:cNvCxnSpPr>
            <a:cxnSpLocks noChangeShapeType="1"/>
          </p:cNvCxnSpPr>
          <p:nvPr/>
        </p:nvCxnSpPr>
        <p:spPr bwMode="auto">
          <a:xfrm rot="10800000">
            <a:off x="5308458" y="2263750"/>
            <a:ext cx="43338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8" name="AutoShape 106"/>
          <p:cNvCxnSpPr>
            <a:cxnSpLocks noChangeShapeType="1"/>
          </p:cNvCxnSpPr>
          <p:nvPr/>
        </p:nvCxnSpPr>
        <p:spPr bwMode="auto">
          <a:xfrm flipV="1">
            <a:off x="5580112" y="2420888"/>
            <a:ext cx="504825" cy="180975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0" name="Rectangle 115"/>
          <p:cNvSpPr>
            <a:spLocks noChangeArrowheads="1"/>
          </p:cNvSpPr>
          <p:nvPr/>
        </p:nvSpPr>
        <p:spPr bwMode="auto">
          <a:xfrm>
            <a:off x="6734033" y="1770038"/>
            <a:ext cx="485775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6000" tIns="46800" rIns="36000" bIns="46800" anchor="ctr"/>
          <a:lstStyle/>
          <a:p>
            <a:pPr algn="r"/>
            <a:r>
              <a:rPr lang="es-ES" sz="1000" dirty="0"/>
              <a:t>Q</a:t>
            </a:r>
          </a:p>
        </p:txBody>
      </p:sp>
      <p:cxnSp>
        <p:nvCxnSpPr>
          <p:cNvPr id="91" name="AutoShape 116"/>
          <p:cNvCxnSpPr>
            <a:cxnSpLocks noChangeShapeType="1"/>
            <a:stCxn id="90" idx="3"/>
          </p:cNvCxnSpPr>
          <p:nvPr/>
        </p:nvCxnSpPr>
        <p:spPr bwMode="auto">
          <a:xfrm>
            <a:off x="7219808" y="1914500"/>
            <a:ext cx="396875" cy="158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92" name="Group 118"/>
          <p:cNvGrpSpPr>
            <a:grpSpLocks/>
          </p:cNvGrpSpPr>
          <p:nvPr/>
        </p:nvGrpSpPr>
        <p:grpSpPr bwMode="auto">
          <a:xfrm>
            <a:off x="7310296" y="1772816"/>
            <a:ext cx="180975" cy="179388"/>
            <a:chOff x="3991" y="958"/>
            <a:chExt cx="114" cy="113"/>
          </a:xfrm>
        </p:grpSpPr>
        <p:sp>
          <p:nvSpPr>
            <p:cNvPr id="93" name="Line 119"/>
            <p:cNvSpPr>
              <a:spLocks noChangeShapeType="1"/>
            </p:cNvSpPr>
            <p:nvPr/>
          </p:nvSpPr>
          <p:spPr bwMode="auto">
            <a:xfrm flipV="1">
              <a:off x="3991" y="1026"/>
              <a:ext cx="45" cy="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94" name="Rectangle 120"/>
            <p:cNvSpPr>
              <a:spLocks noChangeArrowheads="1"/>
            </p:cNvSpPr>
            <p:nvPr/>
          </p:nvSpPr>
          <p:spPr bwMode="auto">
            <a:xfrm>
              <a:off x="4014" y="958"/>
              <a:ext cx="91" cy="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6000" rIns="36000" anchor="ctr"/>
            <a:lstStyle/>
            <a:p>
              <a:pPr algn="ctr"/>
              <a:endParaRPr lang="es-ES" sz="600"/>
            </a:p>
          </p:txBody>
        </p:sp>
      </p:grpSp>
      <p:sp>
        <p:nvSpPr>
          <p:cNvPr id="95" name="Rectangle 121"/>
          <p:cNvSpPr>
            <a:spLocks noChangeArrowheads="1"/>
          </p:cNvSpPr>
          <p:nvPr/>
        </p:nvSpPr>
        <p:spPr bwMode="auto">
          <a:xfrm>
            <a:off x="5092558" y="2192313"/>
            <a:ext cx="155575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s-ES" sz="1000" dirty="0" err="1" smtClean="0"/>
              <a:t>clk</a:t>
            </a:r>
            <a:endParaRPr lang="es-ES" sz="1000" dirty="0"/>
          </a:p>
        </p:txBody>
      </p:sp>
      <p:sp>
        <p:nvSpPr>
          <p:cNvPr id="96" name="Rectangle 123"/>
          <p:cNvSpPr>
            <a:spLocks noChangeArrowheads="1"/>
          </p:cNvSpPr>
          <p:nvPr/>
        </p:nvSpPr>
        <p:spPr bwMode="auto">
          <a:xfrm>
            <a:off x="7310296" y="1744638"/>
            <a:ext cx="123825" cy="12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/>
          <a:p>
            <a:pPr algn="ctr"/>
            <a:r>
              <a:rPr lang="es-ES" sz="800" dirty="0" smtClean="0"/>
              <a:t>7</a:t>
            </a:r>
            <a:endParaRPr lang="es-ES" sz="800" dirty="0"/>
          </a:p>
        </p:txBody>
      </p:sp>
      <p:sp>
        <p:nvSpPr>
          <p:cNvPr id="97" name="Rectangle 100"/>
          <p:cNvSpPr>
            <a:spLocks noChangeArrowheads="1"/>
          </p:cNvSpPr>
          <p:nvPr/>
        </p:nvSpPr>
        <p:spPr bwMode="auto">
          <a:xfrm>
            <a:off x="5730733" y="1700188"/>
            <a:ext cx="25082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6000" rIns="36000" anchor="ctr"/>
          <a:lstStyle/>
          <a:p>
            <a:endParaRPr lang="es-ES" sz="1000" dirty="0"/>
          </a:p>
        </p:txBody>
      </p:sp>
      <p:sp>
        <p:nvSpPr>
          <p:cNvPr id="98" name="Rectangle 110"/>
          <p:cNvSpPr>
            <a:spLocks noChangeArrowheads="1"/>
          </p:cNvSpPr>
          <p:nvPr/>
        </p:nvSpPr>
        <p:spPr bwMode="auto">
          <a:xfrm>
            <a:off x="4745265" y="1628800"/>
            <a:ext cx="797778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36000" bIns="0" anchor="ctr">
            <a:spAutoFit/>
          </a:bodyPr>
          <a:lstStyle/>
          <a:p>
            <a:pPr algn="ctr"/>
            <a:r>
              <a:rPr lang="es-ES" sz="1000" b="1" dirty="0" err="1" smtClean="0">
                <a:solidFill>
                  <a:srgbClr val="FF0000"/>
                </a:solidFill>
              </a:rPr>
              <a:t>cont_res_actA</a:t>
            </a:r>
            <a:endParaRPr lang="es-ES" sz="1000" b="1" dirty="0">
              <a:solidFill>
                <a:srgbClr val="FF0000"/>
              </a:solidFill>
            </a:endParaRPr>
          </a:p>
        </p:txBody>
      </p:sp>
      <p:sp>
        <p:nvSpPr>
          <p:cNvPr id="99" name="Rectangle 110"/>
          <p:cNvSpPr>
            <a:spLocks noChangeArrowheads="1"/>
          </p:cNvSpPr>
          <p:nvPr/>
        </p:nvSpPr>
        <p:spPr bwMode="auto">
          <a:xfrm>
            <a:off x="7770431" y="1833587"/>
            <a:ext cx="267184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36000" bIns="0" anchor="ctr">
            <a:spAutoFit/>
          </a:bodyPr>
          <a:lstStyle/>
          <a:p>
            <a:pPr algn="ctr"/>
            <a:r>
              <a:rPr lang="es-ES" sz="1000" b="1" dirty="0" smtClean="0">
                <a:solidFill>
                  <a:srgbClr val="FF0000"/>
                </a:solidFill>
              </a:rPr>
              <a:t>led1</a:t>
            </a:r>
            <a:endParaRPr lang="es-ES" sz="1000" b="1" dirty="0">
              <a:solidFill>
                <a:srgbClr val="FF0000"/>
              </a:solidFill>
            </a:endParaRPr>
          </a:p>
        </p:txBody>
      </p:sp>
      <p:cxnSp>
        <p:nvCxnSpPr>
          <p:cNvPr id="103" name="AutoShape 104"/>
          <p:cNvCxnSpPr>
            <a:cxnSpLocks noChangeShapeType="1"/>
          </p:cNvCxnSpPr>
          <p:nvPr/>
        </p:nvCxnSpPr>
        <p:spPr bwMode="auto">
          <a:xfrm>
            <a:off x="4968478" y="1844824"/>
            <a:ext cx="75565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4" name="AutoShape 116"/>
          <p:cNvCxnSpPr>
            <a:cxnSpLocks noChangeShapeType="1"/>
          </p:cNvCxnSpPr>
          <p:nvPr/>
        </p:nvCxnSpPr>
        <p:spPr bwMode="auto">
          <a:xfrm>
            <a:off x="7236296" y="2131268"/>
            <a:ext cx="396875" cy="158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5" name="Rectangle 123"/>
          <p:cNvSpPr>
            <a:spLocks noChangeArrowheads="1"/>
          </p:cNvSpPr>
          <p:nvPr/>
        </p:nvSpPr>
        <p:spPr bwMode="auto">
          <a:xfrm>
            <a:off x="7308304" y="2225055"/>
            <a:ext cx="123825" cy="12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/>
          <a:p>
            <a:pPr algn="ctr"/>
            <a:r>
              <a:rPr lang="es-ES" sz="800" dirty="0" smtClean="0"/>
              <a:t>7</a:t>
            </a:r>
            <a:endParaRPr lang="es-ES" sz="800" dirty="0"/>
          </a:p>
        </p:txBody>
      </p:sp>
      <p:grpSp>
        <p:nvGrpSpPr>
          <p:cNvPr id="106" name="Group 118"/>
          <p:cNvGrpSpPr>
            <a:grpSpLocks/>
          </p:cNvGrpSpPr>
          <p:nvPr/>
        </p:nvGrpSpPr>
        <p:grpSpPr bwMode="auto">
          <a:xfrm>
            <a:off x="7343353" y="1988840"/>
            <a:ext cx="180975" cy="179388"/>
            <a:chOff x="3991" y="958"/>
            <a:chExt cx="114" cy="113"/>
          </a:xfrm>
        </p:grpSpPr>
        <p:sp>
          <p:nvSpPr>
            <p:cNvPr id="107" name="Line 119"/>
            <p:cNvSpPr>
              <a:spLocks noChangeShapeType="1"/>
            </p:cNvSpPr>
            <p:nvPr/>
          </p:nvSpPr>
          <p:spPr bwMode="auto">
            <a:xfrm flipV="1">
              <a:off x="3991" y="1026"/>
              <a:ext cx="45" cy="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08" name="Rectangle 120"/>
            <p:cNvSpPr>
              <a:spLocks noChangeArrowheads="1"/>
            </p:cNvSpPr>
            <p:nvPr/>
          </p:nvSpPr>
          <p:spPr bwMode="auto">
            <a:xfrm>
              <a:off x="4014" y="958"/>
              <a:ext cx="91" cy="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6000" rIns="36000" anchor="ctr"/>
            <a:lstStyle/>
            <a:p>
              <a:pPr algn="ctr"/>
              <a:endParaRPr lang="es-ES" sz="600"/>
            </a:p>
          </p:txBody>
        </p:sp>
      </p:grpSp>
      <p:sp>
        <p:nvSpPr>
          <p:cNvPr id="109" name="Rectangle 110"/>
          <p:cNvSpPr>
            <a:spLocks noChangeArrowheads="1"/>
          </p:cNvSpPr>
          <p:nvPr/>
        </p:nvSpPr>
        <p:spPr bwMode="auto">
          <a:xfrm>
            <a:off x="7740352" y="2122984"/>
            <a:ext cx="267184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36000" bIns="0" anchor="ctr">
            <a:spAutoFit/>
          </a:bodyPr>
          <a:lstStyle/>
          <a:p>
            <a:pPr algn="ctr"/>
            <a:r>
              <a:rPr lang="es-ES" sz="1000" b="1" dirty="0" smtClean="0">
                <a:solidFill>
                  <a:srgbClr val="FF0000"/>
                </a:solidFill>
              </a:rPr>
              <a:t>led2</a:t>
            </a:r>
            <a:endParaRPr lang="es-ES" sz="1000" b="1" dirty="0">
              <a:solidFill>
                <a:srgbClr val="FF0000"/>
              </a:solidFill>
            </a:endParaRPr>
          </a:p>
        </p:txBody>
      </p:sp>
      <p:sp>
        <p:nvSpPr>
          <p:cNvPr id="110" name="Rectangle 99"/>
          <p:cNvSpPr>
            <a:spLocks noChangeArrowheads="1"/>
          </p:cNvSpPr>
          <p:nvPr/>
        </p:nvSpPr>
        <p:spPr bwMode="auto">
          <a:xfrm>
            <a:off x="5761541" y="3522737"/>
            <a:ext cx="1493837" cy="7389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s-ES" sz="1200" b="1" dirty="0" smtClean="0"/>
              <a:t>COD_DES</a:t>
            </a:r>
            <a:endParaRPr lang="es-ES" sz="1200" b="1" dirty="0"/>
          </a:p>
        </p:txBody>
      </p:sp>
      <p:sp>
        <p:nvSpPr>
          <p:cNvPr id="111" name="AutoShape 101"/>
          <p:cNvSpPr>
            <a:spLocks noChangeArrowheads="1"/>
          </p:cNvSpPr>
          <p:nvPr/>
        </p:nvSpPr>
        <p:spPr bwMode="auto">
          <a:xfrm rot="5400000">
            <a:off x="5809166" y="4025974"/>
            <a:ext cx="73025" cy="14287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cxnSp>
        <p:nvCxnSpPr>
          <p:cNvPr id="112" name="AutoShape 102"/>
          <p:cNvCxnSpPr>
            <a:cxnSpLocks noChangeShapeType="1"/>
          </p:cNvCxnSpPr>
          <p:nvPr/>
        </p:nvCxnSpPr>
        <p:spPr bwMode="auto">
          <a:xfrm rot="10800000">
            <a:off x="5344028" y="4098999"/>
            <a:ext cx="43338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3" name="AutoShape 106"/>
          <p:cNvCxnSpPr>
            <a:cxnSpLocks noChangeShapeType="1"/>
          </p:cNvCxnSpPr>
          <p:nvPr/>
        </p:nvCxnSpPr>
        <p:spPr bwMode="auto">
          <a:xfrm flipV="1">
            <a:off x="5615682" y="4256137"/>
            <a:ext cx="504825" cy="180975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4" name="Rectangle 115"/>
          <p:cNvSpPr>
            <a:spLocks noChangeArrowheads="1"/>
          </p:cNvSpPr>
          <p:nvPr/>
        </p:nvSpPr>
        <p:spPr bwMode="auto">
          <a:xfrm>
            <a:off x="6769603" y="3605287"/>
            <a:ext cx="485775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6000" tIns="46800" rIns="36000" bIns="46800" anchor="ctr"/>
          <a:lstStyle/>
          <a:p>
            <a:pPr algn="r"/>
            <a:r>
              <a:rPr lang="es-ES" sz="1000" dirty="0"/>
              <a:t>Q</a:t>
            </a:r>
          </a:p>
        </p:txBody>
      </p:sp>
      <p:cxnSp>
        <p:nvCxnSpPr>
          <p:cNvPr id="115" name="AutoShape 116"/>
          <p:cNvCxnSpPr>
            <a:cxnSpLocks noChangeShapeType="1"/>
            <a:stCxn id="114" idx="3"/>
          </p:cNvCxnSpPr>
          <p:nvPr/>
        </p:nvCxnSpPr>
        <p:spPr bwMode="auto">
          <a:xfrm>
            <a:off x="7255378" y="3749749"/>
            <a:ext cx="396875" cy="158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16" name="Group 118"/>
          <p:cNvGrpSpPr>
            <a:grpSpLocks/>
          </p:cNvGrpSpPr>
          <p:nvPr/>
        </p:nvGrpSpPr>
        <p:grpSpPr bwMode="auto">
          <a:xfrm>
            <a:off x="7345866" y="3608065"/>
            <a:ext cx="180975" cy="179388"/>
            <a:chOff x="3991" y="958"/>
            <a:chExt cx="114" cy="113"/>
          </a:xfrm>
        </p:grpSpPr>
        <p:sp>
          <p:nvSpPr>
            <p:cNvPr id="117" name="Line 119"/>
            <p:cNvSpPr>
              <a:spLocks noChangeShapeType="1"/>
            </p:cNvSpPr>
            <p:nvPr/>
          </p:nvSpPr>
          <p:spPr bwMode="auto">
            <a:xfrm flipV="1">
              <a:off x="3991" y="1026"/>
              <a:ext cx="45" cy="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18" name="Rectangle 120"/>
            <p:cNvSpPr>
              <a:spLocks noChangeArrowheads="1"/>
            </p:cNvSpPr>
            <p:nvPr/>
          </p:nvSpPr>
          <p:spPr bwMode="auto">
            <a:xfrm>
              <a:off x="4014" y="958"/>
              <a:ext cx="91" cy="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6000" rIns="36000" anchor="ctr"/>
            <a:lstStyle/>
            <a:p>
              <a:pPr algn="ctr"/>
              <a:endParaRPr lang="es-ES" sz="600"/>
            </a:p>
          </p:txBody>
        </p:sp>
      </p:grpSp>
      <p:sp>
        <p:nvSpPr>
          <p:cNvPr id="119" name="Rectangle 121"/>
          <p:cNvSpPr>
            <a:spLocks noChangeArrowheads="1"/>
          </p:cNvSpPr>
          <p:nvPr/>
        </p:nvSpPr>
        <p:spPr bwMode="auto">
          <a:xfrm>
            <a:off x="5128128" y="4027562"/>
            <a:ext cx="155575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s-ES" sz="1000" dirty="0" err="1" smtClean="0"/>
              <a:t>clk</a:t>
            </a:r>
            <a:endParaRPr lang="es-ES" sz="1000" dirty="0"/>
          </a:p>
        </p:txBody>
      </p:sp>
      <p:sp>
        <p:nvSpPr>
          <p:cNvPr id="120" name="Rectangle 123"/>
          <p:cNvSpPr>
            <a:spLocks noChangeArrowheads="1"/>
          </p:cNvSpPr>
          <p:nvPr/>
        </p:nvSpPr>
        <p:spPr bwMode="auto">
          <a:xfrm>
            <a:off x="7345866" y="3579887"/>
            <a:ext cx="123825" cy="12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/>
          <a:p>
            <a:pPr algn="ctr"/>
            <a:r>
              <a:rPr lang="es-ES" sz="800" dirty="0" smtClean="0"/>
              <a:t>7</a:t>
            </a:r>
            <a:endParaRPr lang="es-ES" sz="800" dirty="0"/>
          </a:p>
        </p:txBody>
      </p:sp>
      <p:sp>
        <p:nvSpPr>
          <p:cNvPr id="121" name="Rectangle 100"/>
          <p:cNvSpPr>
            <a:spLocks noChangeArrowheads="1"/>
          </p:cNvSpPr>
          <p:nvPr/>
        </p:nvSpPr>
        <p:spPr bwMode="auto">
          <a:xfrm>
            <a:off x="5766303" y="3535437"/>
            <a:ext cx="25082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6000" rIns="36000" anchor="ctr"/>
          <a:lstStyle/>
          <a:p>
            <a:endParaRPr lang="es-ES" sz="1000" dirty="0"/>
          </a:p>
        </p:txBody>
      </p:sp>
      <p:sp>
        <p:nvSpPr>
          <p:cNvPr id="122" name="Rectangle 110"/>
          <p:cNvSpPr>
            <a:spLocks noChangeArrowheads="1"/>
          </p:cNvSpPr>
          <p:nvPr/>
        </p:nvSpPr>
        <p:spPr bwMode="auto">
          <a:xfrm>
            <a:off x="7806001" y="3668836"/>
            <a:ext cx="267184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36000" bIns="0" anchor="ctr">
            <a:spAutoFit/>
          </a:bodyPr>
          <a:lstStyle/>
          <a:p>
            <a:pPr algn="ctr"/>
            <a:r>
              <a:rPr lang="es-ES" sz="1000" b="1" dirty="0" smtClean="0">
                <a:solidFill>
                  <a:srgbClr val="FF0000"/>
                </a:solidFill>
              </a:rPr>
              <a:t>led3</a:t>
            </a:r>
            <a:endParaRPr lang="es-ES" sz="1000" b="1" dirty="0">
              <a:solidFill>
                <a:srgbClr val="FF0000"/>
              </a:solidFill>
            </a:endParaRPr>
          </a:p>
        </p:txBody>
      </p:sp>
      <p:cxnSp>
        <p:nvCxnSpPr>
          <p:cNvPr id="123" name="AutoShape 104"/>
          <p:cNvCxnSpPr>
            <a:cxnSpLocks noChangeShapeType="1"/>
          </p:cNvCxnSpPr>
          <p:nvPr/>
        </p:nvCxnSpPr>
        <p:spPr bwMode="auto">
          <a:xfrm>
            <a:off x="5004048" y="3680073"/>
            <a:ext cx="75565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4" name="AutoShape 116"/>
          <p:cNvCxnSpPr>
            <a:cxnSpLocks noChangeShapeType="1"/>
          </p:cNvCxnSpPr>
          <p:nvPr/>
        </p:nvCxnSpPr>
        <p:spPr bwMode="auto">
          <a:xfrm>
            <a:off x="7271866" y="3966517"/>
            <a:ext cx="396875" cy="158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5" name="Rectangle 123"/>
          <p:cNvSpPr>
            <a:spLocks noChangeArrowheads="1"/>
          </p:cNvSpPr>
          <p:nvPr/>
        </p:nvSpPr>
        <p:spPr bwMode="auto">
          <a:xfrm>
            <a:off x="7343874" y="4060304"/>
            <a:ext cx="123825" cy="12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/>
          <a:p>
            <a:pPr algn="ctr"/>
            <a:r>
              <a:rPr lang="es-ES" sz="800" dirty="0" smtClean="0"/>
              <a:t>7</a:t>
            </a:r>
            <a:endParaRPr lang="es-ES" sz="800" dirty="0"/>
          </a:p>
        </p:txBody>
      </p:sp>
      <p:grpSp>
        <p:nvGrpSpPr>
          <p:cNvPr id="126" name="Group 118"/>
          <p:cNvGrpSpPr>
            <a:grpSpLocks/>
          </p:cNvGrpSpPr>
          <p:nvPr/>
        </p:nvGrpSpPr>
        <p:grpSpPr bwMode="auto">
          <a:xfrm>
            <a:off x="7378923" y="3824089"/>
            <a:ext cx="180975" cy="179388"/>
            <a:chOff x="3991" y="958"/>
            <a:chExt cx="114" cy="113"/>
          </a:xfrm>
        </p:grpSpPr>
        <p:sp>
          <p:nvSpPr>
            <p:cNvPr id="127" name="Line 119"/>
            <p:cNvSpPr>
              <a:spLocks noChangeShapeType="1"/>
            </p:cNvSpPr>
            <p:nvPr/>
          </p:nvSpPr>
          <p:spPr bwMode="auto">
            <a:xfrm flipV="1">
              <a:off x="3991" y="1026"/>
              <a:ext cx="45" cy="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28" name="Rectangle 120"/>
            <p:cNvSpPr>
              <a:spLocks noChangeArrowheads="1"/>
            </p:cNvSpPr>
            <p:nvPr/>
          </p:nvSpPr>
          <p:spPr bwMode="auto">
            <a:xfrm>
              <a:off x="4014" y="958"/>
              <a:ext cx="91" cy="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6000" rIns="36000" anchor="ctr"/>
            <a:lstStyle/>
            <a:p>
              <a:pPr algn="ctr"/>
              <a:endParaRPr lang="es-ES" sz="600"/>
            </a:p>
          </p:txBody>
        </p:sp>
      </p:grpSp>
      <p:sp>
        <p:nvSpPr>
          <p:cNvPr id="129" name="Rectangle 110"/>
          <p:cNvSpPr>
            <a:spLocks noChangeArrowheads="1"/>
          </p:cNvSpPr>
          <p:nvPr/>
        </p:nvSpPr>
        <p:spPr bwMode="auto">
          <a:xfrm>
            <a:off x="7775922" y="3958233"/>
            <a:ext cx="267184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36000" bIns="0" anchor="ctr">
            <a:spAutoFit/>
          </a:bodyPr>
          <a:lstStyle/>
          <a:p>
            <a:pPr algn="ctr"/>
            <a:r>
              <a:rPr lang="es-ES" sz="1000" b="1" dirty="0" smtClean="0">
                <a:solidFill>
                  <a:srgbClr val="FF0000"/>
                </a:solidFill>
              </a:rPr>
              <a:t>led4</a:t>
            </a:r>
            <a:endParaRPr lang="es-ES" sz="1000" b="1" dirty="0">
              <a:solidFill>
                <a:srgbClr val="FF0000"/>
              </a:solidFill>
            </a:endParaRPr>
          </a:p>
        </p:txBody>
      </p:sp>
      <p:sp>
        <p:nvSpPr>
          <p:cNvPr id="130" name="Rectangle 110"/>
          <p:cNvSpPr>
            <a:spLocks noChangeArrowheads="1"/>
          </p:cNvSpPr>
          <p:nvPr/>
        </p:nvSpPr>
        <p:spPr bwMode="auto">
          <a:xfrm>
            <a:off x="4845733" y="3491136"/>
            <a:ext cx="682362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36000" bIns="0" anchor="ctr">
            <a:spAutoFit/>
          </a:bodyPr>
          <a:lstStyle/>
          <a:p>
            <a:pPr algn="ctr"/>
            <a:r>
              <a:rPr lang="es-ES" sz="1000" b="1" dirty="0" err="1" smtClean="0">
                <a:solidFill>
                  <a:srgbClr val="FF0000"/>
                </a:solidFill>
              </a:rPr>
              <a:t>cont_t_resA</a:t>
            </a:r>
            <a:endParaRPr lang="es-ES" sz="1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/>
          <p:cNvSpPr txBox="1">
            <a:spLocks noChangeArrowheads="1"/>
          </p:cNvSpPr>
          <p:nvPr/>
        </p:nvSpPr>
        <p:spPr>
          <a:xfrm>
            <a:off x="300038" y="274638"/>
            <a:ext cx="8229600" cy="490537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es-ES" sz="2000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Pruebas realizadas</a:t>
            </a:r>
          </a:p>
        </p:txBody>
      </p:sp>
      <p:sp>
        <p:nvSpPr>
          <p:cNvPr id="5123" name="3 CuadroTexto"/>
          <p:cNvSpPr txBox="1">
            <a:spLocks noChangeArrowheads="1"/>
          </p:cNvSpPr>
          <p:nvPr/>
        </p:nvSpPr>
        <p:spPr bwMode="auto">
          <a:xfrm>
            <a:off x="300038" y="765175"/>
            <a:ext cx="8580437" cy="2800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dirty="0"/>
              <a:t>La comprobación de este módulo se basó en varias pruebas realizadas con el programa </a:t>
            </a:r>
            <a:r>
              <a:rPr lang="es-ES" dirty="0" err="1" smtClean="0"/>
              <a:t>ModelSim</a:t>
            </a:r>
            <a:r>
              <a:rPr lang="es-ES" dirty="0" smtClean="0"/>
              <a:t>, </a:t>
            </a:r>
            <a:r>
              <a:rPr lang="es-ES" dirty="0" err="1" smtClean="0"/>
              <a:t>Quartus</a:t>
            </a:r>
            <a:r>
              <a:rPr lang="es-ES" dirty="0" smtClean="0"/>
              <a:t> </a:t>
            </a:r>
            <a:r>
              <a:rPr lang="es-ES" dirty="0"/>
              <a:t>y la propia placa DE2 de Altera.</a:t>
            </a:r>
          </a:p>
          <a:p>
            <a:pPr eaLnBrk="1" hangingPunct="1"/>
            <a:endParaRPr lang="es-ES" dirty="0"/>
          </a:p>
          <a:p>
            <a:pPr eaLnBrk="1" hangingPunct="1"/>
            <a:r>
              <a:rPr lang="es-ES" dirty="0"/>
              <a:t>Para está realización de las </a:t>
            </a:r>
            <a:r>
              <a:rPr lang="es-ES" dirty="0" smtClean="0"/>
              <a:t>pruebas</a:t>
            </a:r>
            <a:r>
              <a:rPr lang="es-ES" dirty="0"/>
              <a:t> </a:t>
            </a:r>
            <a:r>
              <a:rPr lang="es-ES" dirty="0" smtClean="0"/>
              <a:t>para empezar mediante </a:t>
            </a:r>
            <a:r>
              <a:rPr lang="es-ES" dirty="0" err="1" smtClean="0"/>
              <a:t>ModelSim</a:t>
            </a:r>
            <a:r>
              <a:rPr lang="es-ES" dirty="0" smtClean="0"/>
              <a:t> creamos un wave nuevo con todas las señales y probamos que su funcionamiento parece correcto.</a:t>
            </a:r>
            <a:br>
              <a:rPr lang="es-ES" dirty="0" smtClean="0"/>
            </a:br>
            <a:endParaRPr lang="es-ES" dirty="0" smtClean="0"/>
          </a:p>
          <a:p>
            <a:pPr eaLnBrk="1" hangingPunct="1"/>
            <a:r>
              <a:rPr lang="es-ES" dirty="0" smtClean="0"/>
              <a:t>Después </a:t>
            </a:r>
            <a:r>
              <a:rPr lang="es-ES" dirty="0" smtClean="0"/>
              <a:t>llega la parte de </a:t>
            </a:r>
            <a:r>
              <a:rPr lang="es-ES" dirty="0" err="1"/>
              <a:t>Q</a:t>
            </a:r>
            <a:r>
              <a:rPr lang="es-ES" smtClean="0"/>
              <a:t>uartus</a:t>
            </a:r>
            <a:r>
              <a:rPr lang="es-ES" dirty="0" smtClean="0"/>
              <a:t> </a:t>
            </a:r>
            <a:r>
              <a:rPr lang="es-ES" dirty="0" smtClean="0"/>
              <a:t>en la </a:t>
            </a:r>
            <a:r>
              <a:rPr lang="es-ES" dirty="0" smtClean="0"/>
              <a:t>cual conectamos el modulo con diferentes interruptores de la placa. Con esto simulamos las señales de entrada AS y sensor y ponemos tiempos fijos. Para comprobar que funciona correctamente asignamos las salidas del modulo a diferentes </a:t>
            </a:r>
            <a:r>
              <a:rPr lang="es-ES" dirty="0" err="1" smtClean="0"/>
              <a:t>leds</a:t>
            </a:r>
            <a:r>
              <a:rPr lang="es-ES" dirty="0" smtClean="0"/>
              <a:t> para ver cuando se encienden y apagan. Tras esto solo falta mandar la señal AS activando un interruptor y sensor, y ver como actúa la placa.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268351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240934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3C1DD7D5BF9B974AAD2A520D9BB9CA66" ma:contentTypeVersion="0" ma:contentTypeDescription="Crear nuevo documento." ma:contentTypeScope="" ma:versionID="5e8bb3cfae99096cb599b684f7bb1ae9">
  <xsd:schema xmlns:xsd="http://www.w3.org/2001/XMLSchema" xmlns:p="http://schemas.microsoft.com/office/2006/metadata/properties" targetNamespace="http://schemas.microsoft.com/office/2006/metadata/properties" ma:root="true" ma:fieldsID="b004d877ca112f136821ba8115f6472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 ma:readOnly="true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B0AE768E-CF83-4615-B6DF-5E0625304818}"/>
</file>

<file path=customXml/itemProps2.xml><?xml version="1.0" encoding="utf-8"?>
<ds:datastoreItem xmlns:ds="http://schemas.openxmlformats.org/officeDocument/2006/customXml" ds:itemID="{7F3DCFC2-25C0-4980-A1E9-1E367B836B79}"/>
</file>

<file path=customXml/itemProps3.xml><?xml version="1.0" encoding="utf-8"?>
<ds:datastoreItem xmlns:ds="http://schemas.openxmlformats.org/officeDocument/2006/customXml" ds:itemID="{A8A27DAE-10C7-4EFB-8B89-525E28B4FB09}"/>
</file>

<file path=docProps/app.xml><?xml version="1.0" encoding="utf-8"?>
<Properties xmlns="http://schemas.openxmlformats.org/officeDocument/2006/extended-properties" xmlns:vt="http://schemas.openxmlformats.org/officeDocument/2006/docPropsVTypes">
  <TotalTime>341</TotalTime>
  <Words>210</Words>
  <Application>Microsoft Office PowerPoint</Application>
  <PresentationFormat>Presentación en pantalla (4:3)</PresentationFormat>
  <Paragraphs>150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6" baseType="lpstr">
      <vt:lpstr>Tema de Office</vt:lpstr>
      <vt:lpstr>Gestor Alarma</vt:lpstr>
      <vt:lpstr>UC</vt:lpstr>
      <vt:lpstr>UP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ehu</dc:creator>
  <cp:lastModifiedBy>ANARTZ</cp:lastModifiedBy>
  <cp:revision>19</cp:revision>
  <dcterms:created xsi:type="dcterms:W3CDTF">2013-12-13T08:09:13Z</dcterms:created>
  <dcterms:modified xsi:type="dcterms:W3CDTF">2014-01-12T22:03:34Z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0x0101003C1DD7D5BF9B974AAD2A520D9BB9CA66</vt:lpwstr>
  </property>
</Properties>
</file>