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6DF2-AB87-453F-940C-1124883CBAD0}" type="datetimeFigureOut">
              <a:rPr lang="es-ES" smtClean="0"/>
              <a:pPr/>
              <a:t>02/01/2014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AFBE-35B0-4705-BD10-9DA9E07146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6DF2-AB87-453F-940C-1124883CBAD0}" type="datetimeFigureOut">
              <a:rPr lang="es-ES" smtClean="0"/>
              <a:pPr/>
              <a:t>02/01/2014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AFBE-35B0-4705-BD10-9DA9E07146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6DF2-AB87-453F-940C-1124883CBAD0}" type="datetimeFigureOut">
              <a:rPr lang="es-ES" smtClean="0"/>
              <a:pPr/>
              <a:t>02/01/2014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AFBE-35B0-4705-BD10-9DA9E07146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6DF2-AB87-453F-940C-1124883CBAD0}" type="datetimeFigureOut">
              <a:rPr lang="es-ES" smtClean="0"/>
              <a:pPr/>
              <a:t>02/01/2014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AFBE-35B0-4705-BD10-9DA9E07146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6DF2-AB87-453F-940C-1124883CBAD0}" type="datetimeFigureOut">
              <a:rPr lang="es-ES" smtClean="0"/>
              <a:pPr/>
              <a:t>02/01/2014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AFBE-35B0-4705-BD10-9DA9E07146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6DF2-AB87-453F-940C-1124883CBAD0}" type="datetimeFigureOut">
              <a:rPr lang="es-ES" smtClean="0"/>
              <a:pPr/>
              <a:t>02/01/2014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AFBE-35B0-4705-BD10-9DA9E07146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6DF2-AB87-453F-940C-1124883CBAD0}" type="datetimeFigureOut">
              <a:rPr lang="es-ES" smtClean="0"/>
              <a:pPr/>
              <a:t>02/01/2014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AFBE-35B0-4705-BD10-9DA9E07146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6DF2-AB87-453F-940C-1124883CBAD0}" type="datetimeFigureOut">
              <a:rPr lang="es-ES" smtClean="0"/>
              <a:pPr/>
              <a:t>02/01/2014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AFBE-35B0-4705-BD10-9DA9E07146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6DF2-AB87-453F-940C-1124883CBAD0}" type="datetimeFigureOut">
              <a:rPr lang="es-ES" smtClean="0"/>
              <a:pPr/>
              <a:t>02/01/2014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AFBE-35B0-4705-BD10-9DA9E07146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2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6DF2-AB87-453F-940C-1124883CBAD0}" type="datetimeFigureOut">
              <a:rPr lang="es-ES" smtClean="0"/>
              <a:pPr/>
              <a:t>02/01/2014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AFBE-35B0-4705-BD10-9DA9E07146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6DF2-AB87-453F-940C-1124883CBAD0}" type="datetimeFigureOut">
              <a:rPr lang="es-ES" smtClean="0"/>
              <a:pPr/>
              <a:t>02/01/2014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AFBE-35B0-4705-BD10-9DA9E07146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56DF2-AB87-453F-940C-1124883CBAD0}" type="datetimeFigureOut">
              <a:rPr lang="es-ES" smtClean="0"/>
              <a:pPr/>
              <a:t>02/01/2014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6AFBE-35B0-4705-BD10-9DA9E07146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ani\Desktop\dvf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59785"/>
            <a:ext cx="8501122" cy="67218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>
          <a:xfrm rot="5400000">
            <a:off x="7465239" y="2464587"/>
            <a:ext cx="214315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7572399" y="2214555"/>
            <a:ext cx="357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8</a:t>
            </a:r>
            <a:endParaRPr lang="es-ES" sz="900" dirty="0"/>
          </a:p>
        </p:txBody>
      </p:sp>
      <p:pic>
        <p:nvPicPr>
          <p:cNvPr id="1026" name="Picture 2" descr="C:\Users\Dani\Desktop\Sin nomb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9548"/>
            <a:ext cx="9540860" cy="6957548"/>
          </a:xfrm>
          <a:prstGeom prst="rect">
            <a:avLst/>
          </a:prstGeom>
          <a:noFill/>
        </p:spPr>
      </p:pic>
      <p:sp>
        <p:nvSpPr>
          <p:cNvPr id="5" name="AutoShape 214"/>
          <p:cNvSpPr>
            <a:spLocks noChangeArrowheads="1"/>
          </p:cNvSpPr>
          <p:nvPr/>
        </p:nvSpPr>
        <p:spPr bwMode="auto">
          <a:xfrm>
            <a:off x="928662" y="2928934"/>
            <a:ext cx="860425" cy="357190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00B050"/>
                </a:solidFill>
              </a:rPr>
              <a:t>f</a:t>
            </a:r>
            <a:r>
              <a:rPr lang="es-ES" sz="1000" b="1" dirty="0" smtClean="0">
                <a:solidFill>
                  <a:srgbClr val="00B050"/>
                </a:solidFill>
              </a:rPr>
              <a:t>in_tmp1</a:t>
            </a:r>
            <a:endParaRPr lang="es-ES" sz="1000" b="1" dirty="0">
              <a:solidFill>
                <a:srgbClr val="00B050"/>
              </a:solidFill>
            </a:endParaRPr>
          </a:p>
        </p:txBody>
      </p:sp>
      <p:sp>
        <p:nvSpPr>
          <p:cNvPr id="6" name="AutoShape 214"/>
          <p:cNvSpPr>
            <a:spLocks noChangeArrowheads="1"/>
          </p:cNvSpPr>
          <p:nvPr/>
        </p:nvSpPr>
        <p:spPr bwMode="auto">
          <a:xfrm>
            <a:off x="2928926" y="1142984"/>
            <a:ext cx="860425" cy="357190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00B050"/>
                </a:solidFill>
              </a:rPr>
              <a:t>fin_tmp2</a:t>
            </a:r>
            <a:endParaRPr lang="es-ES" sz="1000" b="1" dirty="0">
              <a:solidFill>
                <a:srgbClr val="00B05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357686" y="0"/>
            <a:ext cx="357190" cy="214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AutoShape 274"/>
          <p:cNvSpPr>
            <a:spLocks noChangeArrowheads="1"/>
          </p:cNvSpPr>
          <p:nvPr/>
        </p:nvSpPr>
        <p:spPr bwMode="auto">
          <a:xfrm>
            <a:off x="2857488" y="4500570"/>
            <a:ext cx="857256" cy="35719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1000" b="1" dirty="0">
              <a:solidFill>
                <a:srgbClr val="00B0F0"/>
              </a:solidFill>
            </a:endParaRPr>
          </a:p>
          <a:p>
            <a:pPr algn="ctr"/>
            <a:r>
              <a:rPr lang="es-ES" sz="1000" b="1" dirty="0" err="1" smtClean="0">
                <a:solidFill>
                  <a:srgbClr val="00B0F0"/>
                </a:solidFill>
              </a:rPr>
              <a:t>rec</a:t>
            </a:r>
            <a:endParaRPr lang="es-ES" sz="1000" b="1" dirty="0">
              <a:solidFill>
                <a:srgbClr val="00B0F0"/>
              </a:solidFill>
            </a:endParaRPr>
          </a:p>
          <a:p>
            <a:pPr algn="ctr"/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929322" y="571480"/>
            <a:ext cx="7858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rgbClr val="00B050"/>
                </a:solidFill>
              </a:rPr>
              <a:t>r</a:t>
            </a:r>
            <a:r>
              <a:rPr lang="es-ES" sz="1200" dirty="0" err="1" smtClean="0">
                <a:solidFill>
                  <a:srgbClr val="00B050"/>
                </a:solidFill>
              </a:rPr>
              <a:t>x_s</a:t>
            </a:r>
            <a:endParaRPr lang="es-ES" sz="1200" dirty="0">
              <a:solidFill>
                <a:srgbClr val="00B05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500562" y="714356"/>
            <a:ext cx="357190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rgbClr val="00B0F0"/>
                </a:solidFill>
              </a:rPr>
              <a:t>rx</a:t>
            </a:r>
            <a:endParaRPr lang="es-ES" sz="1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1DD7D5BF9B974AAD2A520D9BB9CA66" ma:contentTypeVersion="0" ma:contentTypeDescription="Crear nuevo documento." ma:contentTypeScope="" ma:versionID="5e8bb3cfae99096cb599b684f7bb1ae9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2F3E620-2CE8-45B0-9A42-6D8432129319}"/>
</file>

<file path=customXml/itemProps2.xml><?xml version="1.0" encoding="utf-8"?>
<ds:datastoreItem xmlns:ds="http://schemas.openxmlformats.org/officeDocument/2006/customXml" ds:itemID="{78E30D48-18E1-4ACC-AA95-8E1439EB2272}"/>
</file>

<file path=customXml/itemProps3.xml><?xml version="1.0" encoding="utf-8"?>
<ds:datastoreItem xmlns:ds="http://schemas.openxmlformats.org/officeDocument/2006/customXml" ds:itemID="{0B13BCD9-B844-4020-B6BC-B0A5B88F852A}"/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</Words>
  <Application>Microsoft Office PowerPoint</Application>
  <PresentationFormat>Presentación en pantalla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</dc:creator>
  <cp:lastModifiedBy>Dani</cp:lastModifiedBy>
  <cp:revision>36</cp:revision>
  <dcterms:created xsi:type="dcterms:W3CDTF">2013-12-17T14:30:44Z</dcterms:created>
  <dcterms:modified xsi:type="dcterms:W3CDTF">2014-01-02T11:12:43Z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0x0101003C1DD7D5BF9B974AAD2A520D9BB9CA66</vt:lpwstr>
  </property>
</Properties>
</file>