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6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0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7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22F0-5E4C-4E4E-9964-F9148B9EF169}" type="datetimeFigureOut">
              <a:rPr lang="ru-RU" smtClean="0"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F492-37BE-4B31-811E-DCB23620F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308304" y="3284984"/>
            <a:ext cx="7200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люс 4"/>
          <p:cNvSpPr/>
          <p:nvPr/>
        </p:nvSpPr>
        <p:spPr>
          <a:xfrm>
            <a:off x="107504" y="404664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инус 5"/>
          <p:cNvSpPr/>
          <p:nvPr/>
        </p:nvSpPr>
        <p:spPr>
          <a:xfrm>
            <a:off x="899592" y="404664"/>
            <a:ext cx="91440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>
            <a:spLocks noChangeAspect="1"/>
          </p:cNvSpPr>
          <p:nvPr/>
        </p:nvSpPr>
        <p:spPr>
          <a:xfrm>
            <a:off x="1676909" y="564815"/>
            <a:ext cx="726756" cy="739264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0800000">
            <a:off x="2403665" y="579800"/>
            <a:ext cx="726756" cy="739264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30421" y="546395"/>
            <a:ext cx="739931" cy="723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mic Sans MS" pitchFamily="66" charset="0"/>
              </a:rPr>
              <a:t>E</a:t>
            </a:r>
            <a:endParaRPr lang="ru-RU" sz="2400" b="1" dirty="0">
              <a:latin typeface="Comic Sans MS" pitchFamily="66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28556" y="530245"/>
            <a:ext cx="798774" cy="739678"/>
            <a:chOff x="5465414" y="1492142"/>
            <a:chExt cx="1625397" cy="1625397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465414" y="1492142"/>
              <a:ext cx="1625397" cy="16253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atin typeface="Comic Sans MS" pitchFamily="66" charset="0"/>
              </a:endParaRPr>
            </a:p>
          </p:txBody>
        </p:sp>
        <p:sp>
          <p:nvSpPr>
            <p:cNvPr id="3" name="Скругленный прямоугольник 2"/>
            <p:cNvSpPr/>
            <p:nvPr/>
          </p:nvSpPr>
          <p:spPr>
            <a:xfrm>
              <a:off x="5702048" y="2347359"/>
              <a:ext cx="1152128" cy="5032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702048" y="1558410"/>
              <a:ext cx="1152128" cy="503247"/>
            </a:xfrm>
            <a:prstGeom prst="round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5783295" y="1596853"/>
              <a:ext cx="372881" cy="4263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96136" y="2492896"/>
              <a:ext cx="9361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136" y="2598982"/>
              <a:ext cx="9361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136" y="2708920"/>
              <a:ext cx="9361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 rot="21125965">
            <a:off x="4102855" y="571748"/>
            <a:ext cx="789323" cy="580231"/>
            <a:chOff x="-844152" y="4773270"/>
            <a:chExt cx="1671736" cy="1180666"/>
          </a:xfrm>
        </p:grpSpPr>
        <p:sp>
          <p:nvSpPr>
            <p:cNvPr id="20" name="Блок-схема: карточка 19"/>
            <p:cNvSpPr/>
            <p:nvPr/>
          </p:nvSpPr>
          <p:spPr>
            <a:xfrm rot="10800000" flipH="1">
              <a:off x="-828600" y="4941168"/>
              <a:ext cx="1368152" cy="1012768"/>
            </a:xfrm>
            <a:prstGeom prst="flowChartPunchedCar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с двумя скругленными соседними углами 20"/>
            <p:cNvSpPr/>
            <p:nvPr/>
          </p:nvSpPr>
          <p:spPr>
            <a:xfrm>
              <a:off x="-844152" y="4773270"/>
              <a:ext cx="519608" cy="178668"/>
            </a:xfrm>
            <a:prstGeom prst="round2SameRect">
              <a:avLst>
                <a:gd name="adj1" fmla="val 40641"/>
                <a:gd name="adj2" fmla="val 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251520" y="5661248"/>
              <a:ext cx="288033" cy="2926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Прямоугольный треугольник 25"/>
            <p:cNvSpPr/>
            <p:nvPr/>
          </p:nvSpPr>
          <p:spPr>
            <a:xfrm rot="10800000" flipH="1">
              <a:off x="539553" y="5373216"/>
              <a:ext cx="288031" cy="580720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Равнобедренный треугольник 21"/>
          <p:cNvSpPr/>
          <p:nvPr/>
        </p:nvSpPr>
        <p:spPr>
          <a:xfrm rot="5400000">
            <a:off x="269809" y="2029419"/>
            <a:ext cx="598354" cy="51719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49050" y="2110058"/>
            <a:ext cx="453752" cy="453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 27"/>
          <p:cNvSpPr/>
          <p:nvPr/>
        </p:nvSpPr>
        <p:spPr>
          <a:xfrm rot="16200000">
            <a:off x="1685123" y="1935458"/>
            <a:ext cx="713814" cy="820577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599053" y="1954263"/>
            <a:ext cx="829276" cy="751362"/>
            <a:chOff x="3127513" y="2203770"/>
            <a:chExt cx="829276" cy="751362"/>
          </a:xfrm>
        </p:grpSpPr>
        <p:sp>
          <p:nvSpPr>
            <p:cNvPr id="30" name="Выгнутая вниз стрелка 29"/>
            <p:cNvSpPr/>
            <p:nvPr/>
          </p:nvSpPr>
          <p:spPr>
            <a:xfrm rot="5400000" flipH="1">
              <a:off x="2974792" y="2356491"/>
              <a:ext cx="720080" cy="414637"/>
            </a:xfrm>
            <a:prstGeom prst="curved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2" name="Выгнутая вниз стрелка 31"/>
            <p:cNvSpPr/>
            <p:nvPr/>
          </p:nvSpPr>
          <p:spPr>
            <a:xfrm rot="16200000" flipH="1">
              <a:off x="3389431" y="2387773"/>
              <a:ext cx="720080" cy="414637"/>
            </a:xfrm>
            <a:prstGeom prst="curvedUpArrow">
              <a:avLst>
                <a:gd name="adj1" fmla="val 25001"/>
                <a:gd name="adj2" fmla="val 35320"/>
                <a:gd name="adj3" fmla="val 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3" name="Плюс 32"/>
            <p:cNvSpPr/>
            <p:nvPr/>
          </p:nvSpPr>
          <p:spPr>
            <a:xfrm>
              <a:off x="3305061" y="2378183"/>
              <a:ext cx="474180" cy="433815"/>
            </a:xfrm>
            <a:prstGeom prst="mathPlu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274991" y="1830816"/>
            <a:ext cx="1152251" cy="1022411"/>
            <a:chOff x="5163900" y="2552958"/>
            <a:chExt cx="1152251" cy="1022411"/>
          </a:xfrm>
        </p:grpSpPr>
        <p:sp>
          <p:nvSpPr>
            <p:cNvPr id="37" name="Рамка 36"/>
            <p:cNvSpPr/>
            <p:nvPr/>
          </p:nvSpPr>
          <p:spPr>
            <a:xfrm>
              <a:off x="5163900" y="2660969"/>
              <a:ext cx="914400" cy="914400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8" name="Стрелка вверх 37"/>
            <p:cNvSpPr>
              <a:spLocks noChangeAspect="1"/>
            </p:cNvSpPr>
            <p:nvPr/>
          </p:nvSpPr>
          <p:spPr>
            <a:xfrm rot="2846068">
              <a:off x="5491866" y="2455429"/>
              <a:ext cx="726756" cy="92181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3798932" y="1884822"/>
            <a:ext cx="994672" cy="946200"/>
            <a:chOff x="2593747" y="3410405"/>
            <a:chExt cx="994672" cy="946200"/>
          </a:xfrm>
        </p:grpSpPr>
        <p:sp>
          <p:nvSpPr>
            <p:cNvPr id="39" name="Рамка 38"/>
            <p:cNvSpPr/>
            <p:nvPr/>
          </p:nvSpPr>
          <p:spPr>
            <a:xfrm>
              <a:off x="2593747" y="3442205"/>
              <a:ext cx="914400" cy="914400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0" name="Стрелка вверх 39"/>
            <p:cNvSpPr>
              <a:spLocks noChangeAspect="1"/>
            </p:cNvSpPr>
            <p:nvPr/>
          </p:nvSpPr>
          <p:spPr>
            <a:xfrm rot="13501749">
              <a:off x="2764134" y="3312876"/>
              <a:ext cx="726756" cy="92181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Скругленный прямоугольник 3"/>
          <p:cNvSpPr/>
          <p:nvPr/>
        </p:nvSpPr>
        <p:spPr>
          <a:xfrm>
            <a:off x="251520" y="3429000"/>
            <a:ext cx="208823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062310" y="3422422"/>
            <a:ext cx="739931" cy="723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X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558344" y="3422422"/>
            <a:ext cx="739931" cy="723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mic Sans MS" pitchFamily="66" charset="0"/>
              </a:rPr>
              <a:t>?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6732240" y="3645024"/>
            <a:ext cx="720080" cy="50092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6660232" y="3224400"/>
            <a:ext cx="864096" cy="396044"/>
          </a:xfrm>
          <a:prstGeom prst="triangle">
            <a:avLst>
              <a:gd name="adj" fmla="val 519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020272" y="3832871"/>
            <a:ext cx="144016" cy="313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6804248" y="3776173"/>
            <a:ext cx="144016" cy="17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236296" y="3776172"/>
            <a:ext cx="144016" cy="17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2369335" y="4869160"/>
            <a:ext cx="739931" cy="723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atin typeface="Comic Sans MS" pitchFamily="66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2452319" y="4951090"/>
            <a:ext cx="583446" cy="559668"/>
            <a:chOff x="4257897" y="4946419"/>
            <a:chExt cx="1315386" cy="1382946"/>
          </a:xfrm>
        </p:grpSpPr>
        <p:sp>
          <p:nvSpPr>
            <p:cNvPr id="31" name="16-конечная звезда 30"/>
            <p:cNvSpPr/>
            <p:nvPr/>
          </p:nvSpPr>
          <p:spPr>
            <a:xfrm>
              <a:off x="4257897" y="4946419"/>
              <a:ext cx="1315386" cy="1382946"/>
            </a:xfrm>
            <a:prstGeom prst="star16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4567819" y="5278714"/>
              <a:ext cx="720980" cy="7183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0" name="Скругленный прямоугольник 49"/>
          <p:cNvSpPr/>
          <p:nvPr/>
        </p:nvSpPr>
        <p:spPr>
          <a:xfrm>
            <a:off x="4479229" y="4857711"/>
            <a:ext cx="739931" cy="723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T</a:t>
            </a:r>
            <a:endParaRPr lang="ru-RU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люс 4"/>
          <p:cNvSpPr/>
          <p:nvPr/>
        </p:nvSpPr>
        <p:spPr>
          <a:xfrm>
            <a:off x="107504" y="404664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инус 5"/>
          <p:cNvSpPr/>
          <p:nvPr/>
        </p:nvSpPr>
        <p:spPr>
          <a:xfrm>
            <a:off x="899592" y="404664"/>
            <a:ext cx="914400" cy="914400"/>
          </a:xfrm>
          <a:prstGeom prst="mathMin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>
            <a:spLocks noChangeAspect="1"/>
          </p:cNvSpPr>
          <p:nvPr/>
        </p:nvSpPr>
        <p:spPr>
          <a:xfrm>
            <a:off x="1676909" y="564815"/>
            <a:ext cx="726756" cy="73926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0800000">
            <a:off x="2403665" y="579800"/>
            <a:ext cx="726756" cy="73926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30421" y="546395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mic Sans MS" pitchFamily="66" charset="0"/>
              </a:rPr>
              <a:t>E</a:t>
            </a:r>
            <a:endParaRPr lang="ru-RU" sz="2400" b="1" dirty="0">
              <a:latin typeface="Comic Sans MS" pitchFamily="66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28556" y="530245"/>
            <a:ext cx="798774" cy="739678"/>
            <a:chOff x="5465414" y="1492142"/>
            <a:chExt cx="1625397" cy="1625397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465414" y="1492142"/>
              <a:ext cx="1625397" cy="16253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latin typeface="Comic Sans MS" pitchFamily="66" charset="0"/>
              </a:endParaRPr>
            </a:p>
          </p:txBody>
        </p:sp>
        <p:sp>
          <p:nvSpPr>
            <p:cNvPr id="3" name="Скругленный прямоугольник 2"/>
            <p:cNvSpPr/>
            <p:nvPr/>
          </p:nvSpPr>
          <p:spPr>
            <a:xfrm>
              <a:off x="5702048" y="2347359"/>
              <a:ext cx="1152128" cy="50324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702048" y="1558410"/>
              <a:ext cx="1152128" cy="50324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5783295" y="1596853"/>
              <a:ext cx="372881" cy="4263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96136" y="2492896"/>
              <a:ext cx="936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136" y="2598982"/>
              <a:ext cx="936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136" y="2708920"/>
              <a:ext cx="936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 rot="21125965">
            <a:off x="4102855" y="571748"/>
            <a:ext cx="789323" cy="580231"/>
            <a:chOff x="-844152" y="4773270"/>
            <a:chExt cx="1671736" cy="1180666"/>
          </a:xfrm>
        </p:grpSpPr>
        <p:sp>
          <p:nvSpPr>
            <p:cNvPr id="20" name="Блок-схема: карточка 19"/>
            <p:cNvSpPr/>
            <p:nvPr/>
          </p:nvSpPr>
          <p:spPr>
            <a:xfrm rot="10800000" flipH="1">
              <a:off x="-828600" y="4941168"/>
              <a:ext cx="1368152" cy="1012768"/>
            </a:xfrm>
            <a:prstGeom prst="flowChartPunchedCar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с двумя скругленными соседними углами 20"/>
            <p:cNvSpPr/>
            <p:nvPr/>
          </p:nvSpPr>
          <p:spPr>
            <a:xfrm>
              <a:off x="-844152" y="4773270"/>
              <a:ext cx="519608" cy="178668"/>
            </a:xfrm>
            <a:prstGeom prst="round2SameRect">
              <a:avLst>
                <a:gd name="adj1" fmla="val 40641"/>
                <a:gd name="adj2" fmla="val 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251520" y="5661248"/>
              <a:ext cx="288033" cy="2926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Прямоугольный треугольник 25"/>
            <p:cNvSpPr/>
            <p:nvPr/>
          </p:nvSpPr>
          <p:spPr>
            <a:xfrm rot="10800000" flipH="1">
              <a:off x="539553" y="5373216"/>
              <a:ext cx="288031" cy="580720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Равнобедренный треугольник 21"/>
          <p:cNvSpPr/>
          <p:nvPr/>
        </p:nvSpPr>
        <p:spPr>
          <a:xfrm rot="5400000">
            <a:off x="269809" y="2029419"/>
            <a:ext cx="598354" cy="517196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49050" y="2110058"/>
            <a:ext cx="453752" cy="453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 27"/>
          <p:cNvSpPr/>
          <p:nvPr/>
        </p:nvSpPr>
        <p:spPr>
          <a:xfrm rot="16200000">
            <a:off x="1685123" y="1935458"/>
            <a:ext cx="713814" cy="820577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599053" y="1954263"/>
            <a:ext cx="829276" cy="751362"/>
            <a:chOff x="3127513" y="2203770"/>
            <a:chExt cx="829276" cy="751362"/>
          </a:xfrm>
        </p:grpSpPr>
        <p:sp>
          <p:nvSpPr>
            <p:cNvPr id="30" name="Выгнутая вниз стрелка 29"/>
            <p:cNvSpPr/>
            <p:nvPr/>
          </p:nvSpPr>
          <p:spPr>
            <a:xfrm rot="5400000" flipH="1">
              <a:off x="2974792" y="2356491"/>
              <a:ext cx="720080" cy="414637"/>
            </a:xfrm>
            <a:prstGeom prst="curved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2" name="Выгнутая вниз стрелка 31"/>
            <p:cNvSpPr/>
            <p:nvPr/>
          </p:nvSpPr>
          <p:spPr>
            <a:xfrm rot="16200000" flipH="1">
              <a:off x="3389431" y="2387773"/>
              <a:ext cx="720080" cy="414637"/>
            </a:xfrm>
            <a:prstGeom prst="curvedUpArrow">
              <a:avLst>
                <a:gd name="adj1" fmla="val 25001"/>
                <a:gd name="adj2" fmla="val 35320"/>
                <a:gd name="adj3" fmla="val 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3" name="Плюс 32"/>
            <p:cNvSpPr/>
            <p:nvPr/>
          </p:nvSpPr>
          <p:spPr>
            <a:xfrm>
              <a:off x="3305061" y="2378183"/>
              <a:ext cx="474180" cy="433815"/>
            </a:xfrm>
            <a:prstGeom prst="mathPlu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274991" y="1830816"/>
            <a:ext cx="1152251" cy="1022411"/>
            <a:chOff x="5163900" y="2552958"/>
            <a:chExt cx="1152251" cy="1022411"/>
          </a:xfrm>
        </p:grpSpPr>
        <p:sp>
          <p:nvSpPr>
            <p:cNvPr id="37" name="Рамка 36"/>
            <p:cNvSpPr/>
            <p:nvPr/>
          </p:nvSpPr>
          <p:spPr>
            <a:xfrm>
              <a:off x="5163900" y="2660969"/>
              <a:ext cx="914400" cy="914400"/>
            </a:xfrm>
            <a:prstGeom prst="fram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8" name="Стрелка вверх 37"/>
            <p:cNvSpPr>
              <a:spLocks noChangeAspect="1"/>
            </p:cNvSpPr>
            <p:nvPr/>
          </p:nvSpPr>
          <p:spPr>
            <a:xfrm rot="2846068">
              <a:off x="5491866" y="2455429"/>
              <a:ext cx="726756" cy="92181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3798932" y="1884822"/>
            <a:ext cx="994672" cy="946200"/>
            <a:chOff x="2593747" y="3410405"/>
            <a:chExt cx="994672" cy="946200"/>
          </a:xfrm>
        </p:grpSpPr>
        <p:sp>
          <p:nvSpPr>
            <p:cNvPr id="39" name="Рамка 38"/>
            <p:cNvSpPr/>
            <p:nvPr/>
          </p:nvSpPr>
          <p:spPr>
            <a:xfrm>
              <a:off x="2593747" y="3442205"/>
              <a:ext cx="914400" cy="914400"/>
            </a:xfrm>
            <a:prstGeom prst="fram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0" name="Стрелка вверх 39"/>
            <p:cNvSpPr>
              <a:spLocks noChangeAspect="1"/>
            </p:cNvSpPr>
            <p:nvPr/>
          </p:nvSpPr>
          <p:spPr>
            <a:xfrm rot="13501749">
              <a:off x="2764134" y="3312876"/>
              <a:ext cx="726756" cy="92181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Скругленный прямоугольник 3"/>
          <p:cNvSpPr/>
          <p:nvPr/>
        </p:nvSpPr>
        <p:spPr>
          <a:xfrm>
            <a:off x="251520" y="3429000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062310" y="3422422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X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558344" y="3422422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mic Sans MS" pitchFamily="66" charset="0"/>
              </a:rPr>
              <a:t>?</a:t>
            </a:r>
            <a:endParaRPr lang="ru-RU" sz="2400" b="1" dirty="0">
              <a:latin typeface="Comic Sans MS" pitchFamily="66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660232" y="3224400"/>
            <a:ext cx="864096" cy="921550"/>
            <a:chOff x="6660232" y="3224400"/>
            <a:chExt cx="864096" cy="92155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7308304" y="3284984"/>
              <a:ext cx="72008" cy="216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6732240" y="3645024"/>
              <a:ext cx="720080" cy="500926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6660232" y="3224400"/>
              <a:ext cx="864096" cy="396044"/>
            </a:xfrm>
            <a:prstGeom prst="triangle">
              <a:avLst>
                <a:gd name="adj" fmla="val 5199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020272" y="3832871"/>
              <a:ext cx="144016" cy="3130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804248" y="3776173"/>
              <a:ext cx="144016" cy="171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7236296" y="3776172"/>
              <a:ext cx="144016" cy="171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7" name="Скругленный прямоугольник 46"/>
          <p:cNvSpPr/>
          <p:nvPr/>
        </p:nvSpPr>
        <p:spPr>
          <a:xfrm>
            <a:off x="2369335" y="4869160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latin typeface="Comic Sans MS" pitchFamily="66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2452319" y="4951090"/>
            <a:ext cx="583446" cy="559668"/>
            <a:chOff x="4257897" y="4946419"/>
            <a:chExt cx="1315386" cy="1382946"/>
          </a:xfrm>
        </p:grpSpPr>
        <p:sp>
          <p:nvSpPr>
            <p:cNvPr id="31" name="16-конечная звезда 30"/>
            <p:cNvSpPr/>
            <p:nvPr/>
          </p:nvSpPr>
          <p:spPr>
            <a:xfrm>
              <a:off x="4257897" y="4946419"/>
              <a:ext cx="1315386" cy="1382946"/>
            </a:xfrm>
            <a:prstGeom prst="star1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4567819" y="5278714"/>
              <a:ext cx="720980" cy="7183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0" name="Скругленный прямоугольник 49"/>
          <p:cNvSpPr/>
          <p:nvPr/>
        </p:nvSpPr>
        <p:spPr>
          <a:xfrm>
            <a:off x="4479229" y="4857711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T</a:t>
            </a:r>
            <a:endParaRPr lang="ru-RU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5760640" cy="3456384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95536" y="1124744"/>
            <a:ext cx="8064896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361571" y="2276872"/>
            <a:ext cx="5256584" cy="2664296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716016" y="2492896"/>
            <a:ext cx="739931" cy="723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X</a:t>
            </a:r>
            <a:endParaRPr lang="ru-RU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58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9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Romeo1994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Markellios</dc:creator>
  <cp:lastModifiedBy>Markellios</cp:lastModifiedBy>
  <cp:revision>25</cp:revision>
  <dcterms:created xsi:type="dcterms:W3CDTF">2013-06-06T18:45:22Z</dcterms:created>
  <dcterms:modified xsi:type="dcterms:W3CDTF">2013-06-15T13:36:46Z</dcterms:modified>
</cp:coreProperties>
</file>