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5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4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74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37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37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19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1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1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5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537E-37D0-4C22-9C82-31FD7130876B}" type="datetimeFigureOut">
              <a:rPr lang="ru-RU" smtClean="0"/>
              <a:t>06.06.2013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88A7-AFB4-4E33-B6A4-0DF2FD141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8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548680"/>
            <a:ext cx="806489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2276872"/>
            <a:ext cx="321979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ФИО выступающего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28597" y="3213847"/>
            <a:ext cx="30262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Оставшееся время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320535" y="6164311"/>
            <a:ext cx="329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Полноэкранный режим ОКНО 1</a:t>
            </a:r>
          </a:p>
        </p:txBody>
      </p:sp>
    </p:spTree>
    <p:extLst>
      <p:ext uri="{BB962C8B-B14F-4D97-AF65-F5344CB8AC3E}">
        <p14:creationId xmlns:p14="http://schemas.microsoft.com/office/powerpoint/2010/main" val="229005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76056" y="4221088"/>
            <a:ext cx="352839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220790" y="4408268"/>
            <a:ext cx="321979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ФИО выступающего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17547" y="5109184"/>
            <a:ext cx="30262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Оставшееся время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88787" y="59796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75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548680"/>
            <a:ext cx="806489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627784" y="2020024"/>
            <a:ext cx="4176464" cy="13886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03374" y="2276872"/>
            <a:ext cx="2137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ФИО выступающего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64224" y="2770711"/>
            <a:ext cx="2015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Оставшееся время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320535" y="6164311"/>
            <a:ext cx="26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управления ОКНО 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548680"/>
            <a:ext cx="8064896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Меню	Управление списком	Настройки	Выход</a:t>
            </a:r>
            <a:endParaRPr lang="ru-RU" dirty="0"/>
          </a:p>
        </p:txBody>
      </p:sp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4267066" y="3645024"/>
            <a:ext cx="731574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Управляющая кнопка: в конец 5">
            <a:hlinkClick r:id="" action="ppaction://hlinkshowjump?jump=lastslide" highlightClick="1"/>
          </p:cNvPr>
          <p:cNvSpPr/>
          <p:nvPr/>
        </p:nvSpPr>
        <p:spPr>
          <a:xfrm>
            <a:off x="5249993" y="3645024"/>
            <a:ext cx="659566" cy="521208"/>
          </a:xfrm>
          <a:prstGeom prst="actionButtonE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637821" y="1340768"/>
            <a:ext cx="4176464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798394" y="1444134"/>
            <a:ext cx="1668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Текущее время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637821" y="4293096"/>
            <a:ext cx="4176464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868374" y="4396462"/>
            <a:ext cx="34002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ФИО следующего выступающего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681984" y="5144616"/>
            <a:ext cx="176447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Скрыть ОКНО1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758386" y="5144616"/>
            <a:ext cx="176447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Скрыть ОКНО2</a:t>
            </a:r>
            <a:endParaRPr lang="ru-RU" dirty="0"/>
          </a:p>
        </p:txBody>
      </p:sp>
      <p:sp>
        <p:nvSpPr>
          <p:cNvPr id="16" name="Управляющая кнопка: назад 15">
            <a:hlinkClick r:id="" action="ppaction://hlinkshowjump?jump=previousslide" highlightClick="1"/>
          </p:cNvPr>
          <p:cNvSpPr/>
          <p:nvPr/>
        </p:nvSpPr>
        <p:spPr>
          <a:xfrm>
            <a:off x="3369836" y="3645024"/>
            <a:ext cx="648072" cy="483545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548679"/>
            <a:ext cx="8064896" cy="5615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70105" y="1938724"/>
            <a:ext cx="4176464" cy="13886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45695" y="2195572"/>
            <a:ext cx="2137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ФИО выступающего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06545" y="2689411"/>
            <a:ext cx="2015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Оставшееся время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320535" y="6164311"/>
            <a:ext cx="26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управления ОКНО 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548680"/>
            <a:ext cx="8064896" cy="360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Меню	Настройки	Выход</a:t>
            </a:r>
            <a:endParaRPr lang="ru-RU" dirty="0"/>
          </a:p>
        </p:txBody>
      </p:sp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2409387" y="3563724"/>
            <a:ext cx="731574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Управляющая кнопка: в конец 5">
            <a:hlinkClick r:id="" action="ppaction://hlinkshowjump?jump=lastslide" highlightClick="1"/>
          </p:cNvPr>
          <p:cNvSpPr/>
          <p:nvPr/>
        </p:nvSpPr>
        <p:spPr>
          <a:xfrm>
            <a:off x="3392314" y="3563724"/>
            <a:ext cx="659566" cy="521208"/>
          </a:xfrm>
          <a:prstGeom prst="actionButtonE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80142" y="1259468"/>
            <a:ext cx="4176464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40715" y="1362834"/>
            <a:ext cx="1668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Текущее время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80142" y="4211796"/>
            <a:ext cx="4176464" cy="576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95" y="4315162"/>
            <a:ext cx="34002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ФИО следующего выступающего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24305" y="5063316"/>
            <a:ext cx="176447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Скрыть ОКНО1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900707" y="5063316"/>
            <a:ext cx="1764479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Скрыть ОКНО2</a:t>
            </a:r>
            <a:endParaRPr lang="ru-RU" dirty="0"/>
          </a:p>
        </p:txBody>
      </p:sp>
      <p:sp>
        <p:nvSpPr>
          <p:cNvPr id="16" name="Управляющая кнопка: назад 15">
            <a:hlinkClick r:id="" action="ppaction://hlinkshowjump?jump=previousslide" highlightClick="1"/>
          </p:cNvPr>
          <p:cNvSpPr/>
          <p:nvPr/>
        </p:nvSpPr>
        <p:spPr>
          <a:xfrm>
            <a:off x="1512157" y="3563724"/>
            <a:ext cx="648072" cy="483545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436096" y="1220716"/>
            <a:ext cx="2952328" cy="3842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769960" y="1360507"/>
            <a:ext cx="2284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Список выступающих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586915" y="5168223"/>
            <a:ext cx="856280" cy="356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Вверх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484120" y="5163760"/>
            <a:ext cx="856280" cy="356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Вниз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421307" y="5168223"/>
            <a:ext cx="1023897" cy="356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586914" y="5663199"/>
            <a:ext cx="2153437" cy="3567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Начать список с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6893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Office PowerPoint</Application>
  <PresentationFormat>Экран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Romeo1994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Markellios</dc:creator>
  <cp:lastModifiedBy>Markellios</cp:lastModifiedBy>
  <cp:revision>3</cp:revision>
  <dcterms:created xsi:type="dcterms:W3CDTF">2013-06-06T17:51:00Z</dcterms:created>
  <dcterms:modified xsi:type="dcterms:W3CDTF">2013-06-06T18:14:08Z</dcterms:modified>
</cp:coreProperties>
</file>