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918B-6B37-C5C8-879E-6DF1643A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0168C-6F78-E59A-17BE-F3808210E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AA739-8BE9-112A-58AE-5CF775C6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C397-F104-B007-4483-210B6CCB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A77B-B00A-162E-954F-C37945B7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0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4B37-914B-DA01-AF39-8CC9195D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8682D-D363-10E2-27FF-CFB42F086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21BC-2CD3-18CB-BD90-1CE4406A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7A497-78C4-4350-9181-3D6B10C8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7377-6261-B14A-2C50-00E5066C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12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E0A2E-AC26-CDBF-00E0-32D9657E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28ED0-547B-4C35-6202-CC0C6356C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4A17-69F1-FD5D-11EC-9DFDECB0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DC4D-CFAB-A72C-5F25-821D9081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763B-BA89-4B37-4DAF-93D368B7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4FBF-F706-872D-4A4D-DD36BDA9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0FF7-1168-1F48-8739-77E70F6E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3104-5DFE-86AD-40FB-2500F001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093AE-44C3-A670-8C44-84E05D53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A748-95E9-6F01-A818-F1D46B6C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373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728B-D05D-1360-FBC3-BB46127F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177A-C89A-1AB3-3950-613ED567F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6CB1-7702-C4F7-180B-159B24C9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4ACF-19F8-4A07-727C-E2D7582E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35F2C-78A9-55BB-58A3-9B167C55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6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1D83-2AAB-9717-7922-BD2986E8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80E1-4B7F-1E5E-163D-75190A133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389D3-0B46-71EE-F823-45FBB3B4F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2B87-8A0A-1FA3-412F-D5FAF8BD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FD48-A920-B5EF-E9B8-60D0C59C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E6EC0-0BF4-BBA0-E43F-D1288E17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3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17FB-90BA-3428-2907-F1637697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1C093-9DE5-8E79-7ABD-008D5EF42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0A688-339D-0035-CB3B-2AC1D8B8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0AA10-C9CF-B1EA-FC0E-2E8551FF1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D8047-3BAB-A120-4D12-15F7A02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7A338-EF96-E4D6-5E18-C30B7E1D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B5561-1170-56F2-79A4-9942457B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ECAE1-8D38-9407-FE01-D8A01970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266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C8D0-D0A6-C3DD-8FE7-95B8B4CE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24140-A191-EE5B-5D28-25AA9634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95F76-47C9-70DE-7741-937001A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ED790-D638-5A6C-900B-E126F55F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48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F4F7D-A035-4704-C237-5B0976D7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883A9-F886-22D4-6D14-46FB3A83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66B1B-F3D0-4C65-0E44-B1EC2CE0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080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B74F-B9BB-EEEF-D53C-551662C2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5006-FFEB-4D39-AEC2-23914ED8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B96BA-F5E3-783C-DE2B-425EAF1D4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BF5B6-801C-E770-2501-4FDF705B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6555-2764-AB24-9909-138BE8A0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EB3D-2513-67B0-15AA-FAFC1A87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719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78DC-6DF1-5140-3E21-FCDCB81D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14C3D-E9D4-CC74-3C0F-119C2637B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1B43C-85E0-3B38-2B38-C5026EFFB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62DA-E647-1034-A9F2-1F7BFA31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E3E1-095B-24CE-A378-282B9367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9BE4-398F-A10E-13B6-2334A0ED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39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00D0A-50D8-D9AC-3A79-599DA7CE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3B951-2D46-EBC1-2245-E1AE832B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7AA8-4C1A-124E-E52C-16AC24B7D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2727-AF4A-4457-AAD3-763E945F2CF6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8D42-E84B-D840-449B-E533FBF5E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E6BF-AA58-7A21-54EA-4EB40B335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490F-E8A1-4E99-98E6-6482FB031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53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7A04-7F8A-42B2-E2E9-0BA68DEF3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b="0" i="0" dirty="0">
                <a:effectLst/>
                <a:latin typeface="Arial" panose="020B0604020202020204" pitchFamily="34" charset="0"/>
              </a:rPr>
              <a:t>Analisa Anime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Apakah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Diproduksi</a:t>
            </a:r>
            <a:br>
              <a:rPr lang="en-ID" b="0" i="0" dirty="0">
                <a:effectLst/>
                <a:latin typeface="Arial" panose="020B0604020202020204" pitchFamily="34" charset="0"/>
              </a:rPr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54034-6548-BDE3-1D8C-0B6BF1F5C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Markenji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602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4400-5E40-6B87-ADDB-E5395769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0" i="0" dirty="0" err="1">
                <a:effectLst/>
                <a:latin typeface="Arial" panose="020B0604020202020204" pitchFamily="34" charset="0"/>
              </a:rPr>
              <a:t>Apakah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Semakin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banyak</a:t>
            </a:r>
            <a:r>
              <a:rPr lang="en-ID" b="0" i="0" dirty="0">
                <a:effectLst/>
                <a:latin typeface="Arial" panose="020B0604020202020204" pitchFamily="34" charset="0"/>
              </a:rPr>
              <a:t> member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semakin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tinggi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ratingnya</a:t>
            </a:r>
            <a:r>
              <a:rPr lang="en-ID" b="0" i="0" dirty="0">
                <a:effectLst/>
                <a:latin typeface="Arial" panose="020B0604020202020204" pitchFamily="34" charset="0"/>
              </a:rPr>
              <a:t> ?</a:t>
            </a:r>
            <a:br>
              <a:rPr lang="en-ID" b="0" i="0" dirty="0">
                <a:effectLst/>
                <a:latin typeface="Arial" panose="020B0604020202020204" pitchFamily="34" charset="0"/>
              </a:rPr>
            </a:br>
            <a:endParaRPr lang="en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D4ED8D-71B3-7370-2E8A-43C45AA63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07" y="2026186"/>
            <a:ext cx="5065786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82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73EE-92E3-F669-B6BC-C142B31A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D" b="0" i="0" dirty="0">
                <a:effectLst/>
                <a:latin typeface="Arial" panose="020B0604020202020204" pitchFamily="34" charset="0"/>
              </a:rPr>
              <a:t>Anime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apakah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paling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diminati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dan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ID" b="0" i="0" dirty="0">
                <a:effectLst/>
                <a:latin typeface="Arial" panose="020B0604020202020204" pitchFamily="34" charset="0"/>
              </a:rPr>
              <a:t> ?</a:t>
            </a:r>
            <a:br>
              <a:rPr lang="en-ID" b="0" i="0" dirty="0">
                <a:effectLst/>
                <a:latin typeface="Arial" panose="020B0604020202020204" pitchFamily="34" charset="0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528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F4B1-1269-BBE0-36F4-862DE417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effectLst/>
                <a:latin typeface="Arial" panose="020B0604020202020204" pitchFamily="34" charset="0"/>
              </a:rPr>
              <a:t>PALING DIMINATI</a:t>
            </a:r>
            <a:br>
              <a:rPr lang="en-ID" b="0" i="0" dirty="0">
                <a:effectLst/>
                <a:latin typeface="Arial" panose="020B0604020202020204" pitchFamily="34" charset="0"/>
              </a:rPr>
            </a:br>
            <a:endParaRPr lang="en-ID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F7604D-397A-1E1C-86B4-1C3ADB4CC6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6" y="1825625"/>
            <a:ext cx="57224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0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B293-7A25-8F43-BDB8-191DB6A0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effectLst/>
                <a:latin typeface="Arial" panose="020B0604020202020204" pitchFamily="34" charset="0"/>
              </a:rPr>
              <a:t>PALING TIDAK DIMINATI</a:t>
            </a:r>
            <a:br>
              <a:rPr lang="en-ID" b="0" i="0" dirty="0">
                <a:effectLst/>
                <a:latin typeface="Arial" panose="020B0604020202020204" pitchFamily="34" charset="0"/>
              </a:rPr>
            </a:br>
            <a:endParaRPr lang="en-ID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A006DE4-A063-8F31-E0CC-7ACD601E3E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30" y="1825625"/>
            <a:ext cx="57797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9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134-06E0-E5BC-8E85-8B58EC7D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 err="1">
                <a:effectLst/>
                <a:latin typeface="Arial" panose="020B0604020202020204" pitchFamily="34" charset="0"/>
              </a:rPr>
              <a:t>Rekomendasi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Bisnis</a:t>
            </a:r>
            <a:br>
              <a:rPr lang="en-ID" b="0" i="0" dirty="0">
                <a:effectLst/>
                <a:latin typeface="Arial" panose="020B0604020202020204" pitchFamily="34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2AAC-6F0C-39B5-9243-79F6C328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1. </a:t>
            </a:r>
            <a:r>
              <a:rPr lang="en-ID" dirty="0" err="1"/>
              <a:t>Seleksi</a:t>
            </a:r>
            <a:r>
              <a:rPr lang="en-ID" dirty="0"/>
              <a:t> Anime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dipublish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gadis SMA. Anime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cerita</a:t>
            </a:r>
            <a:r>
              <a:rPr lang="en-ID" dirty="0"/>
              <a:t> </a:t>
            </a:r>
            <a:r>
              <a:rPr lang="en-ID" dirty="0" err="1"/>
              <a:t>Vampir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dikombinasikan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cerita</a:t>
            </a:r>
            <a:r>
              <a:rPr lang="en-ID" dirty="0"/>
              <a:t> SMA agar </a:t>
            </a:r>
            <a:r>
              <a:rPr lang="en-ID" dirty="0" err="1"/>
              <a:t>membuat</a:t>
            </a:r>
            <a:r>
              <a:rPr lang="en-ID" dirty="0"/>
              <a:t> rating pada genre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.</a:t>
            </a:r>
          </a:p>
          <a:p>
            <a:r>
              <a:rPr lang="en-ID" dirty="0"/>
              <a:t>2. Jadi type </a:t>
            </a:r>
            <a:r>
              <a:rPr lang="en-ID" dirty="0" err="1"/>
              <a:t>dengan</a:t>
            </a:r>
            <a:r>
              <a:rPr lang="en-ID" dirty="0"/>
              <a:t> rating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TV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anime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anime yang </a:t>
            </a:r>
            <a:r>
              <a:rPr lang="en-ID" dirty="0" err="1"/>
              <a:t>bercerita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dibuatkan</a:t>
            </a:r>
            <a:r>
              <a:rPr lang="en-ID" dirty="0"/>
              <a:t> movie juga.</a:t>
            </a:r>
          </a:p>
          <a:p>
            <a:r>
              <a:rPr lang="en-ID" dirty="0"/>
              <a:t>3. </a:t>
            </a:r>
            <a:r>
              <a:rPr lang="en-ID" dirty="0" err="1"/>
              <a:t>Banyaknya</a:t>
            </a:r>
            <a:r>
              <a:rPr lang="en-ID" dirty="0"/>
              <a:t> member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rating yang </a:t>
            </a:r>
            <a:r>
              <a:rPr lang="en-ID" dirty="0" err="1"/>
              <a:t>diberikan</a:t>
            </a:r>
            <a:r>
              <a:rPr lang="en-ID" dirty="0"/>
              <a:t>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pemilihan</a:t>
            </a:r>
            <a:r>
              <a:rPr lang="en-ID" dirty="0"/>
              <a:t> anime yang </a:t>
            </a:r>
            <a:r>
              <a:rPr lang="en-ID" dirty="0" err="1"/>
              <a:t>memiliki</a:t>
            </a:r>
            <a:r>
              <a:rPr lang="en-ID" dirty="0"/>
              <a:t> genre </a:t>
            </a:r>
            <a:r>
              <a:rPr lang="en-ID" dirty="0" err="1"/>
              <a:t>atau</a:t>
            </a:r>
            <a:r>
              <a:rPr lang="en-ID" dirty="0"/>
              <a:t> type 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membernya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acuan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pemilihan</a:t>
            </a:r>
            <a:r>
              <a:rPr lang="en-ID" dirty="0"/>
              <a:t> anime </a:t>
            </a:r>
            <a:r>
              <a:rPr lang="en-ID" dirty="0" err="1"/>
              <a:t>kedepanya</a:t>
            </a:r>
            <a:r>
              <a:rPr lang="en-ID" dirty="0"/>
              <a:t>.</a:t>
            </a:r>
          </a:p>
          <a:p>
            <a:r>
              <a:rPr lang="en-ID" dirty="0"/>
              <a:t>4. </a:t>
            </a:r>
            <a:r>
              <a:rPr lang="en-ID" dirty="0" err="1"/>
              <a:t>Pemilihan</a:t>
            </a:r>
            <a:r>
              <a:rPr lang="en-ID" dirty="0"/>
              <a:t> anime yang </a:t>
            </a:r>
            <a:r>
              <a:rPr lang="en-ID" dirty="0" err="1"/>
              <a:t>akan</a:t>
            </a:r>
            <a:r>
              <a:rPr lang="en-ID" dirty="0"/>
              <a:t> di publish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kesuksesan</a:t>
            </a:r>
            <a:r>
              <a:rPr lang="en-ID" dirty="0"/>
              <a:t> anime yang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walau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acuan</a:t>
            </a:r>
            <a:r>
              <a:rPr lang="en-ID" dirty="0"/>
              <a:t> </a:t>
            </a:r>
            <a:r>
              <a:rPr lang="en-ID" dirty="0" err="1"/>
              <a:t>baku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34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B888-F8CF-2FF9-4497-E687584B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F0E9-C96C-B227-0E69-D929B8D0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effectLst/>
                <a:latin typeface="Arial" panose="020B0604020202020204" pitchFamily="34" charset="0"/>
              </a:rPr>
              <a:t>Studio Markenji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suatu</a:t>
            </a:r>
            <a:r>
              <a:rPr lang="en-ID" b="0" i="0" dirty="0">
                <a:effectLst/>
                <a:latin typeface="Arial" panose="020B0604020202020204" pitchFamily="34" charset="0"/>
              </a:rPr>
              <a:t> studio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animasi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komik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b="0" i="0" dirty="0">
                <a:effectLst/>
                <a:latin typeface="Arial" panose="020B0604020202020204" pitchFamily="34" charset="0"/>
              </a:rPr>
              <a:t> anime.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Disini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perusahaan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merasa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bingung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syarat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syarat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ketentuan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apakah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harus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mereka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ambil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ketika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penyelesian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komik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di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adaptasikan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b="0" i="0" dirty="0">
                <a:effectLst/>
                <a:latin typeface="Arial" panose="020B0604020202020204" pitchFamily="34" charset="0"/>
              </a:rPr>
              <a:t> anime.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782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ADA5-BB44-FA70-1D2E-B3831AF2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effectLst/>
                <a:latin typeface="Arial" panose="020B0604020202020204" pitchFamily="34" charset="0"/>
              </a:rPr>
              <a:t>BUSINESS PROBLEM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297D-D2B6-6A44-F881-580AA1C3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* Genre Anime </a:t>
            </a:r>
            <a:r>
              <a:rPr lang="en-ID" dirty="0" err="1"/>
              <a:t>apa</a:t>
            </a:r>
            <a:r>
              <a:rPr lang="en-ID" dirty="0"/>
              <a:t> yang paling </a:t>
            </a:r>
            <a:r>
              <a:rPr lang="en-ID" dirty="0" err="1"/>
              <a:t>diminati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dimintati</a:t>
            </a:r>
            <a:r>
              <a:rPr lang="en-ID" dirty="0"/>
              <a:t> ?</a:t>
            </a:r>
          </a:p>
          <a:p>
            <a:r>
              <a:rPr lang="en-ID" dirty="0"/>
              <a:t>* </a:t>
            </a:r>
            <a:r>
              <a:rPr lang="en-ID" dirty="0" err="1"/>
              <a:t>Apakah</a:t>
            </a:r>
            <a:r>
              <a:rPr lang="en-ID" dirty="0"/>
              <a:t> type </a:t>
            </a:r>
            <a:r>
              <a:rPr lang="en-ID" dirty="0" err="1"/>
              <a:t>berpengaruh</a:t>
            </a:r>
            <a:r>
              <a:rPr lang="en-ID" dirty="0"/>
              <a:t> pada rating pada anime ?</a:t>
            </a:r>
          </a:p>
          <a:p>
            <a:r>
              <a:rPr lang="en-ID" dirty="0"/>
              <a:t>*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member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ratingnya</a:t>
            </a:r>
            <a:r>
              <a:rPr lang="en-ID" dirty="0"/>
              <a:t> ?</a:t>
            </a:r>
          </a:p>
          <a:p>
            <a:r>
              <a:rPr lang="en-ID" dirty="0"/>
              <a:t>* Anime </a:t>
            </a:r>
            <a:r>
              <a:rPr lang="en-ID" dirty="0" err="1"/>
              <a:t>apakah</a:t>
            </a:r>
            <a:r>
              <a:rPr lang="en-ID" dirty="0"/>
              <a:t> yang paling </a:t>
            </a:r>
            <a:r>
              <a:rPr lang="en-ID" dirty="0" err="1"/>
              <a:t>diminati</a:t>
            </a:r>
            <a:r>
              <a:rPr lang="en-ID" dirty="0"/>
              <a:t> dan yang </a:t>
            </a:r>
            <a:r>
              <a:rPr lang="en-ID" dirty="0" err="1"/>
              <a:t>tidak</a:t>
            </a:r>
            <a:r>
              <a:rPr lang="en-ID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2876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3875-5706-C1DF-2B50-5156B5E2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C756F-DD76-D64E-55EE-9B86ADADF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84" y="1851833"/>
            <a:ext cx="4514850" cy="4181475"/>
          </a:xfrm>
        </p:spPr>
      </p:pic>
    </p:spTree>
    <p:extLst>
      <p:ext uri="{BB962C8B-B14F-4D97-AF65-F5344CB8AC3E}">
        <p14:creationId xmlns:p14="http://schemas.microsoft.com/office/powerpoint/2010/main" val="31510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03C7-70E9-605A-C896-04E0F46B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 err="1">
                <a:effectLst/>
                <a:latin typeface="Arial" panose="020B0604020202020204" pitchFamily="34" charset="0"/>
              </a:rPr>
              <a:t>Membersihkan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DFCB1-28EE-6DC3-24B9-88CA3CB89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2345"/>
            <a:ext cx="7805781" cy="4351338"/>
          </a:xfrm>
        </p:spPr>
      </p:pic>
    </p:spTree>
    <p:extLst>
      <p:ext uri="{BB962C8B-B14F-4D97-AF65-F5344CB8AC3E}">
        <p14:creationId xmlns:p14="http://schemas.microsoft.com/office/powerpoint/2010/main" val="2504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53F5-7BF1-9FAD-A361-DA38D83F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01262-4B8D-877C-EC14-DCB7D8F1A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239169"/>
            <a:ext cx="9372600" cy="3524250"/>
          </a:xfrm>
        </p:spPr>
      </p:pic>
    </p:spTree>
    <p:extLst>
      <p:ext uri="{BB962C8B-B14F-4D97-AF65-F5344CB8AC3E}">
        <p14:creationId xmlns:p14="http://schemas.microsoft.com/office/powerpoint/2010/main" val="154690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B07D-53DF-966E-5BF6-96B8A84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Analisis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Data</a:t>
            </a:r>
            <a:br>
              <a:rPr lang="en-ID" b="0" i="0" dirty="0">
                <a:effectLst/>
                <a:latin typeface="Arial" panose="020B0604020202020204" pitchFamily="34" charset="0"/>
              </a:rPr>
            </a:b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21D9C1-99EC-3994-4F9E-AD91D054E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6511"/>
            <a:ext cx="3861602" cy="38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B95E72-B86A-34F2-487A-BF917EA4F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10" y="1859181"/>
            <a:ext cx="4059336" cy="405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5A26ECF-1E0F-23AD-87BE-C8218900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95" y="2405528"/>
            <a:ext cx="3680710" cy="367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9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BC9E-651D-1DEC-FB9B-1B5C14AC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0" i="0" dirty="0">
                <a:effectLst/>
                <a:latin typeface="Arial" panose="020B0604020202020204" pitchFamily="34" charset="0"/>
              </a:rPr>
              <a:t>Genre Anime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apa</a:t>
            </a:r>
            <a:r>
              <a:rPr lang="fr-FR" b="0" i="0" dirty="0">
                <a:effectLst/>
                <a:latin typeface="Arial" panose="020B0604020202020204" pitchFamily="34" charset="0"/>
              </a:rPr>
              <a:t> yang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paling</a:t>
            </a:r>
            <a:r>
              <a:rPr lang="fr-FR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diminati</a:t>
            </a:r>
            <a:r>
              <a:rPr lang="fr-FR" b="0" i="0" dirty="0">
                <a:effectLst/>
                <a:latin typeface="Arial" panose="020B0604020202020204" pitchFamily="34" charset="0"/>
              </a:rPr>
              <a:t> dan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fr-FR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diminati</a:t>
            </a:r>
            <a:r>
              <a:rPr lang="fr-FR" b="0" i="0" dirty="0">
                <a:effectLst/>
                <a:latin typeface="Arial" panose="020B0604020202020204" pitchFamily="34" charset="0"/>
              </a:rPr>
              <a:t> ?</a:t>
            </a:r>
            <a:br>
              <a:rPr lang="fr-FR" b="0" i="0" dirty="0">
                <a:effectLst/>
                <a:latin typeface="Arial" panose="020B0604020202020204" pitchFamily="34" charset="0"/>
              </a:rPr>
            </a:br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E3A566-6774-33FC-5FD2-B6A9EF2AEF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7178"/>
            <a:ext cx="53842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0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6038-1A08-1F37-D05F-9A89BF6B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0" i="0" dirty="0" err="1">
                <a:effectLst/>
                <a:latin typeface="Arial" panose="020B0604020202020204" pitchFamily="34" charset="0"/>
              </a:rPr>
              <a:t>Apakah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type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berpengaruh</a:t>
            </a:r>
            <a:r>
              <a:rPr lang="en-ID" b="0" i="0" dirty="0">
                <a:effectLst/>
                <a:latin typeface="Arial" panose="020B0604020202020204" pitchFamily="34" charset="0"/>
              </a:rPr>
              <a:t> pada rating pada anime ?</a:t>
            </a:r>
            <a:br>
              <a:rPr lang="en-ID" b="0" i="0" dirty="0">
                <a:effectLst/>
                <a:latin typeface="Arial" panose="020B0604020202020204" pitchFamily="34" charset="0"/>
              </a:rPr>
            </a:b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A53246-6668-00B6-663B-0F4B0A8535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75" y="1933907"/>
            <a:ext cx="5065786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9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Analisa Anime Apakah yang Diproduksi </vt:lpstr>
      <vt:lpstr>PowerPoint Presentation</vt:lpstr>
      <vt:lpstr>BUSINESS PROBLEM</vt:lpstr>
      <vt:lpstr>PowerPoint Presentation</vt:lpstr>
      <vt:lpstr>Membersihkan Data</vt:lpstr>
      <vt:lpstr>PowerPoint Presentation</vt:lpstr>
      <vt:lpstr>Melakukan Analisis Data </vt:lpstr>
      <vt:lpstr>Genre Anime apa yang paling diminati dan tidak diminati ? </vt:lpstr>
      <vt:lpstr>Apakah type berpengaruh pada rating pada anime ? </vt:lpstr>
      <vt:lpstr>Apakah Semakin banyak member semakin tinggi ratingnya ? </vt:lpstr>
      <vt:lpstr>Anime apakah yang paling diminati dan yang tidak ? </vt:lpstr>
      <vt:lpstr>PALING DIMINATI </vt:lpstr>
      <vt:lpstr>PALING TIDAK DIMINATI </vt:lpstr>
      <vt:lpstr>Rekomendasi Bisnis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Anime Apakah yang Diproduksi </dc:title>
  <dc:creator>Adha Ozy Prima Dewangga</dc:creator>
  <cp:lastModifiedBy>Adha Ozy Prima Dewangga</cp:lastModifiedBy>
  <cp:revision>1</cp:revision>
  <dcterms:created xsi:type="dcterms:W3CDTF">2023-09-04T03:00:55Z</dcterms:created>
  <dcterms:modified xsi:type="dcterms:W3CDTF">2023-09-04T03:01:09Z</dcterms:modified>
</cp:coreProperties>
</file>