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1" r:id="rId6"/>
    <p:sldId id="259" r:id="rId7"/>
    <p:sldId id="262" r:id="rId8"/>
    <p:sldId id="263" r:id="rId9"/>
    <p:sldId id="267" r:id="rId10"/>
    <p:sldId id="269" r:id="rId11"/>
    <p:sldId id="264" r:id="rId12"/>
    <p:sldId id="268" r:id="rId13"/>
    <p:sldId id="273" r:id="rId14"/>
    <p:sldId id="265" r:id="rId15"/>
    <p:sldId id="270" r:id="rId16"/>
    <p:sldId id="271" r:id="rId17"/>
    <p:sldId id="274" r:id="rId18"/>
    <p:sldId id="272" r:id="rId19"/>
    <p:sldId id="257" r:id="rId2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E03"/>
    <a:srgbClr val="3A5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8446" autoAdjust="0"/>
  </p:normalViewPr>
  <p:slideViewPr>
    <p:cSldViewPr>
      <p:cViewPr varScale="1">
        <p:scale>
          <a:sx n="56" d="100"/>
          <a:sy n="56" d="100"/>
        </p:scale>
        <p:origin x="32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0E7F3-8182-422E-9E50-C39AF57C071F}" type="datetimeFigureOut">
              <a:rPr lang="en-NZ" smtClean="0"/>
              <a:t>2/09/2013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37288-09FC-4542-A157-4A41652684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238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04580-EA0A-4FF1-8861-A6210EFB727D}" type="datetimeFigureOut">
              <a:rPr lang="en-NZ" smtClean="0"/>
              <a:t>2/09/2013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F4B6D-F9CD-4342-87CB-563874CFEF0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56183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Background switch to desktop background</a:t>
            </a:r>
          </a:p>
          <a:p>
            <a:endParaRPr lang="en-NZ" dirty="0" smtClean="0"/>
          </a:p>
          <a:p>
            <a:r>
              <a:rPr lang="en-NZ" dirty="0" smtClean="0"/>
              <a:t>Demonstrate</a:t>
            </a:r>
            <a:r>
              <a:rPr lang="en-NZ" baseline="0" dirty="0" smtClean="0"/>
              <a:t> changing Tile sizes</a:t>
            </a:r>
          </a:p>
          <a:p>
            <a:r>
              <a:rPr lang="en-NZ" baseline="0" dirty="0" smtClean="0"/>
              <a:t>- Also group headings</a:t>
            </a:r>
          </a:p>
          <a:p>
            <a:r>
              <a:rPr lang="en-NZ" baseline="0" dirty="0" smtClean="0"/>
              <a:t>- </a:t>
            </a:r>
          </a:p>
          <a:p>
            <a:r>
              <a:rPr lang="en-NZ" baseline="0" dirty="0" smtClean="0"/>
              <a:t>Swipe Up /  all programs arrow</a:t>
            </a:r>
          </a:p>
          <a:p>
            <a:endParaRPr lang="en-NZ" dirty="0" smtClean="0"/>
          </a:p>
          <a:p>
            <a:r>
              <a:rPr lang="en-NZ" dirty="0" smtClean="0"/>
              <a:t>Demo Search</a:t>
            </a:r>
          </a:p>
          <a:p>
            <a:endParaRPr lang="en-NZ" dirty="0" smtClean="0"/>
          </a:p>
          <a:p>
            <a:r>
              <a:rPr lang="en-NZ" dirty="0" smtClean="0"/>
              <a:t>Search</a:t>
            </a:r>
            <a:r>
              <a:rPr lang="en-NZ" baseline="0" dirty="0" smtClean="0"/>
              <a:t> Changes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Apps, Settings and Files are all combined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Enter Key brings up search app unless auto-complete is highlighted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In App search is still there but the app needs to be open. Packaged apps are moving away from search charm?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04304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19793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16598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21935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New</a:t>
            </a:r>
            <a:r>
              <a:rPr lang="en-NZ" baseline="0" dirty="0" smtClean="0"/>
              <a:t> Apps</a:t>
            </a:r>
          </a:p>
          <a:p>
            <a:pPr marL="171450" indent="-171450">
              <a:buFontTx/>
              <a:buChar char="-"/>
            </a:pPr>
            <a:r>
              <a:rPr lang="en-NZ" dirty="0" smtClean="0"/>
              <a:t>Health and Fitness</a:t>
            </a:r>
          </a:p>
          <a:p>
            <a:pPr marL="171450" indent="-171450">
              <a:buFontTx/>
              <a:buChar char="-"/>
            </a:pPr>
            <a:r>
              <a:rPr lang="en-NZ" dirty="0" smtClean="0"/>
              <a:t>Scan</a:t>
            </a:r>
          </a:p>
          <a:p>
            <a:pPr marL="171450" indent="-171450">
              <a:buFontTx/>
              <a:buChar char="-"/>
            </a:pPr>
            <a:endParaRPr lang="en-NZ" dirty="0" smtClean="0"/>
          </a:p>
          <a:p>
            <a:pPr marL="0" indent="0">
              <a:buFontTx/>
              <a:buNone/>
            </a:pPr>
            <a:endParaRPr lang="en-NZ" dirty="0" smtClean="0"/>
          </a:p>
          <a:p>
            <a:r>
              <a:rPr lang="en-NZ" dirty="0" smtClean="0"/>
              <a:t>Store</a:t>
            </a:r>
          </a:p>
          <a:p>
            <a:r>
              <a:rPr lang="en-NZ" dirty="0" smtClean="0"/>
              <a:t>- Doesn’t show you a blank page of never ending sorrow</a:t>
            </a:r>
          </a:p>
          <a:p>
            <a:pPr marL="171450" indent="-171450">
              <a:buFontTx/>
              <a:buChar char="-"/>
            </a:pPr>
            <a:r>
              <a:rPr lang="en-NZ" dirty="0" smtClean="0"/>
              <a:t>Picks for you</a:t>
            </a:r>
          </a:p>
          <a:p>
            <a:pPr marL="171450" indent="-171450">
              <a:buFontTx/>
              <a:buChar char="-"/>
            </a:pPr>
            <a:r>
              <a:rPr lang="en-NZ" dirty="0" smtClean="0"/>
              <a:t>App</a:t>
            </a:r>
            <a:r>
              <a:rPr lang="en-NZ" baseline="0" dirty="0" smtClean="0"/>
              <a:t> Detail Layout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App Bar</a:t>
            </a:r>
          </a:p>
          <a:p>
            <a:pPr marL="171450" indent="-171450">
              <a:buFontTx/>
              <a:buChar char="-"/>
            </a:pPr>
            <a:endParaRPr lang="en-NZ" baseline="0" dirty="0" smtClean="0"/>
          </a:p>
          <a:p>
            <a:pPr marL="171450" indent="-171450">
              <a:buFontTx/>
              <a:buChar char="-"/>
            </a:pPr>
            <a:r>
              <a:rPr lang="en-NZ" baseline="0" dirty="0" smtClean="0"/>
              <a:t>Snap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1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2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3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Open New – choice</a:t>
            </a:r>
          </a:p>
          <a:p>
            <a:pPr marL="628650" lvl="1" indent="-171450">
              <a:buFontTx/>
              <a:buChar char="-"/>
            </a:pPr>
            <a:endParaRPr lang="en-NZ" baseline="0" dirty="0" smtClean="0"/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Windows 8 apps under 8.1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320px – 768 = snapped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768 - 1024px = Portrait</a:t>
            </a:r>
          </a:p>
          <a:p>
            <a:pPr marL="628650" lvl="1" indent="-171450">
              <a:buFontTx/>
              <a:buChar char="-"/>
            </a:pPr>
            <a:endParaRPr lang="en-NZ" baseline="0" dirty="0" smtClean="0"/>
          </a:p>
          <a:p>
            <a:pPr marL="171450" lvl="0" indent="-171450">
              <a:buFontTx/>
              <a:buChar char="-"/>
            </a:pPr>
            <a:r>
              <a:rPr lang="en-NZ" baseline="0" dirty="0" smtClean="0"/>
              <a:t>Drag down to close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Split view Store app / Task Manager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Drag down to close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Still running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Repeat but wait till app icon is shown</a:t>
            </a:r>
          </a:p>
          <a:p>
            <a:pPr marL="628650" lvl="1" indent="-171450">
              <a:buFontTx/>
              <a:buChar char="-"/>
            </a:pPr>
            <a:endParaRPr lang="en-NZ" baseline="0" dirty="0" smtClean="0"/>
          </a:p>
          <a:p>
            <a:pPr marL="171450" lvl="0" indent="-171450">
              <a:buFontTx/>
              <a:buChar char="-"/>
            </a:pPr>
            <a:r>
              <a:rPr lang="en-NZ" baseline="0" dirty="0" smtClean="0"/>
              <a:t>Charms appear closer to the mouse pointer</a:t>
            </a:r>
          </a:p>
          <a:p>
            <a:pPr marL="171450" lvl="0" indent="-171450">
              <a:buFontTx/>
              <a:buChar char="-"/>
            </a:pPr>
            <a:endParaRPr lang="en-NZ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56659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17223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Window</a:t>
            </a:r>
            <a:r>
              <a:rPr lang="en-NZ" baseline="0" dirty="0" smtClean="0"/>
              <a:t> Sizes no longer use Layout Aware Page but instead you must handled the </a:t>
            </a:r>
            <a:r>
              <a:rPr lang="en-NZ" baseline="0" dirty="0" err="1" smtClean="0"/>
              <a:t>SizeChanged</a:t>
            </a:r>
            <a:r>
              <a:rPr lang="en-NZ" baseline="0" dirty="0" smtClean="0"/>
              <a:t> on the current window/</a:t>
            </a:r>
            <a:endParaRPr lang="en-NZ" dirty="0" smtClean="0"/>
          </a:p>
          <a:p>
            <a:r>
              <a:rPr lang="en-NZ" dirty="0" smtClean="0"/>
              <a:t>Tile Sizes</a:t>
            </a:r>
          </a:p>
          <a:p>
            <a:r>
              <a:rPr lang="en-NZ" dirty="0" smtClean="0"/>
              <a:t>- Windows</a:t>
            </a:r>
            <a:r>
              <a:rPr lang="en-NZ" baseline="0" dirty="0" smtClean="0"/>
              <a:t> will auto-generate small tile but you can add a 70x70 image if you want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87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78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Update source trigger</a:t>
            </a:r>
          </a:p>
          <a:p>
            <a:r>
              <a:rPr lang="en-NZ" baseline="0" dirty="0" smtClean="0"/>
              <a:t> -Default / Explicit / </a:t>
            </a:r>
            <a:r>
              <a:rPr lang="en-NZ" baseline="0" dirty="0" err="1" smtClean="0"/>
              <a:t>PropertyChanged</a:t>
            </a:r>
            <a:endParaRPr lang="en-NZ" baseline="0" dirty="0" smtClean="0"/>
          </a:p>
          <a:p>
            <a:endParaRPr lang="en-NZ" baseline="0" dirty="0" smtClean="0"/>
          </a:p>
          <a:p>
            <a:endParaRPr lang="en-NZ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5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New</a:t>
            </a:r>
            <a:r>
              <a:rPr lang="en-NZ" baseline="0" dirty="0" smtClean="0"/>
              <a:t> Project – Hub Template</a:t>
            </a:r>
          </a:p>
          <a:p>
            <a:endParaRPr lang="en-NZ" baseline="0" dirty="0" smtClean="0"/>
          </a:p>
          <a:p>
            <a:r>
              <a:rPr lang="en-NZ" baseline="0" dirty="0" smtClean="0"/>
              <a:t>Project Manifest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Minimum Width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Tile Sizes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Tile Update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Share Target Description</a:t>
            </a:r>
          </a:p>
          <a:p>
            <a:pPr marL="0" indent="0">
              <a:buFontTx/>
              <a:buNone/>
            </a:pPr>
            <a:endParaRPr lang="en-NZ" baseline="0" dirty="0" smtClean="0"/>
          </a:p>
          <a:p>
            <a:pPr marL="0" indent="0">
              <a:buFontTx/>
              <a:buNone/>
            </a:pPr>
            <a:r>
              <a:rPr lang="en-NZ" dirty="0" smtClean="0"/>
              <a:t>Hub</a:t>
            </a:r>
            <a:r>
              <a:rPr lang="en-NZ" baseline="0" dirty="0" smtClean="0"/>
              <a:t> Template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Demo project Pete’s Eats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Show </a:t>
            </a:r>
            <a:r>
              <a:rPr lang="en-NZ" baseline="0" dirty="0" err="1" smtClean="0"/>
              <a:t>HubSection</a:t>
            </a:r>
            <a:r>
              <a:rPr lang="en-NZ" baseline="0" dirty="0" smtClean="0"/>
              <a:t> structure with </a:t>
            </a:r>
            <a:r>
              <a:rPr lang="en-NZ" baseline="0" dirty="0" err="1" smtClean="0"/>
              <a:t>DataTemplates</a:t>
            </a:r>
            <a:endParaRPr lang="en-NZ" baseline="0" dirty="0" smtClean="0"/>
          </a:p>
          <a:p>
            <a:pPr marL="171450" indent="-171450">
              <a:buFontTx/>
              <a:buChar char="-"/>
            </a:pPr>
            <a:r>
              <a:rPr lang="en-NZ" baseline="0" dirty="0" smtClean="0"/>
              <a:t>Show </a:t>
            </a:r>
            <a:r>
              <a:rPr lang="en-NZ" baseline="0" dirty="0" err="1" smtClean="0"/>
              <a:t>RequestedTheme</a:t>
            </a:r>
            <a:r>
              <a:rPr lang="en-NZ" baseline="0" dirty="0" smtClean="0"/>
              <a:t> in action on designer</a:t>
            </a:r>
          </a:p>
          <a:p>
            <a:pPr marL="171450" indent="-171450">
              <a:buFontTx/>
              <a:buChar char="-"/>
            </a:pPr>
            <a:endParaRPr lang="en-NZ" baseline="0" dirty="0" smtClean="0"/>
          </a:p>
          <a:p>
            <a:pPr marL="0" indent="0">
              <a:buFontTx/>
              <a:buNone/>
            </a:pPr>
            <a:r>
              <a:rPr lang="en-NZ" baseline="0" dirty="0" smtClean="0"/>
              <a:t>Create a </a:t>
            </a:r>
            <a:r>
              <a:rPr lang="en-NZ" baseline="0" dirty="0" err="1" smtClean="0"/>
              <a:t>Page.BottomAppBar</a:t>
            </a:r>
            <a:r>
              <a:rPr lang="en-NZ" baseline="0" dirty="0" smtClean="0"/>
              <a:t> with a </a:t>
            </a:r>
            <a:r>
              <a:rPr lang="en-NZ" baseline="0" dirty="0" err="1" smtClean="0"/>
              <a:t>CommandBar</a:t>
            </a:r>
            <a:r>
              <a:rPr lang="en-NZ" baseline="0" dirty="0" smtClean="0"/>
              <a:t> and an App Bar button for Upload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Add a </a:t>
            </a:r>
            <a:r>
              <a:rPr lang="en-NZ" baseline="0" dirty="0" err="1" smtClean="0"/>
              <a:t>AppBarButton.Flyout</a:t>
            </a:r>
            <a:r>
              <a:rPr lang="en-NZ" baseline="0" dirty="0" smtClean="0"/>
              <a:t> with a </a:t>
            </a:r>
            <a:r>
              <a:rPr lang="en-NZ" baseline="0" dirty="0" err="1" smtClean="0"/>
              <a:t>MenuFlyout</a:t>
            </a:r>
            <a:r>
              <a:rPr lang="en-NZ" baseline="0" dirty="0" smtClean="0"/>
              <a:t> and </a:t>
            </a:r>
            <a:r>
              <a:rPr lang="en-NZ" baseline="0" dirty="0" err="1" smtClean="0"/>
              <a:t>MenuFlyoutItems</a:t>
            </a:r>
            <a:r>
              <a:rPr lang="en-NZ" baseline="0" dirty="0" smtClean="0"/>
              <a:t> for the location</a:t>
            </a:r>
          </a:p>
          <a:p>
            <a:pPr marL="0" indent="0">
              <a:buFontTx/>
              <a:buNone/>
            </a:pPr>
            <a:endParaRPr lang="en-NZ" baseline="0" dirty="0" smtClean="0"/>
          </a:p>
          <a:p>
            <a:pPr marL="0" indent="0">
              <a:buFontTx/>
              <a:buNone/>
            </a:pPr>
            <a:r>
              <a:rPr lang="en-NZ" baseline="0" dirty="0" smtClean="0"/>
              <a:t>Show window model using Size Changed and visual states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Also mention </a:t>
            </a:r>
            <a:r>
              <a:rPr lang="en-NZ" baseline="0" dirty="0" err="1" smtClean="0"/>
              <a:t>IsFullScreen</a:t>
            </a:r>
            <a:r>
              <a:rPr lang="en-NZ" baseline="0" dirty="0" smtClean="0"/>
              <a:t>, </a:t>
            </a:r>
            <a:r>
              <a:rPr lang="en-NZ" baseline="0" dirty="0" err="1" smtClean="0"/>
              <a:t>AdjacentToLeftDisplayEdge</a:t>
            </a:r>
            <a:r>
              <a:rPr lang="en-NZ" baseline="0" dirty="0" smtClean="0"/>
              <a:t> and </a:t>
            </a:r>
            <a:r>
              <a:rPr lang="en-NZ" baseline="0" dirty="0" err="1" smtClean="0"/>
              <a:t>AdjacentToRightDisplayEdge</a:t>
            </a:r>
            <a:endParaRPr lang="en-NZ" baseline="0" dirty="0" smtClean="0"/>
          </a:p>
          <a:p>
            <a:pPr marL="171450" indent="-171450">
              <a:buFontTx/>
              <a:buChar char="-"/>
            </a:pPr>
            <a:endParaRPr lang="en-NZ" baseline="0" dirty="0" smtClean="0"/>
          </a:p>
          <a:p>
            <a:pPr marL="0" indent="0">
              <a:buFontTx/>
              <a:buNone/>
            </a:pPr>
            <a:r>
              <a:rPr lang="en-NZ" baseline="0" dirty="0" smtClean="0"/>
              <a:t>Visual Studio features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F12 on resources to project resources and </a:t>
            </a:r>
            <a:r>
              <a:rPr lang="en-NZ" baseline="0" dirty="0" err="1" smtClean="0"/>
              <a:t>Generic.xaml</a:t>
            </a:r>
            <a:endParaRPr lang="en-NZ" baseline="0" dirty="0" smtClean="0"/>
          </a:p>
          <a:p>
            <a:pPr marL="171450" indent="-171450">
              <a:buFontTx/>
              <a:buChar char="-"/>
            </a:pPr>
            <a:r>
              <a:rPr lang="en-NZ" baseline="0" dirty="0" err="1" smtClean="0"/>
              <a:t>Intellisense</a:t>
            </a:r>
            <a:r>
              <a:rPr lang="en-NZ" baseline="0" dirty="0" smtClean="0"/>
              <a:t> on bindings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Commenting </a:t>
            </a:r>
            <a:r>
              <a:rPr lang="en-NZ" baseline="0" dirty="0" err="1" smtClean="0"/>
              <a:t>markup</a:t>
            </a:r>
            <a:endParaRPr lang="en-NZ" baseline="0" dirty="0" smtClean="0"/>
          </a:p>
          <a:p>
            <a:pPr marL="171450" indent="-171450">
              <a:buFontTx/>
              <a:buChar char="-"/>
            </a:pPr>
            <a:r>
              <a:rPr lang="en-NZ" baseline="0" dirty="0" smtClean="0"/>
              <a:t>XAML snippets</a:t>
            </a:r>
          </a:p>
          <a:p>
            <a:pPr marL="171450" indent="-171450">
              <a:buFontTx/>
              <a:buChar char="-"/>
            </a:pPr>
            <a:endParaRPr lang="en-NZ" baseline="0" dirty="0" smtClean="0"/>
          </a:p>
          <a:p>
            <a:pPr marL="0" indent="0">
              <a:buFontTx/>
              <a:buNone/>
            </a:pPr>
            <a:r>
              <a:rPr lang="en-NZ" baseline="0" dirty="0" smtClean="0"/>
              <a:t>Blend for Visual Studio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Rulers and Guides</a:t>
            </a:r>
          </a:p>
          <a:p>
            <a:pPr marL="171450" indent="-171450">
              <a:buFontTx/>
              <a:buChar char="-"/>
            </a:pPr>
            <a:r>
              <a:rPr lang="en-NZ" baseline="0" smtClean="0"/>
              <a:t>Design Data</a:t>
            </a:r>
            <a:endParaRPr lang="en-NZ" baseline="0" dirty="0" smtClean="0"/>
          </a:p>
          <a:p>
            <a:pPr marL="0" indent="0">
              <a:buFontTx/>
              <a:buNone/>
            </a:pP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3485577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Hub – has sections, helps do things.</a:t>
            </a:r>
          </a:p>
          <a:p>
            <a:endParaRPr lang="en-AU" dirty="0" smtClean="0"/>
          </a:p>
          <a:p>
            <a:r>
              <a:rPr lang="en-AU" dirty="0" err="1" smtClean="0"/>
              <a:t>Searchbox</a:t>
            </a:r>
            <a:endParaRPr lang="en-AU" dirty="0" smtClean="0"/>
          </a:p>
          <a:p>
            <a:r>
              <a:rPr lang="en-AU" baseline="0" dirty="0" smtClean="0"/>
              <a:t>-   Because the search charm is dead!</a:t>
            </a:r>
            <a:endParaRPr lang="en-AU" dirty="0" smtClean="0"/>
          </a:p>
          <a:p>
            <a:pPr marL="171450" indent="-171450">
              <a:buFontTx/>
              <a:buChar char="-"/>
            </a:pPr>
            <a:r>
              <a:rPr lang="en-AU" dirty="0" err="1" smtClean="0"/>
              <a:t>onquerychanged</a:t>
            </a:r>
            <a:endParaRPr lang="en-AU" dirty="0" smtClean="0"/>
          </a:p>
          <a:p>
            <a:pPr marL="171450" indent="-171450">
              <a:buFontTx/>
              <a:buChar char="-"/>
            </a:pPr>
            <a:r>
              <a:rPr lang="en-AU" dirty="0" err="1" smtClean="0"/>
              <a:t>onquerysubmitted</a:t>
            </a:r>
            <a:endParaRPr lang="en-AU" dirty="0" smtClean="0"/>
          </a:p>
          <a:p>
            <a:pPr marL="171450" indent="-171450">
              <a:buFontTx/>
              <a:buChar char="-"/>
            </a:pPr>
            <a:r>
              <a:rPr lang="en-AU" dirty="0" err="1" smtClean="0"/>
              <a:t>onreceivingfocusonkeyboardinput</a:t>
            </a:r>
            <a:endParaRPr lang="en-AU" dirty="0" smtClean="0"/>
          </a:p>
          <a:p>
            <a:pPr marL="171450" indent="-171450">
              <a:buFontTx/>
              <a:buChar char="-"/>
            </a:pPr>
            <a:r>
              <a:rPr lang="en-AU" dirty="0" err="1" smtClean="0"/>
              <a:t>onresultsuggestionschosen</a:t>
            </a:r>
            <a:endParaRPr lang="en-AU" dirty="0" smtClean="0"/>
          </a:p>
          <a:p>
            <a:pPr marL="171450" indent="-171450">
              <a:buFontTx/>
              <a:buChar char="-"/>
            </a:pPr>
            <a:r>
              <a:rPr lang="en-AU" dirty="0" err="1" smtClean="0"/>
              <a:t>onsuggestionsrequested</a:t>
            </a:r>
            <a:endParaRPr lang="en-AU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66213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7930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882D-2C5B-415E-9E91-4F10E2FB91E8}" type="datetime1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B654-7835-4B8C-B84F-A49FB20243E7}" type="datetime1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97B9-09AC-437D-ADB2-D66347E88734}" type="datetime1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C857-92DD-410A-8C0B-3007C496C0FC}" type="datetime1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EC2D-51E9-45C0-BBFF-7C45DCB9D6E2}" type="datetime1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0DC6-5E97-4188-9057-288F7ECA5876}" type="datetime1">
              <a:rPr lang="en-US" smtClean="0"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4DCF-1F7E-4739-8487-7FF753A2C6FB}" type="datetime1">
              <a:rPr lang="en-US" smtClean="0"/>
              <a:t>9/2/2013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845E-2D21-4665-BD6E-FD42BAE64A4E}" type="datetime1">
              <a:rPr lang="en-US" smtClean="0"/>
              <a:t>9/2/2013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D25A-8247-4FE1-AD59-2F9BBEB7005C}" type="datetime1">
              <a:rPr lang="en-US" smtClean="0"/>
              <a:t>9/2/2013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9F14-F4AB-46AA-9314-BE83D40BE308}" type="datetime1">
              <a:rPr lang="en-US" smtClean="0"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79C5-8BBA-4AE4-86E1-BE81FA04CC86}" type="datetime1">
              <a:rPr lang="en-US" smtClean="0"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CED58-6F3F-4589-BCCA-6C233D41C43B}" type="datetime1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channel9.msdn.com/Events/Build/2013/2-164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wintellect.com/blogs/jprosise/what%E2%80%99s-new-for-developers-in-windows-8.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msdn.microsoft.com/library/windows/apps/bg182410" TargetMode="External"/><Relationship Id="rId5" Type="http://schemas.openxmlformats.org/officeDocument/2006/relationships/hyperlink" Target="http://msdn.microsoft.com/en-us/windows/apps/bg184615.aspx" TargetMode="External"/><Relationship Id="rId10" Type="http://schemas.openxmlformats.org/officeDocument/2006/relationships/hyperlink" Target="http://channel9.msdn.com/Events/Build/2013/2-075" TargetMode="External"/><Relationship Id="rId4" Type="http://schemas.openxmlformats.org/officeDocument/2006/relationships/hyperlink" Target="http://msdn.microsoft.com/en-us/library/windows/apps/bg182879.aspx" TargetMode="External"/><Relationship Id="rId9" Type="http://schemas.openxmlformats.org/officeDocument/2006/relationships/hyperlink" Target="http://channel9.msdn.com/Events/Build/2013/3-321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XAML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512" y="1752600"/>
            <a:ext cx="590552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RenderTargetBitmap</a:t>
            </a: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Update Source Trigger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NavStack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can now be manipulated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Deferred Resource 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Unified </a:t>
            </a: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HttpClient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XAML designer and editor improvements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6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XAML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0" dirty="0" smtClean="0">
                <a:solidFill>
                  <a:srgbClr val="EF4E0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DEMO</a:t>
            </a:r>
            <a:endParaRPr lang="en-US" sz="8000" dirty="0">
              <a:solidFill>
                <a:srgbClr val="EF4E0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33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WINJS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512" y="1771471"/>
            <a:ext cx="27362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Hub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 box – </a:t>
            </a:r>
            <a:r>
              <a:rPr lang="en-NZ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BackButton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Repeater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Navbar</a:t>
            </a: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0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WINJS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0" dirty="0" smtClean="0">
                <a:solidFill>
                  <a:srgbClr val="EF4E0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DEMO</a:t>
            </a:r>
            <a:endParaRPr lang="en-US" sz="8000" dirty="0">
              <a:solidFill>
                <a:srgbClr val="EF4E0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6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RESOURCES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512" y="1771471"/>
            <a:ext cx="639925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MSDN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code.msdn.microsoft.com (Filter to VS 2013)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4"/>
              </a:rPr>
              <a:t>HTML and </a:t>
            </a:r>
            <a:r>
              <a:rPr lang="en-NZ" sz="20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4"/>
              </a:rPr>
              <a:t>Javascript</a:t>
            </a: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4"/>
              </a:rPr>
              <a:t> Controls</a:t>
            </a: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5"/>
              </a:rPr>
              <a:t>Product Guide for Developers</a:t>
            </a: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6"/>
              </a:rPr>
              <a:t>Windows 8.1 New APIs and features for </a:t>
            </a:r>
            <a:r>
              <a:rPr lang="en-NZ" sz="20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6"/>
              </a:rPr>
              <a:t>devs</a:t>
            </a: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0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Wintellect</a:t>
            </a: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’s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Jeff </a:t>
            </a: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Prosise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7"/>
              </a:rPr>
              <a:t>blog post</a:t>
            </a: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Build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Tim </a:t>
            </a:r>
            <a:r>
              <a:rPr lang="en-NZ" sz="20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Heuer’s</a:t>
            </a: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8"/>
              </a:rPr>
              <a:t>Build Talk</a:t>
            </a: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9"/>
              </a:rPr>
              <a:t>What’s New in VS &amp; Blend for XAML </a:t>
            </a:r>
            <a:r>
              <a:rPr lang="en-NZ" sz="20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9"/>
              </a:rPr>
              <a:t>devs</a:t>
            </a: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10"/>
              </a:rPr>
              <a:t>What's New in Windows Runtime for Windows 8.1</a:t>
            </a: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3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CONSUMERS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0" dirty="0" smtClean="0">
                <a:solidFill>
                  <a:srgbClr val="EF4E0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QUESTIONS?</a:t>
            </a:r>
            <a:endParaRPr lang="en-US" sz="8000" dirty="0">
              <a:solidFill>
                <a:srgbClr val="EF4E0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24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4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 b="38889"/>
          <a:stretch/>
        </p:blipFill>
        <p:spPr>
          <a:xfrm>
            <a:off x="0" y="3810000"/>
            <a:ext cx="9144000" cy="1905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95400" y="2057400"/>
            <a:ext cx="67006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in Windows 8.1</a:t>
            </a:r>
            <a:endParaRPr lang="en-US" sz="4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63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WHO?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26" name="Picture 2" descr="grava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4406"/>
            <a:ext cx="1905000" cy="1905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00400" y="1856741"/>
            <a:ext cx="26419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@</a:t>
            </a: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petegoo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www.petegoo.com</a:t>
            </a:r>
            <a:endParaRPr lang="en-US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61312"/>
            <a:ext cx="1904999" cy="190499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0"/>
            </a:lightRig>
          </a:scene3d>
          <a:sp3d>
            <a:contourClr>
              <a:srgbClr val="333333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3203388" y="4313646"/>
            <a:ext cx="2737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@</a:t>
            </a: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dkarzon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dkdevelopment.net</a:t>
            </a:r>
            <a:endParaRPr lang="en-US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WHAT?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512" y="1752600"/>
            <a:ext cx="7159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Consumers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App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XAML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HTML / </a:t>
            </a: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WinJS</a:t>
            </a:r>
            <a:endParaRPr lang="en-US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78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CONSUMERS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524000"/>
            <a:ext cx="5693995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Start 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Screen</a:t>
            </a: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Background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Multi-size tile (Small, Medium, Wide, Large)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Swipe up for all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Sync</a:t>
            </a:r>
            <a:b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</a:t>
            </a: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0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Share</a:t>
            </a: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Screenshot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Link to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Share from Snapped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0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76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CONSUMERS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524000"/>
            <a:ext cx="5301388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Updated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Store!!!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Calendar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People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Movie Moments*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Reading List*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0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Auto-Update….</a:t>
            </a:r>
            <a:r>
              <a:rPr lang="en-NZ" sz="16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apparently</a:t>
            </a: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Snap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Drag down to close gesture 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42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CONSUMERS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0" dirty="0" smtClean="0">
                <a:solidFill>
                  <a:srgbClr val="EF4E0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DEMO</a:t>
            </a:r>
            <a:endParaRPr lang="en-US" sz="8000" dirty="0">
              <a:solidFill>
                <a:srgbClr val="EF4E0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43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APP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828800"/>
            <a:ext cx="4868897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 Size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Templates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Hub </a:t>
            </a: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Template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Manifest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Minimum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Tile Update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NZ" sz="20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Supports Language and Region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Tile Images and Logos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Share Target Share 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6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XAML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512" y="1752600"/>
            <a:ext cx="3983783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Templates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Sample </a:t>
            </a:r>
            <a:r>
              <a:rPr lang="en-NZ" sz="20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data now in JSON </a:t>
            </a: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Still no </a:t>
            </a:r>
            <a:r>
              <a:rPr lang="en-NZ" sz="20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JSON.Net</a:t>
            </a:r>
            <a:endParaRPr lang="en-NZ" sz="20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No </a:t>
            </a:r>
            <a:r>
              <a:rPr lang="en-NZ" sz="20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StandardStyles.xaml</a:t>
            </a: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0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Controls</a:t>
            </a: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Hub*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SearchBox</a:t>
            </a: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Flyout</a:t>
            </a: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SettingsFlyout</a:t>
            </a: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DateTimePicker</a:t>
            </a: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Media Controls*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WebView</a:t>
            </a: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94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F6D0871B95904AABD22536D8AC85C8" ma:contentTypeVersion="0" ma:contentTypeDescription="Create a new document." ma:contentTypeScope="" ma:versionID="49efcf3338630220492e4247eaca93e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E1D9E91-416C-4888-A8AA-BE42FEF97F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AB3DE77-6CAF-498C-8660-15E14EE16C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BD4C7A-EE81-430E-8E48-8F597B2AAF83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2607</TotalTime>
  <Words>566</Words>
  <Application>Microsoft Office PowerPoint</Application>
  <PresentationFormat>On-screen Show (4:3)</PresentationFormat>
  <Paragraphs>208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Beattie</dc:creator>
  <cp:lastModifiedBy>Peter Goodman</cp:lastModifiedBy>
  <cp:revision>77</cp:revision>
  <cp:lastPrinted>2012-01-26T07:27:03Z</cp:lastPrinted>
  <dcterms:created xsi:type="dcterms:W3CDTF">2006-08-16T00:00:00Z</dcterms:created>
  <dcterms:modified xsi:type="dcterms:W3CDTF">2013-09-02T03:01:22Z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0x0101004DF6D0871B95904AABD22536D8AC85C8</vt:lpwstr>
  </property>
</Properties>
</file>