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59" r:id="rId7"/>
    <p:sldId id="262" r:id="rId8"/>
    <p:sldId id="263" r:id="rId9"/>
    <p:sldId id="267" r:id="rId10"/>
    <p:sldId id="269" r:id="rId11"/>
    <p:sldId id="264" r:id="rId12"/>
    <p:sldId id="268" r:id="rId13"/>
    <p:sldId id="273" r:id="rId14"/>
    <p:sldId id="265" r:id="rId15"/>
    <p:sldId id="270" r:id="rId16"/>
    <p:sldId id="271" r:id="rId17"/>
    <p:sldId id="272" r:id="rId18"/>
    <p:sldId id="257" r:id="rId1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E03"/>
    <a:srgbClr val="3A5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8446" autoAdjust="0"/>
  </p:normalViewPr>
  <p:slideViewPr>
    <p:cSldViewPr>
      <p:cViewPr varScale="1">
        <p:scale>
          <a:sx n="56" d="100"/>
          <a:sy n="56" d="100"/>
        </p:scale>
        <p:origin x="32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0E7F3-8182-422E-9E50-C39AF57C071F}" type="datetimeFigureOut">
              <a:rPr lang="en-NZ" smtClean="0"/>
              <a:t>2/09/2013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37288-09FC-4542-A157-4A41652684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238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4580-EA0A-4FF1-8861-A6210EFB727D}" type="datetimeFigureOut">
              <a:rPr lang="en-NZ" smtClean="0"/>
              <a:t>2/09/2013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F4B6D-F9CD-4342-87CB-563874CFEF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56183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Background switch to desktop background</a:t>
            </a:r>
          </a:p>
          <a:p>
            <a:endParaRPr lang="en-NZ" dirty="0" smtClean="0"/>
          </a:p>
          <a:p>
            <a:r>
              <a:rPr lang="en-NZ" dirty="0" smtClean="0"/>
              <a:t>Demonstrate</a:t>
            </a:r>
            <a:r>
              <a:rPr lang="en-NZ" baseline="0" dirty="0" smtClean="0"/>
              <a:t> changing Tile sizes</a:t>
            </a:r>
          </a:p>
          <a:p>
            <a:r>
              <a:rPr lang="en-NZ" baseline="0" dirty="0" smtClean="0"/>
              <a:t>- Also group headings</a:t>
            </a:r>
          </a:p>
          <a:p>
            <a:r>
              <a:rPr lang="en-NZ" baseline="0" dirty="0" smtClean="0"/>
              <a:t>- </a:t>
            </a:r>
          </a:p>
          <a:p>
            <a:r>
              <a:rPr lang="en-NZ" baseline="0" dirty="0" smtClean="0"/>
              <a:t>Swipe Up /  all programs arrow</a:t>
            </a:r>
          </a:p>
          <a:p>
            <a:endParaRPr lang="en-NZ" dirty="0" smtClean="0"/>
          </a:p>
          <a:p>
            <a:r>
              <a:rPr lang="en-NZ" dirty="0" smtClean="0"/>
              <a:t>Search</a:t>
            </a:r>
            <a:r>
              <a:rPr lang="en-NZ" baseline="0" dirty="0" smtClean="0"/>
              <a:t> Changes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Apps, Settings and Files are all combined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Enter Key brings up search app unless auto-complete is highlighted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In App search is still there but the app needs to be open. Packaged apps are moving away from search charm?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04304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16598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193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New</a:t>
            </a:r>
            <a:r>
              <a:rPr lang="en-NZ" baseline="0" dirty="0" smtClean="0"/>
              <a:t> Apps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Health and Fitness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Scan</a:t>
            </a:r>
          </a:p>
          <a:p>
            <a:pPr marL="171450" indent="-171450">
              <a:buFontTx/>
              <a:buChar char="-"/>
            </a:pPr>
            <a:endParaRPr lang="en-NZ" dirty="0" smtClean="0"/>
          </a:p>
          <a:p>
            <a:pPr marL="0" indent="0">
              <a:buFontTx/>
              <a:buNone/>
            </a:pPr>
            <a:endParaRPr lang="en-NZ" dirty="0" smtClean="0"/>
          </a:p>
          <a:p>
            <a:r>
              <a:rPr lang="en-NZ" dirty="0" smtClean="0"/>
              <a:t>Store</a:t>
            </a:r>
          </a:p>
          <a:p>
            <a:r>
              <a:rPr lang="en-NZ" dirty="0" smtClean="0"/>
              <a:t>- Doesn’t show you a blank page of never ending sorrow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Picks for you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App</a:t>
            </a:r>
            <a:r>
              <a:rPr lang="en-NZ" baseline="0" dirty="0" smtClean="0"/>
              <a:t> Detail Layout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App Bar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Snap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1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2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3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Open New – choice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Windows 8 apps under 8.1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320px – 768 = snapped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768 - 1024px = Portrait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smtClean="0"/>
              <a:t>Drag down to close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Split view Store app / Task Manager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Drag down to close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Still running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Repeat but wait till app icon is shown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smtClean="0"/>
              <a:t>Charms appear closer to the mouse pointer</a:t>
            </a:r>
          </a:p>
          <a:p>
            <a:pPr marL="171450" lvl="0" indent="-171450">
              <a:buFontTx/>
              <a:buChar char="-"/>
            </a:pPr>
            <a:endParaRPr lang="en-NZ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6659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722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Window</a:t>
            </a:r>
            <a:r>
              <a:rPr lang="en-NZ" baseline="0" dirty="0" smtClean="0"/>
              <a:t> Sizes no longer use Layout Aware Page but instead you must handled the </a:t>
            </a:r>
            <a:r>
              <a:rPr lang="en-NZ" baseline="0" dirty="0" err="1" smtClean="0"/>
              <a:t>SizeChanged</a:t>
            </a:r>
            <a:r>
              <a:rPr lang="en-NZ" baseline="0" dirty="0" smtClean="0"/>
              <a:t> on the current window/</a:t>
            </a:r>
            <a:endParaRPr lang="en-NZ" dirty="0" smtClean="0"/>
          </a:p>
          <a:p>
            <a:r>
              <a:rPr lang="en-NZ" dirty="0" smtClean="0"/>
              <a:t>Tile Sizes</a:t>
            </a:r>
          </a:p>
          <a:p>
            <a:r>
              <a:rPr lang="en-NZ" dirty="0" smtClean="0"/>
              <a:t>- Windows</a:t>
            </a:r>
            <a:r>
              <a:rPr lang="en-NZ" baseline="0" dirty="0" smtClean="0"/>
              <a:t> will auto-generate small tile but you can add a 70x70 image if you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87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7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Update source trigger</a:t>
            </a:r>
          </a:p>
          <a:p>
            <a:r>
              <a:rPr lang="en-NZ" baseline="0" dirty="0" smtClean="0"/>
              <a:t> -Default / Explicit / </a:t>
            </a:r>
            <a:r>
              <a:rPr lang="en-NZ" baseline="0" dirty="0" err="1" smtClean="0"/>
              <a:t>PropertyChanged</a:t>
            </a:r>
            <a:endParaRPr lang="en-NZ" baseline="0" dirty="0" smtClean="0"/>
          </a:p>
          <a:p>
            <a:endParaRPr lang="en-NZ" baseline="0" dirty="0" smtClean="0"/>
          </a:p>
          <a:p>
            <a:endParaRPr lang="en-NZ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New</a:t>
            </a:r>
            <a:r>
              <a:rPr lang="en-NZ" baseline="0" dirty="0" smtClean="0"/>
              <a:t> Project – Hub Template</a:t>
            </a:r>
          </a:p>
          <a:p>
            <a:endParaRPr lang="en-NZ" baseline="0" dirty="0" smtClean="0"/>
          </a:p>
          <a:p>
            <a:r>
              <a:rPr lang="en-NZ" baseline="0" dirty="0" smtClean="0"/>
              <a:t>Project Manifest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Minimum Width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Tile Sizes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Tile Update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Share Target Description</a:t>
            </a:r>
          </a:p>
          <a:p>
            <a:pPr marL="0" indent="0">
              <a:buFontTx/>
              <a:buNone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dirty="0" smtClean="0"/>
              <a:t>Hub</a:t>
            </a:r>
            <a:r>
              <a:rPr lang="en-NZ" baseline="0" dirty="0" smtClean="0"/>
              <a:t> Template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Demo project Pete’s Eats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Show </a:t>
            </a:r>
            <a:r>
              <a:rPr lang="en-NZ" baseline="0" dirty="0" err="1" smtClean="0"/>
              <a:t>HubSection</a:t>
            </a:r>
            <a:r>
              <a:rPr lang="en-NZ" baseline="0" dirty="0" smtClean="0"/>
              <a:t> structure with </a:t>
            </a:r>
            <a:r>
              <a:rPr lang="en-NZ" baseline="0" dirty="0" err="1" smtClean="0"/>
              <a:t>DataTemplates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Show </a:t>
            </a:r>
            <a:r>
              <a:rPr lang="en-NZ" baseline="0" dirty="0" err="1" smtClean="0"/>
              <a:t>RequestedTheme</a:t>
            </a:r>
            <a:r>
              <a:rPr lang="en-NZ" baseline="0" dirty="0" smtClean="0"/>
              <a:t> in action on designer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Create a </a:t>
            </a:r>
            <a:r>
              <a:rPr lang="en-NZ" baseline="0" dirty="0" err="1" smtClean="0"/>
              <a:t>Page.BottomAppBar</a:t>
            </a:r>
            <a:r>
              <a:rPr lang="en-NZ" baseline="0" dirty="0" smtClean="0"/>
              <a:t> with a </a:t>
            </a:r>
            <a:r>
              <a:rPr lang="en-NZ" baseline="0" dirty="0" err="1" smtClean="0"/>
              <a:t>CommandBar</a:t>
            </a:r>
            <a:r>
              <a:rPr lang="en-NZ" baseline="0" dirty="0" smtClean="0"/>
              <a:t> and an App Bar button for Upload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Add a </a:t>
            </a:r>
            <a:r>
              <a:rPr lang="en-NZ" baseline="0" dirty="0" err="1" smtClean="0"/>
              <a:t>AppBarButton.Flyout</a:t>
            </a:r>
            <a:r>
              <a:rPr lang="en-NZ" baseline="0" dirty="0" smtClean="0"/>
              <a:t> with a </a:t>
            </a:r>
            <a:r>
              <a:rPr lang="en-NZ" baseline="0" dirty="0" err="1" smtClean="0"/>
              <a:t>MenuFlyout</a:t>
            </a:r>
            <a:r>
              <a:rPr lang="en-NZ" baseline="0" dirty="0" smtClean="0"/>
              <a:t> and </a:t>
            </a:r>
            <a:r>
              <a:rPr lang="en-NZ" baseline="0" dirty="0" err="1" smtClean="0"/>
              <a:t>MenuFlyoutItems</a:t>
            </a:r>
            <a:r>
              <a:rPr lang="en-NZ" baseline="0" dirty="0" smtClean="0"/>
              <a:t> for the location</a:t>
            </a:r>
          </a:p>
          <a:p>
            <a:pPr marL="0" indent="0">
              <a:buFontTx/>
              <a:buNone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Show window model using Size Changed and visual states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Also mention </a:t>
            </a:r>
            <a:r>
              <a:rPr lang="en-NZ" baseline="0" dirty="0" err="1" smtClean="0"/>
              <a:t>IsFullScreen</a:t>
            </a:r>
            <a:r>
              <a:rPr lang="en-NZ" baseline="0" dirty="0" smtClean="0"/>
              <a:t>, </a:t>
            </a:r>
            <a:r>
              <a:rPr lang="en-NZ" baseline="0" dirty="0" err="1" smtClean="0"/>
              <a:t>AdjacentToLeftDisplayEdge</a:t>
            </a:r>
            <a:r>
              <a:rPr lang="en-NZ" baseline="0" dirty="0" smtClean="0"/>
              <a:t> and </a:t>
            </a:r>
            <a:r>
              <a:rPr lang="en-NZ" baseline="0" dirty="0" err="1" smtClean="0"/>
              <a:t>AdjacentToRightDisplayEdge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Visual Studio features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F12 on resources to project resources and </a:t>
            </a:r>
            <a:r>
              <a:rPr lang="en-NZ" baseline="0" dirty="0" err="1" smtClean="0"/>
              <a:t>Generic.xaml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err="1" smtClean="0"/>
              <a:t>Intellisense</a:t>
            </a:r>
            <a:r>
              <a:rPr lang="en-NZ" baseline="0" dirty="0" smtClean="0"/>
              <a:t> on bindings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Commenting </a:t>
            </a:r>
            <a:r>
              <a:rPr lang="en-NZ" baseline="0" dirty="0" err="1" smtClean="0"/>
              <a:t>markup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XAML snippets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48557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Hub – has sections, helps do things.</a:t>
            </a:r>
          </a:p>
          <a:p>
            <a:endParaRPr lang="en-AU" dirty="0" smtClean="0"/>
          </a:p>
          <a:p>
            <a:r>
              <a:rPr lang="en-AU" dirty="0" err="1" smtClean="0"/>
              <a:t>Searchbox</a:t>
            </a:r>
            <a:endParaRPr lang="en-AU" dirty="0" smtClean="0"/>
          </a:p>
          <a:p>
            <a:r>
              <a:rPr lang="en-AU" baseline="0" dirty="0" smtClean="0"/>
              <a:t>-   Because the search charm is dead!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err="1" smtClean="0"/>
              <a:t>onquerychanged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err="1" smtClean="0"/>
              <a:t>onquerysubmitted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err="1" smtClean="0"/>
              <a:t>onreceivingfocusonkeyboardinput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err="1" smtClean="0"/>
              <a:t>onresultsuggestionschosen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err="1" smtClean="0"/>
              <a:t>onsuggestionsrequested</a:t>
            </a:r>
            <a:endParaRPr lang="en-AU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66213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930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882D-2C5B-415E-9E91-4F10E2FB91E8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B654-7835-4B8C-B84F-A49FB20243E7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97B9-09AC-437D-ADB2-D66347E88734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C857-92DD-410A-8C0B-3007C496C0FC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EC2D-51E9-45C0-BBFF-7C45DCB9D6E2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0DC6-5E97-4188-9057-288F7ECA5876}" type="datetime1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4DCF-1F7E-4739-8487-7FF753A2C6FB}" type="datetime1">
              <a:rPr lang="en-US" smtClean="0"/>
              <a:t>9/2/2013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845E-2D21-4665-BD6E-FD42BAE64A4E}" type="datetime1">
              <a:rPr lang="en-US" smtClean="0"/>
              <a:t>9/2/2013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D25A-8247-4FE1-AD59-2F9BBEB7005C}" type="datetime1">
              <a:rPr lang="en-US" smtClean="0"/>
              <a:t>9/2/2013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9F14-F4AB-46AA-9314-BE83D40BE308}" type="datetime1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79C5-8BBA-4AE4-86E1-BE81FA04CC86}" type="datetime1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CED58-6F3F-4589-BCCA-6C233D41C43B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590552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RenderTargetBitmap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 Source Trigger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NavStack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can now be manipulated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Deferred Resource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Unified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HttpClient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XAML designer and editor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WINJS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512" y="1771471"/>
            <a:ext cx="27362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box – </a:t>
            </a:r>
            <a:r>
              <a:rPr lang="en-NZ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Repeater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Navbar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WINJS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QUESTIONS?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8889"/>
          <a:stretch/>
        </p:blipFill>
        <p:spPr>
          <a:xfrm>
            <a:off x="0" y="3810000"/>
            <a:ext cx="9144000" cy="1905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5400" y="2057400"/>
            <a:ext cx="6700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in Windows 8.1</a:t>
            </a:r>
            <a:endParaRPr lang="en-US" sz="4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WHO?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gr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4406"/>
            <a:ext cx="1905000" cy="1905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33108" y="1995241"/>
            <a:ext cx="2034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@</a:t>
            </a:r>
            <a:r>
              <a:rPr lang="en-NZ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petegoo</a:t>
            </a:r>
            <a: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NZ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www.petegoo.com</a:t>
            </a:r>
            <a:endParaRPr lang="en-US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1312"/>
            <a:ext cx="1904999" cy="190499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0"/>
            </a:lightRig>
          </a:scene3d>
          <a:sp3d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3200400" y="4313646"/>
            <a:ext cx="2737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@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dkarzon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dkdevelopment.net</a:t>
            </a:r>
            <a:endParaRPr lang="en-US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WHAT?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7159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HTML /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WinJS</a:t>
            </a:r>
            <a:endParaRPr lang="en-US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665194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Start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Multi-size tile (Small, Medium, Wide, Large)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Swipe up for all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Sync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Screenshot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Link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 from Snapped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530138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Updated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Store!!!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Calendar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People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Movie Moments*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Reading List*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Auto-Update….</a:t>
            </a:r>
            <a:r>
              <a:rPr lang="en-NZ" sz="16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apparently</a:t>
            </a: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Snap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Drag down to close gesture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APP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828800"/>
            <a:ext cx="5566204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 Size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Manifest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Minimum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Tile Update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Supports Language and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Tile Images and Logos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 Target Share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459452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Sample </a:t>
            </a: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now in JSON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Still no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JSON.Net</a:t>
            </a: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StandardStyles.xaml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Controls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SearchBox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Flyout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SettingsFlyout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DateTimePicker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Media Controls*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WebView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F6D0871B95904AABD22536D8AC85C8" ma:contentTypeVersion="0" ma:contentTypeDescription="Create a new document." ma:contentTypeScope="" ma:versionID="49efcf3338630220492e4247eaca93e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E1D9E91-416C-4888-A8AA-BE42FEF97F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AB3DE77-6CAF-498C-8660-15E14EE16C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BD4C7A-EE81-430E-8E48-8F597B2AAF83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512</Words>
  <Application>Microsoft Office PowerPoint</Application>
  <PresentationFormat>On-screen Show (4:3)</PresentationFormat>
  <Paragraphs>189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Beattie</dc:creator>
  <cp:lastModifiedBy>Peter Goodman</cp:lastModifiedBy>
  <cp:revision>69</cp:revision>
  <cp:lastPrinted>2012-01-26T07:27:03Z</cp:lastPrinted>
  <dcterms:created xsi:type="dcterms:W3CDTF">2006-08-16T00:00:00Z</dcterms:created>
  <dcterms:modified xsi:type="dcterms:W3CDTF">2013-09-02T01:09:05Z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0x0101004DF6D0871B95904AABD22536D8AC85C8</vt:lpwstr>
  </property>
</Properties>
</file>