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59" r:id="rId7"/>
    <p:sldId id="262" r:id="rId8"/>
    <p:sldId id="263" r:id="rId9"/>
    <p:sldId id="265" r:id="rId10"/>
    <p:sldId id="264" r:id="rId11"/>
    <p:sldId id="266" r:id="rId12"/>
    <p:sldId id="260" r:id="rId13"/>
    <p:sldId id="257" r:id="rId1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E03"/>
    <a:srgbClr val="3A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0E7F3-8182-422E-9E50-C39AF57C071F}" type="datetimeFigureOut">
              <a:rPr lang="en-NZ" smtClean="0"/>
              <a:t>28/08/2013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37288-09FC-4542-A157-4A41652684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38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4580-EA0A-4FF1-8861-A6210EFB727D}" type="datetimeFigureOut">
              <a:rPr lang="en-NZ" smtClean="0"/>
              <a:t>28/08/2013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4B6D-F9CD-4342-87CB-563874CFEF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6183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882D-2C5B-415E-9E91-4F10E2FB91E8}" type="datetime1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B654-7835-4B8C-B84F-A49FB20243E7}" type="datetime1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97B9-09AC-437D-ADB2-D66347E88734}" type="datetime1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C857-92DD-410A-8C0B-3007C496C0FC}" type="datetime1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EC2D-51E9-45C0-BBFF-7C45DCB9D6E2}" type="datetime1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0DC6-5E97-4188-9057-288F7ECA5876}" type="datetime1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4DCF-1F7E-4739-8487-7FF753A2C6FB}" type="datetime1">
              <a:rPr lang="en-US" smtClean="0"/>
              <a:t>8/28/2013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845E-2D21-4665-BD6E-FD42BAE64A4E}" type="datetime1">
              <a:rPr lang="en-US" smtClean="0"/>
              <a:t>8/28/2013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D25A-8247-4FE1-AD59-2F9BBEB7005C}" type="datetime1">
              <a:rPr lang="en-US" smtClean="0"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F14-F4AB-46AA-9314-BE83D40BE308}" type="datetime1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79C5-8BBA-4AE4-86E1-BE81FA04CC86}" type="datetime1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ED58-6F3F-4589-BCCA-6C233D41C43B}" type="datetime1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8889"/>
          <a:stretch/>
        </p:blipFill>
        <p:spPr>
          <a:xfrm>
            <a:off x="0" y="3810000"/>
            <a:ext cx="9144000" cy="190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5400" y="2057400"/>
            <a:ext cx="6700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in Windows 8.1</a:t>
            </a:r>
            <a:endParaRPr lang="en-US" sz="4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WHO?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gr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4406"/>
            <a:ext cx="1905000" cy="1905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33108" y="1995241"/>
            <a:ext cx="2034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</a:t>
            </a:r>
            <a:r>
              <a:rPr lang="en-NZ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petegoo</a:t>
            </a:r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www.petegoo.com</a:t>
            </a:r>
            <a:endParaRPr lang="en-US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258788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HTML /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WinJS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569399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Start Screen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Multi-size tile (Small, Medium, Wide, Large)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Swipe up for all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Calendar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People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Movie Moments*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Snap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Drag down to close gesture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APP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84782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 Size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Quick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Restart (Restarting </a:t>
            </a: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 app immediately after closing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Suspension timeout at low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Sample data now in JSON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APP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49825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Manifest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Images and Logos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Target Share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INTRODUCING MARKER METRO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872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Alt Lt" pitchFamily="50" charset="0"/>
              </a:rPr>
              <a:t>m</a:t>
            </a:r>
            <a:r>
              <a:rPr lang="en-NZ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 Alt Lt" pitchFamily="50" charset="0"/>
              </a:rPr>
              <a:t>arker metro</a:t>
            </a:r>
            <a:endParaRPr lang="en-NZ" sz="3600" dirty="0">
              <a:solidFill>
                <a:schemeClr val="tx1">
                  <a:lumMod val="75000"/>
                  <a:lumOff val="25000"/>
                </a:schemeClr>
              </a:solidFill>
              <a:latin typeface="Proxima Nova Alt Lt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296180"/>
            <a:ext cx="7848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600" dirty="0">
                <a:latin typeface="Proxima Nova Alt Lt" pitchFamily="50" charset="0"/>
              </a:rPr>
              <a:t>The first 100% Metro </a:t>
            </a:r>
            <a:r>
              <a:rPr lang="en-NZ" sz="2600" dirty="0" smtClean="0">
                <a:latin typeface="Proxima Nova Alt Lt" pitchFamily="50" charset="0"/>
              </a:rPr>
              <a:t>agency. </a:t>
            </a:r>
          </a:p>
          <a:p>
            <a:endParaRPr lang="en-NZ" sz="2600" dirty="0">
              <a:latin typeface="Proxima Nova Alt Lt" pitchFamily="50" charset="0"/>
            </a:endParaRPr>
          </a:p>
          <a:p>
            <a:r>
              <a:rPr lang="en-NZ" sz="2600" dirty="0" smtClean="0">
                <a:latin typeface="Proxima Nova Alt Lt" pitchFamily="50" charset="0"/>
              </a:rPr>
              <a:t>We design and build world-class</a:t>
            </a:r>
            <a:r>
              <a:rPr lang="en-NZ" sz="2600" dirty="0">
                <a:latin typeface="Proxima Nova Alt Lt" pitchFamily="50" charset="0"/>
              </a:rPr>
              <a:t>, award-winning apps for </a:t>
            </a:r>
            <a:r>
              <a:rPr lang="en-NZ" sz="2600" dirty="0" smtClean="0">
                <a:latin typeface="Proxima Nova Alt Lt" pitchFamily="50" charset="0"/>
              </a:rPr>
              <a:t>Windows. </a:t>
            </a:r>
            <a:endParaRPr lang="en-NZ" sz="2600" dirty="0">
              <a:latin typeface="Proxima Nova Alt L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F6D0871B95904AABD22536D8AC85C8" ma:contentTypeVersion="0" ma:contentTypeDescription="Create a new document." ma:contentTypeScope="" ma:versionID="49efcf3338630220492e4247eaca93e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EBD4C7A-EE81-430E-8E48-8F597B2AAF83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AB3DE77-6CAF-498C-8660-15E14EE16C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D9E91-416C-4888-A8AA-BE42FEF97F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138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Proxima Nova Alt Lt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Beattie</dc:creator>
  <cp:lastModifiedBy>Peter Goodman</cp:lastModifiedBy>
  <cp:revision>41</cp:revision>
  <cp:lastPrinted>2012-01-26T07:27:03Z</cp:lastPrinted>
  <dcterms:created xsi:type="dcterms:W3CDTF">2006-08-16T00:00:00Z</dcterms:created>
  <dcterms:modified xsi:type="dcterms:W3CDTF">2013-08-28T04:44:47Z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0x0101004DF6D0871B95904AABD22536D8AC85C8</vt:lpwstr>
  </property>
</Properties>
</file>