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2" r:id="rId18"/>
    <p:sldId id="257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446" autoAdjust="0"/>
  </p:normalViewPr>
  <p:slideViewPr>
    <p:cSldViewPr>
      <p:cViewPr varScale="1">
        <p:scale>
          <a:sx n="64" d="100"/>
          <a:sy n="64" d="100"/>
        </p:scale>
        <p:origin x="29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31/08/2013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31/08/2013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</a:t>
            </a:r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107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</a:t>
            </a:r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108" y="1995241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66519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556620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45945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475</Words>
  <Application>Microsoft Office PowerPoint</Application>
  <PresentationFormat>On-screen Show (4:3)</PresentationFormat>
  <Paragraphs>168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66</cp:revision>
  <cp:lastPrinted>2012-01-26T07:27:03Z</cp:lastPrinted>
  <dcterms:created xsi:type="dcterms:W3CDTF">2006-08-16T00:00:00Z</dcterms:created>
  <dcterms:modified xsi:type="dcterms:W3CDTF">2013-09-01T11:30:53Z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