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4" r:id="rId18"/>
    <p:sldId id="272" r:id="rId19"/>
    <p:sldId id="257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Demo Search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979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19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Blend for Visual Studio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Rulers and Guides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Design Data</a:t>
            </a:r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621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Hub – has sections, helps do things.</a:t>
            </a:r>
          </a:p>
          <a:p>
            <a:r>
              <a:rPr lang="en-AU" dirty="0" smtClean="0"/>
              <a:t> - Similar to XAML version</a:t>
            </a:r>
          </a:p>
          <a:p>
            <a:r>
              <a:rPr lang="en-AU" dirty="0" smtClean="0"/>
              <a:t> - add a new section and throw in some HTML</a:t>
            </a:r>
          </a:p>
          <a:p>
            <a:endParaRPr lang="en-AU" dirty="0" smtClean="0"/>
          </a:p>
          <a:p>
            <a:r>
              <a:rPr lang="en-AU" dirty="0" smtClean="0"/>
              <a:t>Media Queries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Don’t use 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-view-state</a:t>
            </a:r>
          </a:p>
          <a:p>
            <a:pPr marL="171450" indent="-171450">
              <a:buFontTx/>
              <a:buChar char="-"/>
            </a:pP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Width</a:t>
            </a:r>
            <a:endParaRPr lang="en-N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@media screen and (max-width: 760) { }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Searchbox</a:t>
            </a:r>
            <a:endParaRPr lang="en-AU" dirty="0" smtClean="0"/>
          </a:p>
          <a:p>
            <a:r>
              <a:rPr lang="en-AU" baseline="0" dirty="0" smtClean="0"/>
              <a:t>-   </a:t>
            </a:r>
            <a:r>
              <a:rPr lang="en-AU" dirty="0" err="1" smtClean="0"/>
              <a:t>onquerychanged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onquerysubmitted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onreceivingfocusonkeyboardinput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onresultsuggestionschosen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onsuggestionsrequested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Repeater/</a:t>
            </a:r>
            <a:r>
              <a:rPr lang="en-AU" dirty="0" err="1" smtClean="0"/>
              <a:t>ItemContainer</a:t>
            </a:r>
            <a:r>
              <a:rPr lang="en-AU" baseline="0" dirty="0" smtClean="0"/>
              <a:t> Combo for light weight </a:t>
            </a:r>
            <a:r>
              <a:rPr lang="en-AU" baseline="0" dirty="0" err="1" smtClean="0"/>
              <a:t>listview</a:t>
            </a:r>
            <a:r>
              <a:rPr lang="en-AU" baseline="0" dirty="0" smtClean="0"/>
              <a:t> type control</a:t>
            </a:r>
          </a:p>
          <a:p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Create </a:t>
            </a:r>
            <a:r>
              <a:rPr lang="en-AU" baseline="0" dirty="0" err="1" smtClean="0"/>
              <a:t>theNavBar</a:t>
            </a:r>
            <a:endParaRPr lang="en-AU" baseline="0" dirty="0" smtClean="0"/>
          </a:p>
          <a:p>
            <a:r>
              <a:rPr lang="en-AU" baseline="0" dirty="0" smtClean="0"/>
              <a:t> - </a:t>
            </a:r>
            <a:r>
              <a:rPr lang="en-AU" baseline="0" dirty="0" err="1" smtClean="0"/>
              <a:t>WinJS.UI.NavBar</a:t>
            </a:r>
            <a:endParaRPr lang="en-AU" baseline="0" dirty="0" smtClean="0"/>
          </a:p>
          <a:p>
            <a:r>
              <a:rPr lang="en-AU" baseline="0" dirty="0" smtClean="0"/>
              <a:t> - </a:t>
            </a:r>
            <a:r>
              <a:rPr lang="en-AU" baseline="0" dirty="0" err="1" smtClean="0"/>
              <a:t>WinJS.UI.NavBarContainer</a:t>
            </a:r>
            <a:endParaRPr lang="en-AU" baseline="0" dirty="0" smtClean="0"/>
          </a:p>
          <a:p>
            <a:r>
              <a:rPr lang="en-AU" baseline="0" dirty="0" smtClean="0"/>
              <a:t> - </a:t>
            </a:r>
            <a:r>
              <a:rPr lang="en-AU" baseline="0" dirty="0" err="1" smtClean="0"/>
              <a:t>WinJS.UI.NavBarCommand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Events/Build/2013/2-16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intellect.com/blogs/jprosise/what%E2%80%99s-new-for-developers-in-windows-8.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sdn.microsoft.com/library/windows/apps/bg182410" TargetMode="External"/><Relationship Id="rId5" Type="http://schemas.openxmlformats.org/officeDocument/2006/relationships/hyperlink" Target="http://msdn.microsoft.com/en-us/windows/apps/bg184615.aspx" TargetMode="External"/><Relationship Id="rId10" Type="http://schemas.openxmlformats.org/officeDocument/2006/relationships/hyperlink" Target="http://channel9.msdn.com/Events/Build/2013/2-075" TargetMode="External"/><Relationship Id="rId4" Type="http://schemas.openxmlformats.org/officeDocument/2006/relationships/hyperlink" Target="http://msdn.microsoft.com/en-us/library/windows/apps/bg182879.aspx" TargetMode="External"/><Relationship Id="rId9" Type="http://schemas.openxmlformats.org/officeDocument/2006/relationships/hyperlink" Target="http://channel9.msdn.com/Events/Build/2013/3-32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HttpClient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" y="3485346"/>
            <a:ext cx="48123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</a:t>
            </a: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box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BackButton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Repeater/Item Container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Navbar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" y="1405354"/>
            <a:ext cx="39369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Template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Fixed Layout (gone)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CSS Media </a:t>
            </a: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queries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512" y="1771471"/>
            <a:ext cx="63992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MSDN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code.msdn.microsoft.com (Filter to VS 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HTML and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Javascript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 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Product Guide for Developers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Windows 8.1 New APIs and features for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Wintellect’s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Jeff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Prosise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7"/>
              </a:rPr>
              <a:t>blog post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Heuer’s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8"/>
              </a:rPr>
              <a:t>Build Talk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What’s New in VS &amp; Blend for XAML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10"/>
              </a:rPr>
              <a:t>What's New in Windows Runtime for Windows 8.1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1856741"/>
            <a:ext cx="2641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312"/>
            <a:ext cx="1904999" cy="19049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0"/>
            </a:lightRig>
          </a:scene3d>
          <a:sp3d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203388" y="4313646"/>
            <a:ext cx="2737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dkarzon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dkdevelopment.net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69399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  <a:b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486889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398378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624</Words>
  <Application>Microsoft Office PowerPoint</Application>
  <PresentationFormat>On-screen Show (4:3)</PresentationFormat>
  <Paragraphs>223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Damian Karzon</cp:lastModifiedBy>
  <cp:revision>82</cp:revision>
  <cp:lastPrinted>2012-01-26T07:27:03Z</cp:lastPrinted>
  <dcterms:created xsi:type="dcterms:W3CDTF">2006-08-16T00:00:00Z</dcterms:created>
  <dcterms:modified xsi:type="dcterms:W3CDTF">2013-09-02T03:18:58Z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