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1" r:id="rId6"/>
    <p:sldId id="259" r:id="rId7"/>
    <p:sldId id="262" r:id="rId8"/>
    <p:sldId id="263" r:id="rId9"/>
    <p:sldId id="267" r:id="rId10"/>
    <p:sldId id="269" r:id="rId11"/>
    <p:sldId id="264" r:id="rId12"/>
    <p:sldId id="268" r:id="rId13"/>
    <p:sldId id="265" r:id="rId14"/>
    <p:sldId id="270" r:id="rId15"/>
    <p:sldId id="271" r:id="rId16"/>
    <p:sldId id="272" r:id="rId17"/>
    <p:sldId id="257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E03"/>
    <a:srgbClr val="3A5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48446" autoAdjust="0"/>
  </p:normalViewPr>
  <p:slideViewPr>
    <p:cSldViewPr>
      <p:cViewPr varScale="1">
        <p:scale>
          <a:sx n="56" d="100"/>
          <a:sy n="56" d="100"/>
        </p:scale>
        <p:origin x="3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0E7F3-8182-422E-9E50-C39AF57C071F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37288-09FC-4542-A157-4A41652684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238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4580-EA0A-4FF1-8861-A6210EFB727D}" type="datetimeFigureOut">
              <a:rPr lang="en-NZ" smtClean="0"/>
              <a:t>30/08/2013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4B6D-F9CD-4342-87CB-563874CFEF0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56183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Background switch to desktop background</a:t>
            </a:r>
          </a:p>
          <a:p>
            <a:endParaRPr lang="en-NZ" dirty="0" smtClean="0"/>
          </a:p>
          <a:p>
            <a:r>
              <a:rPr lang="en-NZ" dirty="0" smtClean="0"/>
              <a:t>Demonstrate</a:t>
            </a:r>
            <a:r>
              <a:rPr lang="en-NZ" baseline="0" dirty="0" smtClean="0"/>
              <a:t> changing Tile sizes</a:t>
            </a:r>
          </a:p>
          <a:p>
            <a:r>
              <a:rPr lang="en-NZ" baseline="0" dirty="0" smtClean="0"/>
              <a:t>- Also group headings</a:t>
            </a:r>
          </a:p>
          <a:p>
            <a:r>
              <a:rPr lang="en-NZ" baseline="0" dirty="0" smtClean="0"/>
              <a:t>- </a:t>
            </a:r>
          </a:p>
          <a:p>
            <a:r>
              <a:rPr lang="en-NZ" baseline="0" dirty="0" smtClean="0"/>
              <a:t>Swipe Up /  all programs arrow</a:t>
            </a:r>
          </a:p>
          <a:p>
            <a:endParaRPr lang="en-NZ" dirty="0" smtClean="0"/>
          </a:p>
          <a:p>
            <a:r>
              <a:rPr lang="en-NZ" dirty="0" smtClean="0"/>
              <a:t>Search</a:t>
            </a:r>
            <a:r>
              <a:rPr lang="en-NZ" baseline="0" dirty="0" smtClean="0"/>
              <a:t> Changes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Apps, Settings and Files are all combined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Enter Key brings up search app unless auto-complete is highlighted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In App search is still there but the app needs to be open. Packaged apps are moving away from search charm?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04304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 smtClean="0"/>
              <a:t>New</a:t>
            </a:r>
            <a:r>
              <a:rPr lang="en-NZ" baseline="0" dirty="0" smtClean="0"/>
              <a:t> Apps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Health and Fitness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Scan</a:t>
            </a:r>
          </a:p>
          <a:p>
            <a:pPr marL="171450" indent="-171450">
              <a:buFontTx/>
              <a:buChar char="-"/>
            </a:pPr>
            <a:endParaRPr lang="en-NZ" dirty="0" smtClean="0"/>
          </a:p>
          <a:p>
            <a:pPr marL="0" indent="0">
              <a:buFontTx/>
              <a:buNone/>
            </a:pPr>
            <a:endParaRPr lang="en-NZ" dirty="0" smtClean="0"/>
          </a:p>
          <a:p>
            <a:r>
              <a:rPr lang="en-NZ" dirty="0" smtClean="0"/>
              <a:t>Store</a:t>
            </a:r>
          </a:p>
          <a:p>
            <a:r>
              <a:rPr lang="en-NZ" dirty="0" smtClean="0"/>
              <a:t>- Doesn’t show you a blank page of never ending sorrow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Picks for you</a:t>
            </a:r>
          </a:p>
          <a:p>
            <a:pPr marL="171450" indent="-171450">
              <a:buFontTx/>
              <a:buChar char="-"/>
            </a:pPr>
            <a:r>
              <a:rPr lang="en-NZ" dirty="0" smtClean="0"/>
              <a:t>App</a:t>
            </a:r>
            <a:r>
              <a:rPr lang="en-NZ" baseline="0" dirty="0" smtClean="0"/>
              <a:t> Detail Layout</a:t>
            </a:r>
          </a:p>
          <a:p>
            <a:pPr marL="171450" indent="-171450">
              <a:buFontTx/>
              <a:buChar char="-"/>
            </a:pPr>
            <a:r>
              <a:rPr lang="en-NZ" baseline="0" dirty="0" smtClean="0"/>
              <a:t>App Bar</a:t>
            </a:r>
          </a:p>
          <a:p>
            <a:pPr marL="171450" indent="-171450">
              <a:buFontTx/>
              <a:buChar char="-"/>
            </a:pPr>
            <a:endParaRPr lang="en-NZ" baseline="0" dirty="0" smtClean="0"/>
          </a:p>
          <a:p>
            <a:pPr marL="171450" indent="-171450">
              <a:buFontTx/>
              <a:buChar char="-"/>
            </a:pPr>
            <a:r>
              <a:rPr lang="en-NZ" baseline="0" dirty="0" smtClean="0"/>
              <a:t>Snap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2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Open New – choice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Windows 8 apps under 8.1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320px – 768 = snapped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768 - 1024px = Portrait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Split view Store app / Task Manager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Drag down to close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Still running</a:t>
            </a:r>
          </a:p>
          <a:p>
            <a:pPr marL="628650" lvl="1" indent="-171450">
              <a:buFontTx/>
              <a:buChar char="-"/>
            </a:pPr>
            <a:r>
              <a:rPr lang="en-NZ" baseline="0" dirty="0" smtClean="0"/>
              <a:t>Repeat but wait till app icon is shown</a:t>
            </a:r>
          </a:p>
          <a:p>
            <a:pPr marL="628650" lvl="1" indent="-171450">
              <a:buFontTx/>
              <a:buChar char="-"/>
            </a:pPr>
            <a:endParaRPr lang="en-NZ" baseline="0" dirty="0" smtClean="0"/>
          </a:p>
          <a:p>
            <a:pPr marL="171450" lvl="0" indent="-171450">
              <a:buFontTx/>
              <a:buChar char="-"/>
            </a:pPr>
            <a:r>
              <a:rPr lang="en-NZ" baseline="0" dirty="0" smtClean="0"/>
              <a:t>Charms appear closer to the mouse pointer</a:t>
            </a:r>
          </a:p>
          <a:p>
            <a:pPr marL="171450" lvl="0" indent="-171450">
              <a:buFontTx/>
              <a:buChar char="-"/>
            </a:pPr>
            <a:endParaRPr lang="en-NZ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6659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17223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8557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7930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659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2882D-2C5B-415E-9E91-4F10E2FB91E8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B654-7835-4B8C-B84F-A49FB20243E7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97B9-09AC-437D-ADB2-D66347E88734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C857-92DD-410A-8C0B-3007C496C0FC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EC2D-51E9-45C0-BBFF-7C45DCB9D6E2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0DC6-5E97-4188-9057-288F7ECA5876}" type="datetime1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E4DCF-1F7E-4739-8487-7FF753A2C6FB}" type="datetime1">
              <a:rPr lang="en-US" smtClean="0"/>
              <a:t>8/30/2013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845E-2D21-4665-BD6E-FD42BAE64A4E}" type="datetime1">
              <a:rPr lang="en-US" smtClean="0"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2D25A-8247-4FE1-AD59-2F9BBEB7005C}" type="datetime1">
              <a:rPr lang="en-US" smtClean="0"/>
              <a:t>8/30/2013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9F14-F4AB-46AA-9314-BE83D40BE308}" type="datetime1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79C5-8BBA-4AE4-86E1-BE81FA04CC86}" type="datetime1">
              <a:rPr lang="en-US" smtClean="0"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CED58-6F3F-4589-BCCA-6C233D41C43B}" type="datetime1">
              <a:rPr lang="en-US" smtClean="0"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3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</a:t>
            </a:r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WINJS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1072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Stuff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QUESTIONS?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4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8889"/>
          <a:stretch/>
        </p:blipFill>
        <p:spPr>
          <a:xfrm>
            <a:off x="0" y="3810000"/>
            <a:ext cx="9144000" cy="1905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5400" y="2057400"/>
            <a:ext cx="6700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in Windows 8.1</a:t>
            </a:r>
            <a:endParaRPr lang="en-US" sz="4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WHO?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gravat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4406"/>
            <a:ext cx="1905000" cy="19050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3108" y="1995241"/>
            <a:ext cx="203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@</a:t>
            </a:r>
            <a:r>
              <a:rPr lang="en-NZ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petegoo</a:t>
            </a:r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/>
            </a:r>
            <a:b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endParaRPr lang="en-NZ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NZ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www.petegoo.com</a:t>
            </a:r>
            <a:endParaRPr lang="en-US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WHAT?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7159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Consumers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HTML /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WinJS</a:t>
            </a:r>
            <a:endParaRPr lang="en-US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8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6651949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Start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Background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Multi-size tile (Small, Medium, Wide, Large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)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Swipe up for all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Apps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Search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Screenshot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Link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from Snapped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6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524000"/>
            <a:ext cx="5301388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Updated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Store!!!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Calendar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Movie Moments*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Reading List*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Auto-Update….</a:t>
            </a:r>
            <a:r>
              <a:rPr lang="en-NZ" sz="16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apparently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Snap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Drag down to close gesture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0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42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CONSUMERS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3048000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 smtClean="0">
                <a:solidFill>
                  <a:srgbClr val="EF4E03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DEMO</a:t>
            </a:r>
            <a:endParaRPr lang="en-US" sz="8000" dirty="0">
              <a:solidFill>
                <a:srgbClr val="EF4E03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43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APP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828800"/>
            <a:ext cx="5566204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Window Size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Manifest Changes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Minimum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Update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Supports Language and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Tile Images and Logos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Share Target Share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8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0400" y="533400"/>
            <a:ext cx="541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WHAT’S NEW FOR </a:t>
            </a:r>
            <a:r>
              <a:rPr lang="en-NZ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XAML DEVELOPERS</a:t>
            </a:r>
            <a:endParaRPr lang="en-NZ" sz="16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512" y="1752600"/>
            <a:ext cx="47876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Templates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Sample </a:t>
            </a:r>
            <a:r>
              <a:rPr lang="en-NZ" sz="2400" dirty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now in JSON 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Still no </a:t>
            </a:r>
            <a:r>
              <a:rPr lang="en-NZ" sz="2400" dirty="0" err="1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JSON.Net</a:t>
            </a:r>
            <a:r>
              <a:rPr lang="en-NZ" sz="2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…….</a:t>
            </a:r>
            <a:r>
              <a:rPr lang="en-NZ" sz="1400" dirty="0" smtClean="0">
                <a:solidFill>
                  <a:srgbClr val="3A537B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Sinofsky!!!!!!!</a:t>
            </a: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2400" dirty="0" smtClean="0">
              <a:solidFill>
                <a:srgbClr val="3A537B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6D0871B95904AABD22536D8AC85C8" ma:contentTypeVersion="0" ma:contentTypeDescription="Create a new document." ma:contentTypeScope="" ma:versionID="49efcf3338630220492e4247eaca93e8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E1D9E91-416C-4888-A8AA-BE42FEF97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AB3DE77-6CAF-498C-8660-15E14EE16C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BD4C7A-EE81-430E-8E48-8F597B2AAF83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297</Words>
  <Application>Microsoft Office PowerPoint</Application>
  <PresentationFormat>On-screen Show (4:3)</PresentationFormat>
  <Paragraphs>117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 Semilight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Beattie</dc:creator>
  <cp:lastModifiedBy>Peter Goodman</cp:lastModifiedBy>
  <cp:revision>55</cp:revision>
  <cp:lastPrinted>2012-01-26T07:27:03Z</cp:lastPrinted>
  <dcterms:created xsi:type="dcterms:W3CDTF">2006-08-16T00:00:00Z</dcterms:created>
  <dcterms:modified xsi:type="dcterms:W3CDTF">2013-08-30T05:19:27Z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0x0101004DF6D0871B95904AABD22536D8AC85C8</vt:lpwstr>
  </property>
</Properties>
</file>